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Lexend Medium"/>
      <p:regular r:id="rId12"/>
      <p:bold r:id="rId13"/>
    </p:embeddedFont>
    <p:embeddedFont>
      <p:font typeface="Arial Black"/>
      <p:regular r:id="rId14"/>
    </p:embeddedFont>
    <p:embeddedFont>
      <p:font typeface="Lexen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ukJezJASNP6dV4LK7QMT9gHE6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LexendMedium-bold.fntdata"/><Relationship Id="rId12" Type="http://schemas.openxmlformats.org/officeDocument/2006/relationships/font" Target="fonts/Lexend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exend-regular.fntdata"/><Relationship Id="rId14" Type="http://schemas.openxmlformats.org/officeDocument/2006/relationships/font" Target="fonts/ArialBlack-regular.fntdata"/><Relationship Id="rId17" Type="http://customschemas.google.com/relationships/presentationmetadata" Target="metadata"/><Relationship Id="rId16" Type="http://schemas.openxmlformats.org/officeDocument/2006/relationships/font" Target="fonts/Lexen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p:nvPr>
            <p:ph idx="2" type="pic"/>
          </p:nvPr>
        </p:nvSpPr>
        <p:spPr>
          <a:xfrm>
            <a:off x="5183188" y="987425"/>
            <a:ext cx="6172200" cy="4873625"/>
          </a:xfrm>
          <a:prstGeom prst="rect">
            <a:avLst/>
          </a:prstGeom>
          <a:noFill/>
          <a:ln>
            <a:noFill/>
          </a:ln>
        </p:spPr>
      </p:sp>
      <p:sp>
        <p:nvSpPr>
          <p:cNvPr id="68" name="Google Shape;68;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0"/>
          <p:cNvSpPr txBox="1"/>
          <p:nvPr>
            <p:ph type="title"/>
          </p:nvPr>
        </p:nvSpPr>
        <p:spPr>
          <a:xfrm>
            <a:off x="1552792" y="464943"/>
            <a:ext cx="9758000" cy="763600"/>
          </a:xfrm>
          <a:prstGeom prst="rect">
            <a:avLst/>
          </a:prstGeom>
          <a:noFill/>
          <a:ln>
            <a:noFill/>
          </a:ln>
        </p:spPr>
        <p:txBody>
          <a:bodyPr anchorCtr="0" anchor="t" bIns="94750" lIns="94750" spcFirstLastPara="1" rIns="94750" wrap="square" tIns="94750">
            <a:noAutofit/>
          </a:bodyPr>
          <a:lstStyle>
            <a:lvl1pPr lvl="0" algn="l">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8" name="Google Shape;18;p10"/>
          <p:cNvSpPr txBox="1"/>
          <p:nvPr>
            <p:ph idx="1" type="body"/>
          </p:nvPr>
        </p:nvSpPr>
        <p:spPr>
          <a:xfrm>
            <a:off x="960000" y="1536633"/>
            <a:ext cx="10272000" cy="697600"/>
          </a:xfrm>
          <a:prstGeom prst="rect">
            <a:avLst/>
          </a:prstGeom>
          <a:noFill/>
          <a:ln>
            <a:noFill/>
          </a:ln>
        </p:spPr>
        <p:txBody>
          <a:bodyPr anchorCtr="0" anchor="t" bIns="94750" lIns="94750" spcFirstLastPara="1" rIns="94750" wrap="square" tIns="94750">
            <a:noAutofit/>
          </a:bodyPr>
          <a:lstStyle>
            <a:lvl1pPr indent="-361950" lvl="0" marL="45720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indent="-361950" lvl="1" marL="91440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indent="-361950" lvl="2" marL="137160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indent="-330200" lvl="3" marL="1828800" algn="l">
              <a:lnSpc>
                <a:spcPct val="100000"/>
              </a:lnSpc>
              <a:spcBef>
                <a:spcPts val="0"/>
              </a:spcBef>
              <a:spcAft>
                <a:spcPts val="0"/>
              </a:spcAft>
              <a:buClr>
                <a:srgbClr val="445D73"/>
              </a:buClr>
              <a:buSzPts val="1600"/>
              <a:buAutoNum type="arabicPeriod"/>
              <a:defRPr sz="2135">
                <a:solidFill>
                  <a:srgbClr val="445D73"/>
                </a:solidFill>
              </a:defRPr>
            </a:lvl4pPr>
            <a:lvl5pPr indent="-330200" lvl="4" marL="2286000" algn="l">
              <a:lnSpc>
                <a:spcPct val="100000"/>
              </a:lnSpc>
              <a:spcBef>
                <a:spcPts val="0"/>
              </a:spcBef>
              <a:spcAft>
                <a:spcPts val="0"/>
              </a:spcAft>
              <a:buClr>
                <a:srgbClr val="445D73"/>
              </a:buClr>
              <a:buSzPts val="1600"/>
              <a:buAutoNum type="alphaLcPeriod"/>
              <a:defRPr sz="2135">
                <a:solidFill>
                  <a:srgbClr val="445D73"/>
                </a:solidFill>
              </a:defRPr>
            </a:lvl5pPr>
            <a:lvl6pPr indent="-330200" lvl="5" marL="2743200" algn="l">
              <a:lnSpc>
                <a:spcPct val="100000"/>
              </a:lnSpc>
              <a:spcBef>
                <a:spcPts val="0"/>
              </a:spcBef>
              <a:spcAft>
                <a:spcPts val="0"/>
              </a:spcAft>
              <a:buClr>
                <a:srgbClr val="445D73"/>
              </a:buClr>
              <a:buSzPts val="1600"/>
              <a:buAutoNum type="romanLcPeriod"/>
              <a:defRPr sz="2135">
                <a:solidFill>
                  <a:srgbClr val="445D73"/>
                </a:solidFill>
              </a:defRPr>
            </a:lvl6pPr>
            <a:lvl7pPr indent="-330200" lvl="6" marL="3200400" algn="l">
              <a:lnSpc>
                <a:spcPct val="100000"/>
              </a:lnSpc>
              <a:spcBef>
                <a:spcPts val="0"/>
              </a:spcBef>
              <a:spcAft>
                <a:spcPts val="0"/>
              </a:spcAft>
              <a:buClr>
                <a:srgbClr val="445D73"/>
              </a:buClr>
              <a:buSzPts val="1600"/>
              <a:buAutoNum type="arabicPeriod"/>
              <a:defRPr sz="2135">
                <a:solidFill>
                  <a:srgbClr val="445D73"/>
                </a:solidFill>
              </a:defRPr>
            </a:lvl7pPr>
            <a:lvl8pPr indent="-330200" lvl="7" marL="3657600" algn="l">
              <a:lnSpc>
                <a:spcPct val="100000"/>
              </a:lnSpc>
              <a:spcBef>
                <a:spcPts val="0"/>
              </a:spcBef>
              <a:spcAft>
                <a:spcPts val="0"/>
              </a:spcAft>
              <a:buClr>
                <a:srgbClr val="445D73"/>
              </a:buClr>
              <a:buSzPts val="1600"/>
              <a:buAutoNum type="alphaLcPeriod"/>
              <a:defRPr sz="2135">
                <a:solidFill>
                  <a:srgbClr val="445D73"/>
                </a:solidFill>
              </a:defRPr>
            </a:lvl8pPr>
            <a:lvl9pPr indent="-330200" lvl="8" marL="4114800" algn="l">
              <a:lnSpc>
                <a:spcPct val="100000"/>
              </a:lnSpc>
              <a:spcBef>
                <a:spcPts val="0"/>
              </a:spcBef>
              <a:spcAft>
                <a:spcPts val="0"/>
              </a:spcAft>
              <a:buClr>
                <a:srgbClr val="445D73"/>
              </a:buClr>
              <a:buSzPts val="1600"/>
              <a:buAutoNum type="romanLcPeriod"/>
              <a:defRPr sz="2135">
                <a:solidFill>
                  <a:srgbClr val="445D73"/>
                </a:solidFill>
              </a:defRPr>
            </a:lvl9pPr>
          </a:lstStyle>
          <a:p/>
        </p:txBody>
      </p:sp>
      <p:pic>
        <p:nvPicPr>
          <p:cNvPr id="19" name="Google Shape;19;p10"/>
          <p:cNvPicPr preferRelativeResize="0"/>
          <p:nvPr/>
        </p:nvPicPr>
        <p:blipFill rotWithShape="1">
          <a:blip r:embed="rId2">
            <a:alphaModFix/>
          </a:blip>
          <a:srcRect b="0" l="2722" r="2731" t="0"/>
          <a:stretch/>
        </p:blipFill>
        <p:spPr>
          <a:xfrm>
            <a:off x="10391189" y="6240464"/>
            <a:ext cx="1306324" cy="308304"/>
          </a:xfrm>
          <a:prstGeom prst="rect">
            <a:avLst/>
          </a:prstGeom>
          <a:noFill/>
          <a:ln>
            <a:noFill/>
          </a:ln>
        </p:spPr>
      </p:pic>
      <p:pic>
        <p:nvPicPr>
          <p:cNvPr id="20" name="Google Shape;20;p10"/>
          <p:cNvPicPr preferRelativeResize="0"/>
          <p:nvPr/>
        </p:nvPicPr>
        <p:blipFill rotWithShape="1">
          <a:blip r:embed="rId3">
            <a:alphaModFix/>
          </a:blip>
          <a:srcRect b="2380" l="0" r="0" t="2380"/>
          <a:stretch/>
        </p:blipFill>
        <p:spPr>
          <a:xfrm>
            <a:off x="494865" y="399001"/>
            <a:ext cx="801617" cy="763465"/>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Lexend Medium"/>
              <a:buNone/>
              <a:defRPr b="0" i="0" sz="4400" u="none" cap="none" strike="noStrike">
                <a:solidFill>
                  <a:schemeClr val="accent2"/>
                </a:solidFill>
                <a:latin typeface="Lexend Medium"/>
                <a:ea typeface="Lexend Medium"/>
                <a:cs typeface="Lexend Medium"/>
                <a:sym typeface="Lexend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10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1pPr>
            <a:lvl2pPr indent="-361950" lvl="1" marL="9144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2pPr>
            <a:lvl3pPr indent="-361950" lvl="2" marL="13716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3pPr>
            <a:lvl4pPr indent="-361950" lvl="3" marL="18288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4pPr>
            <a:lvl5pPr indent="-361950" lvl="4" marL="22860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5pPr>
            <a:lvl6pPr indent="-361950" lvl="5" marL="27432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6pPr>
            <a:lvl7pPr indent="-361950" lvl="6" marL="32004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7pPr>
            <a:lvl8pPr indent="-361950" lvl="7" marL="36576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8pPr>
            <a:lvl9pPr indent="-361950" lvl="8" marL="41148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2380" l="0" r="0" t="2380"/>
          <a:stretch/>
        </p:blipFill>
        <p:spPr>
          <a:xfrm>
            <a:off x="4953701" y="99480"/>
            <a:ext cx="2701300" cy="2572709"/>
          </a:xfrm>
          <a:prstGeom prst="rect">
            <a:avLst/>
          </a:prstGeom>
          <a:noFill/>
          <a:ln>
            <a:noFill/>
          </a:ln>
        </p:spPr>
      </p:pic>
      <p:sp>
        <p:nvSpPr>
          <p:cNvPr id="89" name="Google Shape;89;p1"/>
          <p:cNvSpPr/>
          <p:nvPr/>
        </p:nvSpPr>
        <p:spPr>
          <a:xfrm>
            <a:off x="5272000" y="4856352"/>
            <a:ext cx="6778400" cy="813200"/>
          </a:xfrm>
          <a:prstGeom prst="rect">
            <a:avLst/>
          </a:prstGeom>
          <a:solidFill>
            <a:srgbClr val="FF9900"/>
          </a:solidFill>
          <a:ln>
            <a:noFill/>
          </a:ln>
        </p:spPr>
        <p:txBody>
          <a:bodyPr anchorCtr="0" anchor="ctr" bIns="126325" lIns="126325" spcFirstLastPara="1" rIns="126325" wrap="square" tIns="126325">
            <a:noAutofit/>
          </a:bodyPr>
          <a:lstStyle/>
          <a:p>
            <a:pPr indent="0" lvl="0" marL="0" marR="0" rtl="0" algn="ctr">
              <a:lnSpc>
                <a:spcPct val="100000"/>
              </a:lnSpc>
              <a:spcBef>
                <a:spcPts val="0"/>
              </a:spcBef>
              <a:spcAft>
                <a:spcPts val="0"/>
              </a:spcAft>
              <a:buClr>
                <a:srgbClr val="000000"/>
              </a:buClr>
              <a:buSzPts val="2135"/>
              <a:buFont typeface="Arial"/>
              <a:buNone/>
            </a:pPr>
            <a:r>
              <a:rPr b="1" i="0" lang="en-US" sz="2135" u="none" cap="none" strike="noStrike">
                <a:solidFill>
                  <a:srgbClr val="FEFEFE"/>
                </a:solidFill>
                <a:latin typeface="Arial"/>
                <a:ea typeface="Arial"/>
                <a:cs typeface="Arial"/>
                <a:sym typeface="Arial"/>
              </a:rPr>
              <a:t>Project no: 2022-1-RO01-KA220-VET-000085029</a:t>
            </a:r>
            <a:endParaRPr b="1" i="0" sz="2135" u="none" cap="none" strike="noStrike">
              <a:solidFill>
                <a:srgbClr val="FF9900"/>
              </a:solidFill>
              <a:latin typeface="Arial"/>
              <a:ea typeface="Arial"/>
              <a:cs typeface="Arial"/>
              <a:sym typeface="Arial"/>
            </a:endParaRPr>
          </a:p>
        </p:txBody>
      </p:sp>
      <p:pic>
        <p:nvPicPr>
          <p:cNvPr id="90" name="Google Shape;90;p1"/>
          <p:cNvPicPr preferRelativeResize="0"/>
          <p:nvPr/>
        </p:nvPicPr>
        <p:blipFill rotWithShape="1">
          <a:blip r:embed="rId4">
            <a:alphaModFix/>
          </a:blip>
          <a:srcRect b="0" l="2722" r="2731" t="0"/>
          <a:stretch/>
        </p:blipFill>
        <p:spPr>
          <a:xfrm>
            <a:off x="8429000" y="391891"/>
            <a:ext cx="2800080" cy="660845"/>
          </a:xfrm>
          <a:prstGeom prst="rect">
            <a:avLst/>
          </a:prstGeom>
          <a:noFill/>
          <a:ln>
            <a:noFill/>
          </a:ln>
        </p:spPr>
      </p:pic>
      <p:sp>
        <p:nvSpPr>
          <p:cNvPr id="91" name="Google Shape;91;p1"/>
          <p:cNvSpPr txBox="1"/>
          <p:nvPr/>
        </p:nvSpPr>
        <p:spPr>
          <a:xfrm>
            <a:off x="0" y="2712983"/>
            <a:ext cx="12192000" cy="2266000"/>
          </a:xfrm>
          <a:prstGeom prst="rect">
            <a:avLst/>
          </a:prstGeom>
          <a:solidFill>
            <a:srgbClr val="5F7D95"/>
          </a:solidFill>
          <a:ln>
            <a:noFill/>
          </a:ln>
        </p:spPr>
        <p:txBody>
          <a:bodyPr anchorCtr="0" anchor="ctr" bIns="126325" lIns="126325" spcFirstLastPara="1" rIns="126325" wrap="square" tIns="126325">
            <a:noAutofit/>
          </a:bodyPr>
          <a:lstStyle/>
          <a:p>
            <a:pPr indent="0" lvl="0" marL="0" marR="0" rtl="0" algn="ctr">
              <a:lnSpc>
                <a:spcPct val="90000"/>
              </a:lnSpc>
              <a:spcBef>
                <a:spcPts val="0"/>
              </a:spcBef>
              <a:spcAft>
                <a:spcPts val="0"/>
              </a:spcAft>
              <a:buClr>
                <a:srgbClr val="000000"/>
              </a:buClr>
              <a:buSzPts val="7200"/>
              <a:buFont typeface="Arial"/>
              <a:buNone/>
            </a:pPr>
            <a:r>
              <a:t/>
            </a:r>
            <a:endParaRPr b="1" i="0" sz="7200" u="none" cap="none" strike="noStrike">
              <a:solidFill>
                <a:srgbClr val="FFFFFF"/>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00000"/>
              </a:buClr>
              <a:buSzPts val="7200"/>
              <a:buFont typeface="Arial"/>
              <a:buNone/>
            </a:pPr>
            <a:r>
              <a:rPr b="1" i="0" lang="en-US" sz="7200" u="none" cap="none" strike="noStrike">
                <a:solidFill>
                  <a:srgbClr val="FFFFFF"/>
                </a:solidFill>
                <a:latin typeface="Arial Black"/>
                <a:ea typeface="Arial Black"/>
                <a:cs typeface="Arial Black"/>
                <a:sym typeface="Arial Black"/>
              </a:rPr>
              <a:t>Teach me to help</a:t>
            </a:r>
            <a:endParaRPr b="1" i="0" sz="8000" u="none" cap="none" strike="noStrike">
              <a:solidFill>
                <a:srgbClr val="FFFFFF"/>
              </a:solidFill>
              <a:latin typeface="Lexend"/>
              <a:ea typeface="Lexend"/>
              <a:cs typeface="Lexend"/>
              <a:sym typeface="Lexend"/>
            </a:endParaRPr>
          </a:p>
          <a:p>
            <a:pPr indent="0" lvl="0" marL="0" marR="0" rtl="0" algn="ctr">
              <a:lnSpc>
                <a:spcPct val="115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       Course Effective communication in the online environment,</a:t>
            </a:r>
            <a:endParaRPr b="1" i="0" sz="2800" u="none" cap="none" strike="noStrike">
              <a:solidFill>
                <a:schemeClr val="lt1"/>
              </a:solidFill>
              <a:latin typeface="Calibri"/>
              <a:ea typeface="Calibri"/>
              <a:cs typeface="Calibri"/>
              <a:sym typeface="Calibri"/>
            </a:endParaRPr>
          </a:p>
          <a:p>
            <a:pPr indent="0" lvl="0" marL="0" marR="0" rtl="0" algn="ctr">
              <a:lnSpc>
                <a:spcPct val="115000"/>
              </a:lnSpc>
              <a:spcBef>
                <a:spcPts val="80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 adapted to the characteristics of people with disabilities</a:t>
            </a:r>
            <a:r>
              <a:rPr b="1" i="0" lang="en-US" sz="2800" u="none" cap="none" strike="noStrike">
                <a:solidFill>
                  <a:srgbClr val="000000"/>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rgbClr val="000000"/>
              </a:buClr>
              <a:buSzPts val="3200"/>
              <a:buFont typeface="Arial"/>
              <a:buNone/>
            </a:pPr>
            <a:br>
              <a:rPr b="1" i="0" lang="en-US" sz="3200" u="none" cap="none" strike="noStrike">
                <a:solidFill>
                  <a:schemeClr val="lt1"/>
                </a:solidFill>
                <a:latin typeface="Calibri"/>
                <a:ea typeface="Calibri"/>
                <a:cs typeface="Calibri"/>
                <a:sym typeface="Calibri"/>
              </a:rPr>
            </a:br>
            <a:endParaRPr b="1" i="0" sz="3200" u="none" cap="none" strike="noStrike">
              <a:solidFill>
                <a:schemeClr val="lt1"/>
              </a:solidFill>
              <a:latin typeface="Lexend"/>
              <a:ea typeface="Lexend"/>
              <a:cs typeface="Lexend"/>
              <a:sym typeface="Lexend"/>
            </a:endParaRPr>
          </a:p>
        </p:txBody>
      </p:sp>
      <p:grpSp>
        <p:nvGrpSpPr>
          <p:cNvPr id="92" name="Google Shape;92;p1"/>
          <p:cNvGrpSpPr/>
          <p:nvPr/>
        </p:nvGrpSpPr>
        <p:grpSpPr>
          <a:xfrm>
            <a:off x="1211433" y="5675595"/>
            <a:ext cx="9769459" cy="1128768"/>
            <a:chOff x="498500" y="4137629"/>
            <a:chExt cx="8147326" cy="941346"/>
          </a:xfrm>
        </p:grpSpPr>
        <p:grpSp>
          <p:nvGrpSpPr>
            <p:cNvPr id="93" name="Google Shape;93;p1"/>
            <p:cNvGrpSpPr/>
            <p:nvPr/>
          </p:nvGrpSpPr>
          <p:grpSpPr>
            <a:xfrm>
              <a:off x="498500" y="4226550"/>
              <a:ext cx="4777159" cy="852425"/>
              <a:chOff x="498500" y="4226550"/>
              <a:chExt cx="4777159" cy="852425"/>
            </a:xfrm>
          </p:grpSpPr>
          <p:grpSp>
            <p:nvGrpSpPr>
              <p:cNvPr id="94" name="Google Shape;94;p1"/>
              <p:cNvGrpSpPr/>
              <p:nvPr/>
            </p:nvGrpSpPr>
            <p:grpSpPr>
              <a:xfrm>
                <a:off x="498500" y="4226550"/>
                <a:ext cx="2782903" cy="852425"/>
                <a:chOff x="661431" y="5761985"/>
                <a:chExt cx="4102762" cy="1256708"/>
              </a:xfrm>
            </p:grpSpPr>
            <p:pic>
              <p:nvPicPr>
                <p:cNvPr id="95" name="Google Shape;95;p1"/>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96" name="Google Shape;96;p1"/>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97" name="Google Shape;97;p1"/>
              <p:cNvPicPr preferRelativeResize="0"/>
              <p:nvPr/>
            </p:nvPicPr>
            <p:blipFill rotWithShape="1">
              <a:blip r:embed="rId7">
                <a:alphaModFix/>
              </a:blip>
              <a:srcRect b="0" l="0" r="0" t="0"/>
              <a:stretch/>
            </p:blipFill>
            <p:spPr>
              <a:xfrm>
                <a:off x="4249916" y="4297788"/>
                <a:ext cx="1025743" cy="621025"/>
              </a:xfrm>
              <a:prstGeom prst="rect">
                <a:avLst/>
              </a:prstGeom>
              <a:noFill/>
              <a:ln>
                <a:noFill/>
              </a:ln>
            </p:spPr>
          </p:pic>
        </p:grpSp>
        <p:pic>
          <p:nvPicPr>
            <p:cNvPr id="98" name="Google Shape;98;p1"/>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99" name="Google Shape;99;p1"/>
            <p:cNvPicPr preferRelativeResize="0"/>
            <p:nvPr/>
          </p:nvPicPr>
          <p:blipFill rotWithShape="1">
            <a:blip r:embed="rId9">
              <a:alphaModFix/>
            </a:blip>
            <a:srcRect b="7327" l="0" r="0" t="-7329"/>
            <a:stretch/>
          </p:blipFill>
          <p:spPr>
            <a:xfrm>
              <a:off x="6147275" y="4137629"/>
              <a:ext cx="718150" cy="913596"/>
            </a:xfrm>
            <a:prstGeom prst="rect">
              <a:avLst/>
            </a:prstGeom>
            <a:noFill/>
            <a:ln>
              <a:noFill/>
            </a:ln>
          </p:spPr>
        </p:pic>
      </p:grpSp>
      <p:pic>
        <p:nvPicPr>
          <p:cNvPr id="100" name="Google Shape;100;p1"/>
          <p:cNvPicPr preferRelativeResize="0"/>
          <p:nvPr/>
        </p:nvPicPr>
        <p:blipFill rotWithShape="1">
          <a:blip r:embed="rId10">
            <a:alphaModFix/>
          </a:blip>
          <a:srcRect b="-161074" l="-161075" r="-161074" t="-161075"/>
          <a:stretch/>
        </p:blipFill>
        <p:spPr>
          <a:xfrm>
            <a:off x="10052304" y="4718304"/>
            <a:ext cx="2057400" cy="20574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idx="1" type="body"/>
          </p:nvPr>
        </p:nvSpPr>
        <p:spPr>
          <a:xfrm>
            <a:off x="960120" y="1536700"/>
            <a:ext cx="10271760" cy="3921760"/>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rPr lang="en-US" sz="2000">
                <a:solidFill>
                  <a:srgbClr val="000000"/>
                </a:solidFill>
                <a:latin typeface="Calibri"/>
                <a:ea typeface="Calibri"/>
                <a:cs typeface="Calibri"/>
                <a:sym typeface="Calibri"/>
              </a:rPr>
              <a:t>Welcome to the course dedicated to increasing effective communication skills in the digital environment for social workers working with people with disabilities. Effective communication is essential for a quality educational process, especially when it comes to online teaching. The way social workers interact and convey information can make a significant difference to the integration and inclusion of people with disabilities.</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800"/>
              </a:spcAft>
              <a:buSzPts val="2100"/>
              <a:buNone/>
            </a:pPr>
            <a:r>
              <a:rPr lang="en-US" sz="2000">
                <a:solidFill>
                  <a:srgbClr val="000000"/>
                </a:solidFill>
                <a:latin typeface="Calibri"/>
                <a:ea typeface="Calibri"/>
                <a:cs typeface="Calibri"/>
                <a:sym typeface="Calibri"/>
              </a:rPr>
              <a:t>This course is structured to provide you with the knowledge and skills to communicate effectively and adaptively in the online environment, taking into account the diversity of needs of people with disabilities. We will explore fundamental communication concepts, techniques for creating and presenting content, and the importance of assertive behavior in online interactions.</a:t>
            </a:r>
            <a:endParaRPr sz="2000"/>
          </a:p>
        </p:txBody>
      </p:sp>
      <p:pic>
        <p:nvPicPr>
          <p:cNvPr id="106" name="Google Shape;106;p2"/>
          <p:cNvPicPr preferRelativeResize="0"/>
          <p:nvPr/>
        </p:nvPicPr>
        <p:blipFill rotWithShape="1">
          <a:blip r:embed="rId3">
            <a:alphaModFix/>
          </a:blip>
          <a:srcRect b="-161074" l="-161075" r="-161074" t="-161075"/>
          <a:stretch/>
        </p:blipFill>
        <p:spPr>
          <a:xfrm>
            <a:off x="10052304" y="4718304"/>
            <a:ext cx="2057400" cy="20574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idx="1" type="body"/>
          </p:nvPr>
        </p:nvSpPr>
        <p:spPr>
          <a:xfrm>
            <a:off x="667385" y="2907665"/>
            <a:ext cx="10517505" cy="3435985"/>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rPr b="1" lang="en-US" sz="2400">
                <a:solidFill>
                  <a:srgbClr val="000000"/>
                </a:solidFill>
                <a:latin typeface="Calibri"/>
                <a:ea typeface="Calibri"/>
                <a:cs typeface="Calibri"/>
                <a:sym typeface="Calibri"/>
              </a:rPr>
              <a:t>Objective of the Course</a:t>
            </a:r>
            <a:endParaRPr sz="24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800"/>
              </a:spcAft>
              <a:buSzPts val="2100"/>
              <a:buNone/>
            </a:pPr>
            <a:r>
              <a:rPr lang="en-US" sz="2000">
                <a:solidFill>
                  <a:srgbClr val="000000"/>
                </a:solidFill>
                <a:latin typeface="Calibri"/>
                <a:ea typeface="Calibri"/>
                <a:cs typeface="Calibri"/>
                <a:sym typeface="Calibri"/>
              </a:rPr>
              <a:t>The specific objective of this course is to help you develop online communication skills that are flexible and adapted to the characteristics of people with disabilities. By using effective communication, you will be able to facilitate the educational process and promote the integration and inclusion of participants in your course.</a:t>
            </a:r>
            <a:endParaRPr sz="2000"/>
          </a:p>
        </p:txBody>
      </p:sp>
      <p:sp>
        <p:nvSpPr>
          <p:cNvPr id="112" name="Google Shape;112;p3"/>
          <p:cNvSpPr/>
          <p:nvPr/>
        </p:nvSpPr>
        <p:spPr>
          <a:xfrm>
            <a:off x="5940425" y="390525"/>
            <a:ext cx="5378450" cy="3038475"/>
          </a:xfrm>
          <a:prstGeom prst="wedgeRoundRectCallout">
            <a:avLst>
              <a:gd fmla="val -20833" name="adj1"/>
              <a:gd fmla="val 62500" name="adj2"/>
              <a:gd fmla="val 0" name="adj3"/>
            </a:avLst>
          </a:prstGeom>
          <a:blipFill rotWithShape="1">
            <a:blip r:embed="rId3">
              <a:alphaModFix/>
            </a:blip>
            <a:stretch>
              <a:fillRect b="0" l="0" r="0" t="0"/>
            </a:stretch>
          </a:blipFill>
          <a:ln cap="flat" cmpd="sng" w="2540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3" name="Google Shape;113;p3"/>
          <p:cNvPicPr preferRelativeResize="0"/>
          <p:nvPr/>
        </p:nvPicPr>
        <p:blipFill rotWithShape="1">
          <a:blip r:embed="rId4">
            <a:alphaModFix/>
          </a:blip>
          <a:srcRect b="-161074" l="-161075" r="-161074" t="-161075"/>
          <a:stretch/>
        </p:blipFill>
        <p:spPr>
          <a:xfrm>
            <a:off x="10052304" y="4718304"/>
            <a:ext cx="2057400" cy="20574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idx="1" type="body"/>
          </p:nvPr>
        </p:nvSpPr>
        <p:spPr>
          <a:xfrm>
            <a:off x="1632610" y="581155"/>
            <a:ext cx="10157400" cy="5786700"/>
          </a:xfrm>
          <a:prstGeom prst="rect">
            <a:avLst/>
          </a:prstGeom>
          <a:noFill/>
          <a:ln>
            <a:noFill/>
          </a:ln>
        </p:spPr>
        <p:txBody>
          <a:bodyPr anchorCtr="0" anchor="t" bIns="94750" lIns="94750" spcFirstLastPara="1" rIns="94750" wrap="square" tIns="94750">
            <a:noAutofit/>
          </a:bodyPr>
          <a:lstStyle/>
          <a:p>
            <a:pPr indent="0" lvl="0" marL="95250" rtl="0" algn="l">
              <a:lnSpc>
                <a:spcPct val="115000"/>
              </a:lnSpc>
              <a:spcBef>
                <a:spcPts val="0"/>
              </a:spcBef>
              <a:spcAft>
                <a:spcPts val="0"/>
              </a:spcAft>
              <a:buSzPts val="2100"/>
              <a:buNone/>
            </a:pPr>
            <a:r>
              <a:rPr lang="en-US" sz="2000">
                <a:solidFill>
                  <a:srgbClr val="000000"/>
                </a:solidFill>
                <a:latin typeface="Calibri"/>
                <a:ea typeface="Calibri"/>
                <a:cs typeface="Calibri"/>
                <a:sym typeface="Calibri"/>
              </a:rPr>
              <a:t>The course includes five lessons:</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rPr b="1" lang="en-US" sz="2000">
                <a:solidFill>
                  <a:srgbClr val="000000"/>
                </a:solidFill>
                <a:latin typeface="Calibri"/>
                <a:ea typeface="Calibri"/>
                <a:cs typeface="Calibri"/>
                <a:sym typeface="Calibri"/>
              </a:rPr>
              <a:t>Lesson 1 - Defining Communication Concepts, Forms, Types of Communication </a:t>
            </a:r>
            <a:r>
              <a:rPr lang="en-US" sz="2000">
                <a:solidFill>
                  <a:srgbClr val="000000"/>
                </a:solidFill>
                <a:latin typeface="Calibri"/>
                <a:ea typeface="Calibri"/>
                <a:cs typeface="Calibri"/>
                <a:sym typeface="Calibri"/>
              </a:rPr>
              <a:t>This lesson will introduce the basic concepts of communication, exploring the different forms and types of communication.</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rPr b="1" lang="en-US" sz="2000">
                <a:solidFill>
                  <a:srgbClr val="000000"/>
                </a:solidFill>
                <a:latin typeface="Calibri"/>
                <a:ea typeface="Calibri"/>
                <a:cs typeface="Calibri"/>
                <a:sym typeface="Calibri"/>
              </a:rPr>
              <a:t>Lesson 2 - Etymology of communication, the conceptual definition of a link of human interaction </a:t>
            </a:r>
            <a:endParaRPr b="1"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rPr lang="en-US" sz="2000">
                <a:solidFill>
                  <a:srgbClr val="000000"/>
                </a:solidFill>
                <a:latin typeface="Calibri"/>
                <a:ea typeface="Calibri"/>
                <a:cs typeface="Calibri"/>
                <a:sym typeface="Calibri"/>
              </a:rPr>
              <a:t>We will analyze the origin of the term "communication" and discuss the importance of links of human interaction in the context of online education.</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rPr b="1" lang="en-US" sz="2000">
                <a:solidFill>
                  <a:srgbClr val="000000"/>
                </a:solidFill>
                <a:latin typeface="Calibri"/>
                <a:ea typeface="Calibri"/>
                <a:cs typeface="Calibri"/>
                <a:sym typeface="Calibri"/>
              </a:rPr>
              <a:t>Lesson 3 - Verbal Communication and Online Content Techniques - Content Creation </a:t>
            </a:r>
            <a:endParaRPr b="1" sz="2000">
              <a:solidFill>
                <a:srgbClr val="000000"/>
              </a:solidFill>
              <a:latin typeface="Calibri"/>
              <a:ea typeface="Calibri"/>
              <a:cs typeface="Calibri"/>
              <a:sym typeface="Calibri"/>
            </a:endParaRPr>
          </a:p>
          <a:p>
            <a:pPr indent="0" lvl="0" marL="95250" rtl="0" algn="l">
              <a:lnSpc>
                <a:spcPct val="115000"/>
              </a:lnSpc>
              <a:spcBef>
                <a:spcPts val="800"/>
              </a:spcBef>
              <a:spcAft>
                <a:spcPts val="800"/>
              </a:spcAft>
              <a:buSzPts val="2100"/>
              <a:buNone/>
            </a:pPr>
            <a:r>
              <a:rPr lang="en-US" sz="2000">
                <a:solidFill>
                  <a:srgbClr val="000000"/>
                </a:solidFill>
                <a:latin typeface="Calibri"/>
                <a:ea typeface="Calibri"/>
                <a:cs typeface="Calibri"/>
                <a:sym typeface="Calibri"/>
              </a:rPr>
              <a:t>This lesson focuses on effective verbal communication and content creation techniques for the online environment.</a:t>
            </a:r>
            <a:endParaRPr sz="2000">
              <a:latin typeface="Calibri"/>
              <a:ea typeface="Calibri"/>
              <a:cs typeface="Calibri"/>
              <a:sym typeface="Calibri"/>
            </a:endParaRPr>
          </a:p>
        </p:txBody>
      </p:sp>
      <p:pic>
        <p:nvPicPr>
          <p:cNvPr id="119" name="Google Shape;119;p4"/>
          <p:cNvPicPr preferRelativeResize="0"/>
          <p:nvPr/>
        </p:nvPicPr>
        <p:blipFill rotWithShape="1">
          <a:blip r:embed="rId3">
            <a:alphaModFix/>
          </a:blip>
          <a:srcRect b="-161074" l="-161075" r="-161074" t="-161075"/>
          <a:stretch/>
        </p:blipFill>
        <p:spPr>
          <a:xfrm>
            <a:off x="9842504" y="4740029"/>
            <a:ext cx="2057400" cy="20574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nvSpPr>
        <p:spPr>
          <a:xfrm>
            <a:off x="1505751" y="2000975"/>
            <a:ext cx="10116900" cy="2856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Lesson 4 - Verbal Communication Techniques Online - the importance of words and how they can influence perception </a:t>
            </a:r>
            <a:endParaRPr b="1" i="0" sz="2000" u="none" cap="none" strike="noStrike">
              <a:solidFill>
                <a:srgbClr val="000000"/>
              </a:solidFill>
              <a:latin typeface="Calibri"/>
              <a:ea typeface="Calibri"/>
              <a:cs typeface="Calibri"/>
              <a:sym typeface="Calibri"/>
            </a:endParaRPr>
          </a:p>
          <a:p>
            <a:pPr indent="0" lvl="0" marL="0" marR="0" rtl="0" algn="l">
              <a:lnSpc>
                <a:spcPct val="115000"/>
              </a:lnSpc>
              <a:spcBef>
                <a:spcPts val="8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We explore the importance of word choice and how it can influence the perception and understanding of messages.</a:t>
            </a:r>
            <a:endParaRPr b="0" i="0" sz="2000" u="none" cap="none" strike="noStrike">
              <a:solidFill>
                <a:srgbClr val="000000"/>
              </a:solidFill>
              <a:latin typeface="Calibri"/>
              <a:ea typeface="Calibri"/>
              <a:cs typeface="Calibri"/>
              <a:sym typeface="Calibri"/>
            </a:endParaRPr>
          </a:p>
          <a:p>
            <a:pPr indent="0" lvl="0" marL="0" marR="0" rtl="0" algn="l">
              <a:lnSpc>
                <a:spcPct val="115000"/>
              </a:lnSpc>
              <a:spcBef>
                <a:spcPts val="80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Lesson 5 - Assertive behavior in online communication - behavioral patterns </a:t>
            </a:r>
            <a:endParaRPr b="1" i="0" sz="2000" u="none" cap="none" strike="noStrike">
              <a:solidFill>
                <a:srgbClr val="000000"/>
              </a:solidFill>
              <a:latin typeface="Calibri"/>
              <a:ea typeface="Calibri"/>
              <a:cs typeface="Calibri"/>
              <a:sym typeface="Calibri"/>
            </a:endParaRPr>
          </a:p>
          <a:p>
            <a:pPr indent="0" lvl="0" marL="0" marR="0" rtl="0" algn="l">
              <a:lnSpc>
                <a:spcPct val="115000"/>
              </a:lnSpc>
              <a:spcBef>
                <a:spcPts val="8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This lesson will address assertive behavior and present behavioral patterns that can improve online interactions.</a:t>
            </a:r>
            <a:endParaRPr b="0" i="0" sz="2000" u="none" cap="none" strike="noStrike">
              <a:solidFill>
                <a:srgbClr val="000000"/>
              </a:solidFill>
              <a:latin typeface="Calibri"/>
              <a:ea typeface="Calibri"/>
              <a:cs typeface="Calibri"/>
              <a:sym typeface="Calibri"/>
            </a:endParaRPr>
          </a:p>
        </p:txBody>
      </p:sp>
      <p:pic>
        <p:nvPicPr>
          <p:cNvPr id="125" name="Google Shape;125;p5"/>
          <p:cNvPicPr preferRelativeResize="0"/>
          <p:nvPr/>
        </p:nvPicPr>
        <p:blipFill rotWithShape="1">
          <a:blip r:embed="rId3">
            <a:alphaModFix/>
          </a:blip>
          <a:srcRect b="-161074" l="-161075" r="-161074" t="-161075"/>
          <a:stretch/>
        </p:blipFill>
        <p:spPr>
          <a:xfrm>
            <a:off x="10052304" y="4718304"/>
            <a:ext cx="2057400" cy="20574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idx="1" type="body"/>
          </p:nvPr>
        </p:nvSpPr>
        <p:spPr>
          <a:xfrm>
            <a:off x="893445" y="1574800"/>
            <a:ext cx="10271760" cy="4169410"/>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rPr lang="en-US" sz="2000">
                <a:solidFill>
                  <a:srgbClr val="000000"/>
                </a:solidFill>
                <a:latin typeface="Calibri"/>
                <a:ea typeface="Calibri"/>
                <a:cs typeface="Calibri"/>
                <a:sym typeface="Calibri"/>
              </a:rPr>
              <a:t>We invite you to take this course with openness and a desire to learn, to become more effective and empathetic communicators, able to support and promote the inclusion of people with disabilities.</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t/>
            </a:r>
            <a:endParaRPr sz="2000">
              <a:solidFill>
                <a:srgbClr val="000000"/>
              </a:solidFill>
              <a:latin typeface="Calibri"/>
              <a:ea typeface="Calibri"/>
              <a:cs typeface="Calibri"/>
              <a:sym typeface="Calibri"/>
            </a:endParaRPr>
          </a:p>
          <a:p>
            <a:pPr indent="0" lvl="0" marL="95250" rtl="0" algn="ctr">
              <a:lnSpc>
                <a:spcPct val="115000"/>
              </a:lnSpc>
              <a:spcBef>
                <a:spcPts val="800"/>
              </a:spcBef>
              <a:spcAft>
                <a:spcPts val="800"/>
              </a:spcAft>
              <a:buSzPts val="2100"/>
              <a:buNone/>
            </a:pPr>
            <a:r>
              <a:rPr b="1" lang="en-US" sz="6000">
                <a:solidFill>
                  <a:srgbClr val="000000"/>
                </a:solidFill>
                <a:latin typeface="Calibri"/>
                <a:ea typeface="Calibri"/>
                <a:cs typeface="Calibri"/>
                <a:sym typeface="Calibri"/>
              </a:rPr>
              <a:t>Let's start this learning journey together!</a:t>
            </a:r>
            <a:endParaRPr b="1" sz="6000">
              <a:solidFill>
                <a:srgbClr val="000000"/>
              </a:solidFill>
              <a:latin typeface="Calibri"/>
              <a:ea typeface="Calibri"/>
              <a:cs typeface="Calibri"/>
              <a:sym typeface="Calibri"/>
            </a:endParaRPr>
          </a:p>
        </p:txBody>
      </p:sp>
      <p:pic>
        <p:nvPicPr>
          <p:cNvPr id="131" name="Google Shape;131;p6"/>
          <p:cNvPicPr preferRelativeResize="0"/>
          <p:nvPr/>
        </p:nvPicPr>
        <p:blipFill rotWithShape="1">
          <a:blip r:embed="rId3">
            <a:alphaModFix/>
          </a:blip>
          <a:srcRect b="-161074" l="-161075" r="-161074" t="-161075"/>
          <a:stretch/>
        </p:blipFill>
        <p:spPr>
          <a:xfrm>
            <a:off x="10052304" y="4718304"/>
            <a:ext cx="2057400" cy="20574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7"/>
          <p:cNvPicPr preferRelativeResize="0"/>
          <p:nvPr/>
        </p:nvPicPr>
        <p:blipFill rotWithShape="1">
          <a:blip r:embed="rId3">
            <a:alphaModFix/>
          </a:blip>
          <a:srcRect b="2380" l="0" r="0" t="2380"/>
          <a:stretch/>
        </p:blipFill>
        <p:spPr>
          <a:xfrm>
            <a:off x="4953701" y="99480"/>
            <a:ext cx="2701300" cy="2572709"/>
          </a:xfrm>
          <a:prstGeom prst="rect">
            <a:avLst/>
          </a:prstGeom>
          <a:noFill/>
          <a:ln>
            <a:noFill/>
          </a:ln>
        </p:spPr>
      </p:pic>
      <p:sp>
        <p:nvSpPr>
          <p:cNvPr id="137" name="Google Shape;137;p7"/>
          <p:cNvSpPr/>
          <p:nvPr/>
        </p:nvSpPr>
        <p:spPr>
          <a:xfrm>
            <a:off x="5413605" y="4218812"/>
            <a:ext cx="6778400" cy="813200"/>
          </a:xfrm>
          <a:prstGeom prst="rect">
            <a:avLst/>
          </a:prstGeom>
          <a:solidFill>
            <a:srgbClr val="FF9900"/>
          </a:solidFill>
          <a:ln>
            <a:noFill/>
          </a:ln>
        </p:spPr>
        <p:txBody>
          <a:bodyPr anchorCtr="0" anchor="ctr" bIns="126325" lIns="126325" spcFirstLastPara="1" rIns="126325" wrap="square" tIns="126325">
            <a:noAutofit/>
          </a:bodyPr>
          <a:lstStyle/>
          <a:p>
            <a:pPr indent="0" lvl="0" marL="0" marR="0" rtl="0" algn="ctr">
              <a:lnSpc>
                <a:spcPct val="100000"/>
              </a:lnSpc>
              <a:spcBef>
                <a:spcPts val="0"/>
              </a:spcBef>
              <a:spcAft>
                <a:spcPts val="0"/>
              </a:spcAft>
              <a:buClr>
                <a:srgbClr val="000000"/>
              </a:buClr>
              <a:buSzPts val="2135"/>
              <a:buFont typeface="Arial"/>
              <a:buNone/>
            </a:pPr>
            <a:r>
              <a:rPr b="1" i="0" lang="en-US" sz="2135" u="none" cap="none" strike="noStrike">
                <a:solidFill>
                  <a:srgbClr val="FEFEFE"/>
                </a:solidFill>
                <a:latin typeface="Arial"/>
                <a:ea typeface="Arial"/>
                <a:cs typeface="Arial"/>
                <a:sym typeface="Arial"/>
              </a:rPr>
              <a:t>Project no: 2022-1-RO01-KA220-VET-000085029</a:t>
            </a:r>
            <a:endParaRPr b="1" i="0" sz="2135" u="none" cap="none" strike="noStrike">
              <a:solidFill>
                <a:srgbClr val="FF9900"/>
              </a:solidFill>
              <a:latin typeface="Arial"/>
              <a:ea typeface="Arial"/>
              <a:cs typeface="Arial"/>
              <a:sym typeface="Arial"/>
            </a:endParaRPr>
          </a:p>
        </p:txBody>
      </p:sp>
      <p:pic>
        <p:nvPicPr>
          <p:cNvPr id="138" name="Google Shape;138;p7"/>
          <p:cNvPicPr preferRelativeResize="0"/>
          <p:nvPr/>
        </p:nvPicPr>
        <p:blipFill rotWithShape="1">
          <a:blip r:embed="rId4">
            <a:alphaModFix/>
          </a:blip>
          <a:srcRect b="0" l="2722" r="2731" t="0"/>
          <a:stretch/>
        </p:blipFill>
        <p:spPr>
          <a:xfrm>
            <a:off x="8429000" y="391891"/>
            <a:ext cx="2800080" cy="660845"/>
          </a:xfrm>
          <a:prstGeom prst="rect">
            <a:avLst/>
          </a:prstGeom>
          <a:noFill/>
          <a:ln>
            <a:noFill/>
          </a:ln>
        </p:spPr>
      </p:pic>
      <p:sp>
        <p:nvSpPr>
          <p:cNvPr id="139" name="Google Shape;139;p7"/>
          <p:cNvSpPr txBox="1"/>
          <p:nvPr/>
        </p:nvSpPr>
        <p:spPr>
          <a:xfrm>
            <a:off x="0" y="2921635"/>
            <a:ext cx="12192000" cy="1299845"/>
          </a:xfrm>
          <a:prstGeom prst="rect">
            <a:avLst/>
          </a:prstGeom>
          <a:solidFill>
            <a:srgbClr val="5F7D95"/>
          </a:solidFill>
          <a:ln>
            <a:noFill/>
          </a:ln>
        </p:spPr>
        <p:txBody>
          <a:bodyPr anchorCtr="0" anchor="t" bIns="126325" lIns="126325" spcFirstLastPara="1" rIns="126325" wrap="square" tIns="126325">
            <a:noAutofit/>
          </a:bodyPr>
          <a:lstStyle/>
          <a:p>
            <a:pPr indent="0" lvl="0" marL="0" marR="0" rtl="0" algn="ctr">
              <a:lnSpc>
                <a:spcPct val="90000"/>
              </a:lnSpc>
              <a:spcBef>
                <a:spcPts val="0"/>
              </a:spcBef>
              <a:spcAft>
                <a:spcPts val="0"/>
              </a:spcAft>
              <a:buClr>
                <a:srgbClr val="000000"/>
              </a:buClr>
              <a:buSzPts val="7200"/>
              <a:buFont typeface="Arial"/>
              <a:buNone/>
            </a:pPr>
            <a:r>
              <a:rPr b="1" i="0" lang="en-US" sz="7200" u="none" cap="none" strike="noStrike">
                <a:solidFill>
                  <a:srgbClr val="FFFFFF"/>
                </a:solidFill>
                <a:latin typeface="Arial Black"/>
                <a:ea typeface="Arial Black"/>
                <a:cs typeface="Arial Black"/>
                <a:sym typeface="Arial Black"/>
              </a:rPr>
              <a:t>Teach me to help</a:t>
            </a:r>
            <a:r>
              <a:rPr b="1" i="0" lang="en-US" sz="2800" u="none" cap="none" strike="noStrike">
                <a:solidFill>
                  <a:schemeClr val="lt1"/>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3200"/>
              <a:buFont typeface="Arial"/>
              <a:buNone/>
            </a:pPr>
            <a:br>
              <a:rPr b="1" i="0" lang="en-US" sz="3200" u="none" cap="none" strike="noStrike">
                <a:solidFill>
                  <a:schemeClr val="lt1"/>
                </a:solidFill>
                <a:latin typeface="Calibri"/>
                <a:ea typeface="Calibri"/>
                <a:cs typeface="Calibri"/>
                <a:sym typeface="Calibri"/>
              </a:rPr>
            </a:br>
            <a:endParaRPr b="1" i="0" sz="3200" u="none" cap="none" strike="noStrike">
              <a:solidFill>
                <a:schemeClr val="lt1"/>
              </a:solidFill>
              <a:latin typeface="Lexend"/>
              <a:ea typeface="Lexend"/>
              <a:cs typeface="Lexend"/>
              <a:sym typeface="Lexend"/>
            </a:endParaRPr>
          </a:p>
        </p:txBody>
      </p:sp>
      <p:grpSp>
        <p:nvGrpSpPr>
          <p:cNvPr id="140" name="Google Shape;140;p7"/>
          <p:cNvGrpSpPr/>
          <p:nvPr/>
        </p:nvGrpSpPr>
        <p:grpSpPr>
          <a:xfrm>
            <a:off x="1211416" y="5675459"/>
            <a:ext cx="9769187" cy="1128737"/>
            <a:chOff x="498500" y="4137629"/>
            <a:chExt cx="8147326" cy="941346"/>
          </a:xfrm>
        </p:grpSpPr>
        <p:grpSp>
          <p:nvGrpSpPr>
            <p:cNvPr id="141" name="Google Shape;141;p7"/>
            <p:cNvGrpSpPr/>
            <p:nvPr/>
          </p:nvGrpSpPr>
          <p:grpSpPr>
            <a:xfrm>
              <a:off x="498500" y="4226550"/>
              <a:ext cx="4777159" cy="852425"/>
              <a:chOff x="498500" y="4226550"/>
              <a:chExt cx="4777159" cy="852425"/>
            </a:xfrm>
          </p:grpSpPr>
          <p:grpSp>
            <p:nvGrpSpPr>
              <p:cNvPr id="142" name="Google Shape;142;p7"/>
              <p:cNvGrpSpPr/>
              <p:nvPr/>
            </p:nvGrpSpPr>
            <p:grpSpPr>
              <a:xfrm>
                <a:off x="498500" y="4226550"/>
                <a:ext cx="2782903" cy="852425"/>
                <a:chOff x="661431" y="5761985"/>
                <a:chExt cx="4102762" cy="1256708"/>
              </a:xfrm>
            </p:grpSpPr>
            <p:pic>
              <p:nvPicPr>
                <p:cNvPr id="143" name="Google Shape;143;p7"/>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144" name="Google Shape;144;p7"/>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145" name="Google Shape;145;p7"/>
              <p:cNvPicPr preferRelativeResize="0"/>
              <p:nvPr/>
            </p:nvPicPr>
            <p:blipFill rotWithShape="1">
              <a:blip r:embed="rId7">
                <a:alphaModFix/>
              </a:blip>
              <a:srcRect b="0" l="0" r="0" t="0"/>
              <a:stretch/>
            </p:blipFill>
            <p:spPr>
              <a:xfrm>
                <a:off x="4249916" y="4297788"/>
                <a:ext cx="1025743" cy="621025"/>
              </a:xfrm>
              <a:prstGeom prst="rect">
                <a:avLst/>
              </a:prstGeom>
              <a:noFill/>
              <a:ln>
                <a:noFill/>
              </a:ln>
            </p:spPr>
          </p:pic>
        </p:grpSp>
        <p:pic>
          <p:nvPicPr>
            <p:cNvPr id="146" name="Google Shape;146;p7"/>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147" name="Google Shape;147;p7"/>
            <p:cNvPicPr preferRelativeResize="0"/>
            <p:nvPr/>
          </p:nvPicPr>
          <p:blipFill rotWithShape="1">
            <a:blip r:embed="rId9">
              <a:alphaModFix/>
            </a:blip>
            <a:srcRect b="7327" l="0" r="0" t="-7329"/>
            <a:stretch/>
          </p:blipFill>
          <p:spPr>
            <a:xfrm>
              <a:off x="6147275" y="4137629"/>
              <a:ext cx="718150" cy="91359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2023-07-21T07:45:00Z</dcterms:created>
  <dc:creator>Dr. Leli 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97D4FBB9CDBC4EC5AA44314A2DE34D63_13</vt:lpwstr>
  </property>
  <property fmtid="{D5CDD505-2E9C-101B-9397-08002B2CF9AE}" pid="3" name="KSOProductBuildVer">
    <vt:lpwstr>1033-12.2.0.17119</vt:lpwstr>
  </property>
</Properties>
</file>