
<file path=[Content_Types].xml><?xml version="1.0" encoding="utf-8"?>
<Types xmlns="http://schemas.openxmlformats.org/package/2006/content-types">
  <Default Extension="fntdata" ContentType="application/x-fontdata"/>
  <Default Extension="gif" ContentType="image/gif"/>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2" r:id="rId1"/>
    <p:sldMasterId id="2147483673" r:id="rId2"/>
  </p:sldMasterIdLst>
  <p:notesMasterIdLst>
    <p:notesMasterId r:id="rId6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Lst>
  <p:sldSz cx="12188825" cy="6858000"/>
  <p:notesSz cx="6858000" cy="9144000"/>
  <p:embeddedFontLst>
    <p:embeddedFont>
      <p:font typeface="Antic" panose="020B0604020202020204" charset="0"/>
      <p:regular r:id="rId67"/>
    </p:embeddedFont>
    <p:embeddedFont>
      <p:font typeface="Lexend" panose="020B0604020202020204" charset="0"/>
      <p:regular r:id="rId68"/>
      <p:bold r:id="rId69"/>
    </p:embeddedFont>
    <p:embeddedFont>
      <p:font typeface="Lexend Medium" panose="020B0604020202020204" charset="0"/>
      <p:regular r:id="rId70"/>
      <p:bold r:id="rId71"/>
    </p:embeddedFont>
    <p:embeddedFont>
      <p:font typeface="Rubik" panose="020B0604020202020204" charset="-79"/>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383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2E65A5D-7145-41E0-A74F-0739F14E335A}">
  <a:tblStyle styleId="{72E65A5D-7145-41E0-A74F-0739F14E335A}"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7B23C7D-B069-4304-98E0-54F3188F074E}"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43"/>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7.fntdata"/><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2063" y="685800"/>
            <a:ext cx="60945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811912d186_0_15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811912d186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ea865c738d_0_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2ea865c738d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ea865c738d_0_7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ea865c738d_0_7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ea865c738d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g2ea865c738d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ea865c738d_0_74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ea865c738d_0_7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2ea865c738d_0_75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3" name="Google Shape;293;g2ea865c738d_0_7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edccdc76ba_0_6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edccdc76b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21bab35e87e_2_7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g21bab35e87e_2_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9cd6c0f112_0_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8" name="Google Shape;318;g29cd6c0f112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9cc8203750_0_44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29cc8203750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de5e3e1595_0_1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3" name="Google Shape;333;g2de5e3e1595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f436e58cb_0_9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5" name="Google Shape;155;g25f436e58cb_0_9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de5e3e1595_0_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2de5e3e1595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29cd6c0f112_0_1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 name="Google Shape;355;g29cd6c0f112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de5e3e1595_0_3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g2de5e3e1595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2de5e3e1595_0_3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g2de5e3e1595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de5e3e1595_0_4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3" name="Google Shape;383;g2de5e3e159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de5e3e1595_0_6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2" name="Google Shape;392;g2de5e3e1595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de5e3e1595_0_6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9" name="Google Shape;399;g2de5e3e1595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e5e3e1595_0_16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 name="Google Shape;407;g2de5e3e1595_0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de5e3e1595_0_17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g2de5e3e1595_0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de5e3e1595_0_5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de5e3e1595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de5e3e1595_0_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2" name="Google Shape;162;g2de5e3e1595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de5e3e1595_0_17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8" name="Google Shape;438;g2de5e3e1595_0_1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de5e3e1595_0_1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6" name="Google Shape;446;g2de5e3e1595_0_1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de5e3e1595_0_18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3" name="Google Shape;453;g2de5e3e1595_0_1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9cd6c0f112_0_6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g29cd6c0f112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1bab35e87e_2_8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2" name="Google Shape;472;g21bab35e87e_2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9cd6c0f112_0_9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1" name="Google Shape;481;g29cd6c0f112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9cffd63e49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g29cffd63e4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2de5e3e1595_0_15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2de5e3e1595_0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2de5e3e1595_0_14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2" name="Google Shape;502;g2de5e3e1595_0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9cffd63e49_0_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g29cffd63e49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a865c738d_0_4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ea865c738d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21bab35e87e_2_9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6" name="Google Shape;516;g21bab35e87e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9cffd63e49_0_1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29cffd63e49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g2ece60ca9cb_0_8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2" name="Google Shape;532;g2ece60ca9cb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2de5e3e1595_0_10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2" name="Google Shape;542;g2de5e3e1595_0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de5e3e1595_0_11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9" name="Google Shape;549;g2de5e3e1595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de5e3e1595_0_1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 name="Google Shape;556;g2de5e3e1595_0_1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2de5e3e1595_0_11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g2de5e3e1595_0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29cffd63e49_0_4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g29cffd63e49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de5e3e1595_0_13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8" name="Google Shape;578;g2de5e3e1595_0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9cffd63e49_0_5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g29cffd63e49_0_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bc5085021_1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21bc5085021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2de5e3e1595_0_14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2" name="Google Shape;592;g2de5e3e1595_0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1bab35e87e_2_10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21bab35e87e_2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2de5e3e1595_0_8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8" name="Google Shape;608;g2de5e3e1595_0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2de5e3e1595_0_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5" name="Google Shape;615;g2de5e3e1595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2de5e3e1595_0_9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2" name="Google Shape;622;g2de5e3e159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2de5e3e1595_0_8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9" name="Google Shape;629;g2de5e3e1595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2de5e3e1595_0_7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6" name="Google Shape;636;g2de5e3e1595_0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1bc5085021_1_8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3" name="Google Shape;643;g21bc5085021_1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9cffd63e49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2" name="Google Shape;652;g29cffd63e49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de5e3e1595_0_2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0" name="Google Shape;660;g2de5e3e1595_0_2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1bab35e87e_2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g21bab35e87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21bda6afe4d_0_9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8" name="Google Shape;668;g21bda6afe4d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2811912d186_0_8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 name="Google Shape;677;g2811912d186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de5e3e1595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5" name="Google Shape;685;g2de5e3e159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g2ed47fb5e92_0_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93" name="Google Shape;693;g2ed47fb5e92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9cd6c0f112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4" name="Google Shape;214;g29cd6c0f11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1bda6afe4d_0_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1bda6afe4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ea865c738d_0_17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2ea865c738d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415507" y="992767"/>
            <a:ext cx="11358000" cy="2736900"/>
          </a:xfrm>
          <a:prstGeom prst="rect">
            <a:avLst/>
          </a:prstGeom>
          <a:noFill/>
          <a:ln>
            <a:noFill/>
          </a:ln>
        </p:spPr>
        <p:txBody>
          <a:bodyPr spcFirstLastPara="1" wrap="square" lIns="121875" tIns="121875" rIns="121875" bIns="121875" anchor="b" anchorCtr="0">
            <a:noAutofit/>
          </a:bodyPr>
          <a:lstStyle>
            <a:lvl1pPr lvl="0" algn="ctr">
              <a:spcBef>
                <a:spcPts val="0"/>
              </a:spcBef>
              <a:spcAft>
                <a:spcPts val="0"/>
              </a:spcAft>
              <a:buSzPts val="6900"/>
              <a:buChar char="●"/>
              <a:defRPr sz="6900"/>
            </a:lvl1pPr>
            <a:lvl2pPr lvl="1" algn="ctr">
              <a:spcBef>
                <a:spcPts val="0"/>
              </a:spcBef>
              <a:spcAft>
                <a:spcPts val="0"/>
              </a:spcAft>
              <a:buSzPts val="6900"/>
              <a:buChar char="○"/>
              <a:defRPr sz="6900"/>
            </a:lvl2pPr>
            <a:lvl3pPr lvl="2" algn="ctr">
              <a:spcBef>
                <a:spcPts val="0"/>
              </a:spcBef>
              <a:spcAft>
                <a:spcPts val="0"/>
              </a:spcAft>
              <a:buSzPts val="6900"/>
              <a:buChar char="■"/>
              <a:defRPr sz="6900"/>
            </a:lvl3pPr>
            <a:lvl4pPr lvl="3" algn="ctr">
              <a:spcBef>
                <a:spcPts val="0"/>
              </a:spcBef>
              <a:spcAft>
                <a:spcPts val="0"/>
              </a:spcAft>
              <a:buSzPts val="6900"/>
              <a:buChar char="●"/>
              <a:defRPr sz="6900"/>
            </a:lvl4pPr>
            <a:lvl5pPr lvl="4" algn="ctr">
              <a:spcBef>
                <a:spcPts val="0"/>
              </a:spcBef>
              <a:spcAft>
                <a:spcPts val="0"/>
              </a:spcAft>
              <a:buSzPts val="6900"/>
              <a:buChar char="○"/>
              <a:defRPr sz="6900"/>
            </a:lvl5pPr>
            <a:lvl6pPr lvl="5" algn="ctr">
              <a:spcBef>
                <a:spcPts val="0"/>
              </a:spcBef>
              <a:spcAft>
                <a:spcPts val="0"/>
              </a:spcAft>
              <a:buSzPts val="6900"/>
              <a:buChar char="■"/>
              <a:defRPr sz="6900"/>
            </a:lvl6pPr>
            <a:lvl7pPr lvl="6" algn="ctr">
              <a:spcBef>
                <a:spcPts val="0"/>
              </a:spcBef>
              <a:spcAft>
                <a:spcPts val="0"/>
              </a:spcAft>
              <a:buSzPts val="6900"/>
              <a:buChar char="●"/>
              <a:defRPr sz="6900"/>
            </a:lvl7pPr>
            <a:lvl8pPr lvl="7" algn="ctr">
              <a:spcBef>
                <a:spcPts val="0"/>
              </a:spcBef>
              <a:spcAft>
                <a:spcPts val="0"/>
              </a:spcAft>
              <a:buSzPts val="6900"/>
              <a:buChar char="○"/>
              <a:defRPr sz="6900"/>
            </a:lvl8pPr>
            <a:lvl9pPr lvl="8" algn="ctr">
              <a:spcBef>
                <a:spcPts val="0"/>
              </a:spcBef>
              <a:spcAft>
                <a:spcPts val="0"/>
              </a:spcAft>
              <a:buSzPts val="6900"/>
              <a:buChar char="■"/>
              <a:defRPr sz="6900"/>
            </a:lvl9pPr>
          </a:lstStyle>
          <a:p>
            <a:endParaRPr/>
          </a:p>
        </p:txBody>
      </p:sp>
      <p:sp>
        <p:nvSpPr>
          <p:cNvPr id="15" name="Google Shape;15;p2"/>
          <p:cNvSpPr txBox="1">
            <a:spLocks noGrp="1"/>
          </p:cNvSpPr>
          <p:nvPr>
            <p:ph type="subTitle" idx="1"/>
          </p:nvPr>
        </p:nvSpPr>
        <p:spPr>
          <a:xfrm>
            <a:off x="415496" y="3778833"/>
            <a:ext cx="11358000" cy="1056900"/>
          </a:xfrm>
          <a:prstGeom prst="rect">
            <a:avLst/>
          </a:prstGeom>
          <a:noFill/>
          <a:ln>
            <a:noFill/>
          </a:ln>
        </p:spPr>
        <p:txBody>
          <a:bodyPr spcFirstLastPara="1" wrap="square" lIns="121875" tIns="121875" rIns="121875" bIns="121875" anchor="ctr" anchorCtr="0">
            <a:no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p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txBox="1">
            <a:spLocks noGrp="1"/>
          </p:cNvSpPr>
          <p:nvPr>
            <p:ph type="title" hasCustomPrompt="1"/>
          </p:nvPr>
        </p:nvSpPr>
        <p:spPr>
          <a:xfrm>
            <a:off x="415496" y="1474833"/>
            <a:ext cx="11358000" cy="2618100"/>
          </a:xfrm>
          <a:prstGeom prst="rect">
            <a:avLst/>
          </a:prstGeom>
          <a:noFill/>
          <a:ln>
            <a:noFill/>
          </a:ln>
        </p:spPr>
        <p:txBody>
          <a:bodyPr spcFirstLastPara="1" wrap="square" lIns="121875" tIns="121875" rIns="121875" bIns="121875" anchor="b" anchorCtr="0">
            <a:noAutofit/>
          </a:bodyPr>
          <a:lstStyle>
            <a:lvl1pPr lvl="0" algn="ctr">
              <a:spcBef>
                <a:spcPts val="0"/>
              </a:spcBef>
              <a:spcAft>
                <a:spcPts val="0"/>
              </a:spcAft>
              <a:buSzPts val="16000"/>
              <a:buChar char="●"/>
              <a:defRPr sz="16000"/>
            </a:lvl1pPr>
            <a:lvl2pPr lvl="1" algn="ctr">
              <a:spcBef>
                <a:spcPts val="0"/>
              </a:spcBef>
              <a:spcAft>
                <a:spcPts val="0"/>
              </a:spcAft>
              <a:buSzPts val="16000"/>
              <a:buChar char="○"/>
              <a:defRPr sz="16000"/>
            </a:lvl2pPr>
            <a:lvl3pPr lvl="2" algn="ctr">
              <a:spcBef>
                <a:spcPts val="0"/>
              </a:spcBef>
              <a:spcAft>
                <a:spcPts val="0"/>
              </a:spcAft>
              <a:buSzPts val="16000"/>
              <a:buChar char="■"/>
              <a:defRPr sz="16000"/>
            </a:lvl3pPr>
            <a:lvl4pPr lvl="3" algn="ctr">
              <a:spcBef>
                <a:spcPts val="0"/>
              </a:spcBef>
              <a:spcAft>
                <a:spcPts val="0"/>
              </a:spcAft>
              <a:buSzPts val="16000"/>
              <a:buChar char="●"/>
              <a:defRPr sz="16000"/>
            </a:lvl4pPr>
            <a:lvl5pPr lvl="4" algn="ctr">
              <a:spcBef>
                <a:spcPts val="0"/>
              </a:spcBef>
              <a:spcAft>
                <a:spcPts val="0"/>
              </a:spcAft>
              <a:buSzPts val="16000"/>
              <a:buChar char="○"/>
              <a:defRPr sz="16000"/>
            </a:lvl5pPr>
            <a:lvl6pPr lvl="5" algn="ctr">
              <a:spcBef>
                <a:spcPts val="0"/>
              </a:spcBef>
              <a:spcAft>
                <a:spcPts val="0"/>
              </a:spcAft>
              <a:buSzPts val="16000"/>
              <a:buChar char="■"/>
              <a:defRPr sz="16000"/>
            </a:lvl6pPr>
            <a:lvl7pPr lvl="6" algn="ctr">
              <a:spcBef>
                <a:spcPts val="0"/>
              </a:spcBef>
              <a:spcAft>
                <a:spcPts val="0"/>
              </a:spcAft>
              <a:buSzPts val="16000"/>
              <a:buChar char="●"/>
              <a:defRPr sz="16000"/>
            </a:lvl7pPr>
            <a:lvl8pPr lvl="7" algn="ctr">
              <a:spcBef>
                <a:spcPts val="0"/>
              </a:spcBef>
              <a:spcAft>
                <a:spcPts val="0"/>
              </a:spcAft>
              <a:buSzPts val="16000"/>
              <a:buChar char="○"/>
              <a:defRPr sz="16000"/>
            </a:lvl8pPr>
            <a:lvl9pPr lvl="8" algn="ctr">
              <a:spcBef>
                <a:spcPts val="0"/>
              </a:spcBef>
              <a:spcAft>
                <a:spcPts val="0"/>
              </a:spcAft>
              <a:buSzPts val="16000"/>
              <a:buChar char="■"/>
              <a:defRPr sz="16000"/>
            </a:lvl9pPr>
          </a:lstStyle>
          <a:p>
            <a:r>
              <a:t>xx%</a:t>
            </a:r>
          </a:p>
        </p:txBody>
      </p:sp>
      <p:sp>
        <p:nvSpPr>
          <p:cNvPr id="50" name="Google Shape;50;p11"/>
          <p:cNvSpPr txBox="1">
            <a:spLocks noGrp="1"/>
          </p:cNvSpPr>
          <p:nvPr>
            <p:ph type="body" idx="1"/>
          </p:nvPr>
        </p:nvSpPr>
        <p:spPr>
          <a:xfrm>
            <a:off x="415496" y="4202967"/>
            <a:ext cx="11358000" cy="1734300"/>
          </a:xfrm>
          <a:prstGeom prst="rect">
            <a:avLst/>
          </a:prstGeom>
          <a:noFill/>
          <a:ln>
            <a:noFill/>
          </a:ln>
        </p:spPr>
        <p:txBody>
          <a:bodyPr spcFirstLastPara="1" wrap="square" lIns="121875" tIns="121875" rIns="121875" bIns="121875" anchor="ctr" anchorCtr="0">
            <a:noAutofit/>
          </a:bodyPr>
          <a:lstStyle>
            <a:lvl1pPr marL="457200" lvl="0" indent="-349250" algn="ctr">
              <a:spcBef>
                <a:spcPts val="0"/>
              </a:spcBef>
              <a:spcAft>
                <a:spcPts val="0"/>
              </a:spcAft>
              <a:buSzPts val="1900"/>
              <a:buChar char="●"/>
              <a:defRPr sz="1900"/>
            </a:lvl1pPr>
            <a:lvl2pPr marL="914400" lvl="1" indent="-349250" algn="ctr">
              <a:spcBef>
                <a:spcPts val="0"/>
              </a:spcBef>
              <a:spcAft>
                <a:spcPts val="0"/>
              </a:spcAft>
              <a:buSzPts val="1900"/>
              <a:buChar char="○"/>
              <a:defRPr sz="1900"/>
            </a:lvl2pPr>
            <a:lvl3pPr marL="1371600" lvl="2" indent="-349250" algn="ctr">
              <a:spcBef>
                <a:spcPts val="0"/>
              </a:spcBef>
              <a:spcAft>
                <a:spcPts val="0"/>
              </a:spcAft>
              <a:buSzPts val="1900"/>
              <a:buChar char="■"/>
              <a:defRPr sz="1900"/>
            </a:lvl3pPr>
            <a:lvl4pPr marL="1828800" lvl="3" indent="-349250" algn="ctr">
              <a:spcBef>
                <a:spcPts val="0"/>
              </a:spcBef>
              <a:spcAft>
                <a:spcPts val="0"/>
              </a:spcAft>
              <a:buSzPts val="1900"/>
              <a:buChar char="●"/>
              <a:defRPr sz="1900"/>
            </a:lvl4pPr>
            <a:lvl5pPr marL="2286000" lvl="4" indent="-349250" algn="ctr">
              <a:spcBef>
                <a:spcPts val="0"/>
              </a:spcBef>
              <a:spcAft>
                <a:spcPts val="0"/>
              </a:spcAft>
              <a:buSzPts val="1900"/>
              <a:buChar char="○"/>
              <a:defRPr sz="1900"/>
            </a:lvl5pPr>
            <a:lvl6pPr marL="2743200" lvl="5" indent="-349250" algn="ctr">
              <a:spcBef>
                <a:spcPts val="0"/>
              </a:spcBef>
              <a:spcAft>
                <a:spcPts val="0"/>
              </a:spcAft>
              <a:buSzPts val="1900"/>
              <a:buChar char="■"/>
              <a:defRPr sz="1900"/>
            </a:lvl6pPr>
            <a:lvl7pPr marL="3200400" lvl="6" indent="-349250" algn="ctr">
              <a:spcBef>
                <a:spcPts val="0"/>
              </a:spcBef>
              <a:spcAft>
                <a:spcPts val="0"/>
              </a:spcAft>
              <a:buSzPts val="1900"/>
              <a:buChar char="●"/>
              <a:defRPr sz="1900"/>
            </a:lvl7pPr>
            <a:lvl8pPr marL="3657600" lvl="7" indent="-349250" algn="ctr">
              <a:spcBef>
                <a:spcPts val="0"/>
              </a:spcBef>
              <a:spcAft>
                <a:spcPts val="0"/>
              </a:spcAft>
              <a:buSzPts val="1900"/>
              <a:buChar char="○"/>
              <a:defRPr sz="1900"/>
            </a:lvl8pPr>
            <a:lvl9pPr marL="4114800" lvl="8" indent="-349250" algn="ctr">
              <a:spcBef>
                <a:spcPts val="0"/>
              </a:spcBef>
              <a:spcAft>
                <a:spcPts val="0"/>
              </a:spcAft>
              <a:buSzPts val="1900"/>
              <a:buChar char="■"/>
              <a:defRPr sz="1900"/>
            </a:lvl9pPr>
          </a:lstStyle>
          <a:p>
            <a:endParaRPr/>
          </a:p>
        </p:txBody>
      </p:sp>
      <p:sp>
        <p:nvSpPr>
          <p:cNvPr id="51" name="Google Shape;51;p11"/>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9"/>
        <p:cNvGrpSpPr/>
        <p:nvPr/>
      </p:nvGrpSpPr>
      <p:grpSpPr>
        <a:xfrm>
          <a:off x="0" y="0"/>
          <a:ext cx="0" cy="0"/>
          <a:chOff x="0" y="0"/>
          <a:chExt cx="0" cy="0"/>
        </a:xfrm>
      </p:grpSpPr>
      <p:sp>
        <p:nvSpPr>
          <p:cNvPr id="60" name="Google Shape;60;p14"/>
          <p:cNvSpPr txBox="1">
            <a:spLocks noGrp="1"/>
          </p:cNvSpPr>
          <p:nvPr>
            <p:ph type="ctrTitle"/>
          </p:nvPr>
        </p:nvSpPr>
        <p:spPr>
          <a:xfrm>
            <a:off x="5386252" y="779200"/>
            <a:ext cx="5842800" cy="4166700"/>
          </a:xfrm>
          <a:prstGeom prst="rect">
            <a:avLst/>
          </a:prstGeom>
          <a:noFill/>
          <a:ln>
            <a:noFill/>
          </a:ln>
        </p:spPr>
        <p:txBody>
          <a:bodyPr spcFirstLastPara="1" wrap="square" lIns="126300" tIns="126300" rIns="126300" bIns="126300" anchor="ctr" anchorCtr="0">
            <a:noAutofit/>
          </a:bodyPr>
          <a:lstStyle>
            <a:lvl1pPr lvl="0" algn="r" rtl="0">
              <a:lnSpc>
                <a:spcPct val="90000"/>
              </a:lnSpc>
              <a:spcBef>
                <a:spcPts val="0"/>
              </a:spcBef>
              <a:spcAft>
                <a:spcPts val="0"/>
              </a:spcAft>
              <a:buSzPts val="5700"/>
              <a:buNone/>
              <a:defRPr sz="8000"/>
            </a:lvl1pPr>
            <a:lvl2pPr lvl="1" algn="ctr" rtl="0">
              <a:lnSpc>
                <a:spcPct val="100000"/>
              </a:lnSpc>
              <a:spcBef>
                <a:spcPts val="0"/>
              </a:spcBef>
              <a:spcAft>
                <a:spcPts val="0"/>
              </a:spcAft>
              <a:buSzPts val="7200"/>
              <a:buNone/>
              <a:defRPr sz="7200"/>
            </a:lvl2pPr>
            <a:lvl3pPr lvl="2" algn="ctr" rtl="0">
              <a:lnSpc>
                <a:spcPct val="100000"/>
              </a:lnSpc>
              <a:spcBef>
                <a:spcPts val="0"/>
              </a:spcBef>
              <a:spcAft>
                <a:spcPts val="0"/>
              </a:spcAft>
              <a:buSzPts val="7200"/>
              <a:buNone/>
              <a:defRPr sz="7200"/>
            </a:lvl3pPr>
            <a:lvl4pPr lvl="3" algn="ctr" rtl="0">
              <a:lnSpc>
                <a:spcPct val="100000"/>
              </a:lnSpc>
              <a:spcBef>
                <a:spcPts val="0"/>
              </a:spcBef>
              <a:spcAft>
                <a:spcPts val="0"/>
              </a:spcAft>
              <a:buSzPts val="7200"/>
              <a:buNone/>
              <a:defRPr sz="7200"/>
            </a:lvl4pPr>
            <a:lvl5pPr lvl="4" algn="ctr" rtl="0">
              <a:lnSpc>
                <a:spcPct val="100000"/>
              </a:lnSpc>
              <a:spcBef>
                <a:spcPts val="0"/>
              </a:spcBef>
              <a:spcAft>
                <a:spcPts val="0"/>
              </a:spcAft>
              <a:buSzPts val="7200"/>
              <a:buNone/>
              <a:defRPr sz="7200"/>
            </a:lvl5pPr>
            <a:lvl6pPr lvl="5" algn="ctr" rtl="0">
              <a:lnSpc>
                <a:spcPct val="100000"/>
              </a:lnSpc>
              <a:spcBef>
                <a:spcPts val="0"/>
              </a:spcBef>
              <a:spcAft>
                <a:spcPts val="0"/>
              </a:spcAft>
              <a:buSzPts val="7200"/>
              <a:buNone/>
              <a:defRPr sz="7200"/>
            </a:lvl6pPr>
            <a:lvl7pPr lvl="6" algn="ctr" rtl="0">
              <a:lnSpc>
                <a:spcPct val="100000"/>
              </a:lnSpc>
              <a:spcBef>
                <a:spcPts val="0"/>
              </a:spcBef>
              <a:spcAft>
                <a:spcPts val="0"/>
              </a:spcAft>
              <a:buSzPts val="7200"/>
              <a:buNone/>
              <a:defRPr sz="7200"/>
            </a:lvl7pPr>
            <a:lvl8pPr lvl="7" algn="ctr" rtl="0">
              <a:lnSpc>
                <a:spcPct val="100000"/>
              </a:lnSpc>
              <a:spcBef>
                <a:spcPts val="0"/>
              </a:spcBef>
              <a:spcAft>
                <a:spcPts val="0"/>
              </a:spcAft>
              <a:buSzPts val="7200"/>
              <a:buNone/>
              <a:defRPr sz="7200"/>
            </a:lvl8pPr>
            <a:lvl9pPr lvl="8" algn="ctr" rtl="0">
              <a:lnSpc>
                <a:spcPct val="100000"/>
              </a:lnSpc>
              <a:spcBef>
                <a:spcPts val="0"/>
              </a:spcBef>
              <a:spcAft>
                <a:spcPts val="0"/>
              </a:spcAft>
              <a:buSzPts val="7200"/>
              <a:buNone/>
              <a:defRPr sz="72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
  <p:cSld name="TITLE_1">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Clr>
                <a:schemeClr val="dk1"/>
              </a:buClr>
              <a:buSzPts val="4400"/>
              <a:buFont typeface="Lexend Medium"/>
              <a:buNone/>
              <a:defRPr>
                <a:solidFill>
                  <a:schemeClr val="dk1"/>
                </a:solidFill>
                <a:latin typeface="Lexend Medium"/>
                <a:ea typeface="Lexend Medium"/>
                <a:cs typeface="Lexend Medium"/>
                <a:sym typeface="Lexend Medium"/>
              </a:defRPr>
            </a:lvl1pPr>
            <a:lvl2pPr lvl="1" algn="l" rtl="0">
              <a:lnSpc>
                <a:spcPct val="100000"/>
              </a:lnSpc>
              <a:spcBef>
                <a:spcPts val="0"/>
              </a:spcBef>
              <a:spcAft>
                <a:spcPts val="0"/>
              </a:spcAft>
              <a:buSzPts val="3900"/>
              <a:buNone/>
              <a:defRPr/>
            </a:lvl2pPr>
            <a:lvl3pPr lvl="2" algn="l" rtl="0">
              <a:lnSpc>
                <a:spcPct val="100000"/>
              </a:lnSpc>
              <a:spcBef>
                <a:spcPts val="0"/>
              </a:spcBef>
              <a:spcAft>
                <a:spcPts val="0"/>
              </a:spcAft>
              <a:buSzPts val="3900"/>
              <a:buNone/>
              <a:defRPr/>
            </a:lvl3pPr>
            <a:lvl4pPr lvl="3" algn="l" rtl="0">
              <a:lnSpc>
                <a:spcPct val="100000"/>
              </a:lnSpc>
              <a:spcBef>
                <a:spcPts val="0"/>
              </a:spcBef>
              <a:spcAft>
                <a:spcPts val="0"/>
              </a:spcAft>
              <a:buSzPts val="3900"/>
              <a:buNone/>
              <a:defRPr/>
            </a:lvl4pPr>
            <a:lvl5pPr lvl="4" algn="l" rtl="0">
              <a:lnSpc>
                <a:spcPct val="100000"/>
              </a:lnSpc>
              <a:spcBef>
                <a:spcPts val="0"/>
              </a:spcBef>
              <a:spcAft>
                <a:spcPts val="0"/>
              </a:spcAft>
              <a:buSzPts val="3900"/>
              <a:buNone/>
              <a:defRPr/>
            </a:lvl5pPr>
            <a:lvl6pPr lvl="5" algn="l" rtl="0">
              <a:lnSpc>
                <a:spcPct val="100000"/>
              </a:lnSpc>
              <a:spcBef>
                <a:spcPts val="0"/>
              </a:spcBef>
              <a:spcAft>
                <a:spcPts val="0"/>
              </a:spcAft>
              <a:buSzPts val="3900"/>
              <a:buNone/>
              <a:defRPr/>
            </a:lvl6pPr>
            <a:lvl7pPr lvl="6" algn="l" rtl="0">
              <a:lnSpc>
                <a:spcPct val="100000"/>
              </a:lnSpc>
              <a:spcBef>
                <a:spcPts val="0"/>
              </a:spcBef>
              <a:spcAft>
                <a:spcPts val="0"/>
              </a:spcAft>
              <a:buSzPts val="3900"/>
              <a:buNone/>
              <a:defRPr/>
            </a:lvl7pPr>
            <a:lvl8pPr lvl="7" algn="l" rtl="0">
              <a:lnSpc>
                <a:spcPct val="100000"/>
              </a:lnSpc>
              <a:spcBef>
                <a:spcPts val="0"/>
              </a:spcBef>
              <a:spcAft>
                <a:spcPts val="0"/>
              </a:spcAft>
              <a:buSzPts val="3900"/>
              <a:buNone/>
              <a:defRPr/>
            </a:lvl8pPr>
            <a:lvl9pPr lvl="8" algn="l" rtl="0">
              <a:lnSpc>
                <a:spcPct val="100000"/>
              </a:lnSpc>
              <a:spcBef>
                <a:spcPts val="0"/>
              </a:spcBef>
              <a:spcAft>
                <a:spcPts val="0"/>
              </a:spcAft>
              <a:buSzPts val="3900"/>
              <a:buNone/>
              <a:defRPr/>
            </a:lvl9pPr>
          </a:lstStyle>
          <a:p>
            <a:endParaRPr/>
          </a:p>
        </p:txBody>
      </p:sp>
      <p:sp>
        <p:nvSpPr>
          <p:cNvPr id="65" name="Google Shape;65;p16"/>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lvl1pPr marL="457200" lvl="0" indent="-387350" algn="l" rtl="0">
              <a:lnSpc>
                <a:spcPct val="115000"/>
              </a:lnSpc>
              <a:spcBef>
                <a:spcPts val="0"/>
              </a:spcBef>
              <a:spcAft>
                <a:spcPts val="0"/>
              </a:spcAft>
              <a:buClr>
                <a:srgbClr val="445D73"/>
              </a:buClr>
              <a:buSzPts val="2500"/>
              <a:buFont typeface="Calibri"/>
              <a:buAutoNum type="alphaUcPeriod"/>
              <a:defRPr sz="2100">
                <a:solidFill>
                  <a:srgbClr val="445D73"/>
                </a:solidFill>
                <a:latin typeface="Calibri"/>
                <a:ea typeface="Calibri"/>
                <a:cs typeface="Calibri"/>
                <a:sym typeface="Calibri"/>
              </a:defRPr>
            </a:lvl1pPr>
            <a:lvl2pPr marL="914400" lvl="1" indent="-361950" algn="l" rtl="0">
              <a:lnSpc>
                <a:spcPct val="115000"/>
              </a:lnSpc>
              <a:spcBef>
                <a:spcPts val="0"/>
              </a:spcBef>
              <a:spcAft>
                <a:spcPts val="0"/>
              </a:spcAft>
              <a:buClr>
                <a:srgbClr val="445D73"/>
              </a:buClr>
              <a:buSzPts val="2100"/>
              <a:buFont typeface="Calibri"/>
              <a:buAutoNum type="alphaLcPeriod"/>
              <a:defRPr sz="2100">
                <a:solidFill>
                  <a:srgbClr val="445D73"/>
                </a:solidFill>
                <a:latin typeface="Calibri"/>
                <a:ea typeface="Calibri"/>
                <a:cs typeface="Calibri"/>
                <a:sym typeface="Calibri"/>
              </a:defRPr>
            </a:lvl2pPr>
            <a:lvl3pPr marL="1371600" lvl="2" indent="-361950" algn="l" rtl="0">
              <a:lnSpc>
                <a:spcPct val="115000"/>
              </a:lnSpc>
              <a:spcBef>
                <a:spcPts val="0"/>
              </a:spcBef>
              <a:spcAft>
                <a:spcPts val="0"/>
              </a:spcAft>
              <a:buClr>
                <a:srgbClr val="445D73"/>
              </a:buClr>
              <a:buSzPts val="2100"/>
              <a:buFont typeface="Calibri"/>
              <a:buAutoNum type="romanLcPeriod"/>
              <a:defRPr sz="2100">
                <a:solidFill>
                  <a:srgbClr val="445D73"/>
                </a:solidFill>
                <a:latin typeface="Calibri"/>
                <a:ea typeface="Calibri"/>
                <a:cs typeface="Calibri"/>
                <a:sym typeface="Calibri"/>
              </a:defRPr>
            </a:lvl3pPr>
            <a:lvl4pPr marL="1828800" lvl="3" indent="-361950" algn="l" rtl="0">
              <a:lnSpc>
                <a:spcPct val="115000"/>
              </a:lnSpc>
              <a:spcBef>
                <a:spcPts val="0"/>
              </a:spcBef>
              <a:spcAft>
                <a:spcPts val="0"/>
              </a:spcAft>
              <a:buClr>
                <a:srgbClr val="445D73"/>
              </a:buClr>
              <a:buSzPts val="2100"/>
              <a:buFont typeface="Calibri"/>
              <a:buAutoNum type="arabicPeriod"/>
              <a:defRPr sz="2100">
                <a:solidFill>
                  <a:srgbClr val="445D73"/>
                </a:solidFill>
                <a:latin typeface="Calibri"/>
                <a:ea typeface="Calibri"/>
                <a:cs typeface="Calibri"/>
                <a:sym typeface="Calibri"/>
              </a:defRPr>
            </a:lvl4pPr>
            <a:lvl5pPr marL="2286000" lvl="4" indent="-361950" algn="l" rtl="0">
              <a:lnSpc>
                <a:spcPct val="115000"/>
              </a:lnSpc>
              <a:spcBef>
                <a:spcPts val="0"/>
              </a:spcBef>
              <a:spcAft>
                <a:spcPts val="0"/>
              </a:spcAft>
              <a:buClr>
                <a:srgbClr val="445D73"/>
              </a:buClr>
              <a:buSzPts val="2100"/>
              <a:buFont typeface="Calibri"/>
              <a:buAutoNum type="alphaLcPeriod"/>
              <a:defRPr sz="2100">
                <a:solidFill>
                  <a:srgbClr val="445D73"/>
                </a:solidFill>
                <a:latin typeface="Calibri"/>
                <a:ea typeface="Calibri"/>
                <a:cs typeface="Calibri"/>
                <a:sym typeface="Calibri"/>
              </a:defRPr>
            </a:lvl5pPr>
            <a:lvl6pPr marL="2743200" lvl="5" indent="-361950" algn="l" rtl="0">
              <a:lnSpc>
                <a:spcPct val="115000"/>
              </a:lnSpc>
              <a:spcBef>
                <a:spcPts val="0"/>
              </a:spcBef>
              <a:spcAft>
                <a:spcPts val="0"/>
              </a:spcAft>
              <a:buClr>
                <a:srgbClr val="445D73"/>
              </a:buClr>
              <a:buSzPts val="2100"/>
              <a:buFont typeface="Calibri"/>
              <a:buAutoNum type="romanLcPeriod"/>
              <a:defRPr sz="2100">
                <a:solidFill>
                  <a:srgbClr val="445D73"/>
                </a:solidFill>
                <a:latin typeface="Calibri"/>
                <a:ea typeface="Calibri"/>
                <a:cs typeface="Calibri"/>
                <a:sym typeface="Calibri"/>
              </a:defRPr>
            </a:lvl6pPr>
            <a:lvl7pPr marL="3200400" lvl="6" indent="-361950" algn="l" rtl="0">
              <a:lnSpc>
                <a:spcPct val="115000"/>
              </a:lnSpc>
              <a:spcBef>
                <a:spcPts val="0"/>
              </a:spcBef>
              <a:spcAft>
                <a:spcPts val="0"/>
              </a:spcAft>
              <a:buClr>
                <a:srgbClr val="445D73"/>
              </a:buClr>
              <a:buSzPts val="2100"/>
              <a:buFont typeface="Calibri"/>
              <a:buAutoNum type="arabicPeriod"/>
              <a:defRPr sz="2100">
                <a:solidFill>
                  <a:srgbClr val="445D73"/>
                </a:solidFill>
                <a:latin typeface="Calibri"/>
                <a:ea typeface="Calibri"/>
                <a:cs typeface="Calibri"/>
                <a:sym typeface="Calibri"/>
              </a:defRPr>
            </a:lvl7pPr>
            <a:lvl8pPr marL="3657600" lvl="7" indent="-361950" algn="l" rtl="0">
              <a:lnSpc>
                <a:spcPct val="115000"/>
              </a:lnSpc>
              <a:spcBef>
                <a:spcPts val="0"/>
              </a:spcBef>
              <a:spcAft>
                <a:spcPts val="0"/>
              </a:spcAft>
              <a:buClr>
                <a:srgbClr val="445D73"/>
              </a:buClr>
              <a:buSzPts val="2100"/>
              <a:buFont typeface="Calibri"/>
              <a:buAutoNum type="alphaLcPeriod"/>
              <a:defRPr sz="2100">
                <a:solidFill>
                  <a:srgbClr val="445D73"/>
                </a:solidFill>
                <a:latin typeface="Calibri"/>
                <a:ea typeface="Calibri"/>
                <a:cs typeface="Calibri"/>
                <a:sym typeface="Calibri"/>
              </a:defRPr>
            </a:lvl8pPr>
            <a:lvl9pPr marL="4114800" lvl="8" indent="-361950" algn="l" rtl="0">
              <a:lnSpc>
                <a:spcPct val="115000"/>
              </a:lnSpc>
              <a:spcBef>
                <a:spcPts val="0"/>
              </a:spcBef>
              <a:spcAft>
                <a:spcPts val="0"/>
              </a:spcAft>
              <a:buClr>
                <a:srgbClr val="445D73"/>
              </a:buClr>
              <a:buSzPts val="2100"/>
              <a:buFont typeface="Calibri"/>
              <a:buAutoNum type="romanLcPeriod"/>
              <a:defRPr sz="2100">
                <a:solidFill>
                  <a:srgbClr val="445D73"/>
                </a:solidFill>
                <a:latin typeface="Calibri"/>
                <a:ea typeface="Calibri"/>
                <a:cs typeface="Calibri"/>
                <a:sym typeface="Calibri"/>
              </a:defRPr>
            </a:lvl9pPr>
          </a:lstStyle>
          <a:p>
            <a:endParaRPr/>
          </a:p>
        </p:txBody>
      </p:sp>
      <p:pic>
        <p:nvPicPr>
          <p:cNvPr id="66" name="Google Shape;66;p16"/>
          <p:cNvPicPr preferRelativeResize="0"/>
          <p:nvPr/>
        </p:nvPicPr>
        <p:blipFill rotWithShape="1">
          <a:blip r:embed="rId2">
            <a:alphaModFix/>
          </a:blip>
          <a:srcRect l="2722" r="2732"/>
          <a:stretch/>
        </p:blipFill>
        <p:spPr>
          <a:xfrm>
            <a:off x="10388589" y="6240464"/>
            <a:ext cx="1305999" cy="308305"/>
          </a:xfrm>
          <a:prstGeom prst="rect">
            <a:avLst/>
          </a:prstGeom>
          <a:noFill/>
          <a:ln>
            <a:noFill/>
          </a:ln>
        </p:spPr>
      </p:pic>
      <p:pic>
        <p:nvPicPr>
          <p:cNvPr id="67" name="Google Shape;67;p16"/>
          <p:cNvPicPr preferRelativeResize="0"/>
          <p:nvPr/>
        </p:nvPicPr>
        <p:blipFill rotWithShape="1">
          <a:blip r:embed="rId3">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68" name="Google Shape;68;p16"/>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solidFill>
                  <a:srgbClr val="445D73"/>
                </a:solidFill>
                <a:latin typeface="Calibri"/>
                <a:ea typeface="Calibri"/>
                <a:cs typeface="Calibri"/>
                <a:sym typeface="Calibri"/>
              </a:defRPr>
            </a:lvl1pPr>
            <a:lvl2pPr lvl="1">
              <a:buNone/>
              <a:defRPr>
                <a:solidFill>
                  <a:srgbClr val="445D73"/>
                </a:solidFill>
                <a:latin typeface="Calibri"/>
                <a:ea typeface="Calibri"/>
                <a:cs typeface="Calibri"/>
                <a:sym typeface="Calibri"/>
              </a:defRPr>
            </a:lvl2pPr>
            <a:lvl3pPr lvl="2">
              <a:buNone/>
              <a:defRPr>
                <a:solidFill>
                  <a:srgbClr val="445D73"/>
                </a:solidFill>
                <a:latin typeface="Calibri"/>
                <a:ea typeface="Calibri"/>
                <a:cs typeface="Calibri"/>
                <a:sym typeface="Calibri"/>
              </a:defRPr>
            </a:lvl3pPr>
            <a:lvl4pPr lvl="3">
              <a:buNone/>
              <a:defRPr>
                <a:solidFill>
                  <a:srgbClr val="445D73"/>
                </a:solidFill>
                <a:latin typeface="Calibri"/>
                <a:ea typeface="Calibri"/>
                <a:cs typeface="Calibri"/>
                <a:sym typeface="Calibri"/>
              </a:defRPr>
            </a:lvl4pPr>
            <a:lvl5pPr lvl="4">
              <a:buNone/>
              <a:defRPr>
                <a:solidFill>
                  <a:srgbClr val="445D73"/>
                </a:solidFill>
                <a:latin typeface="Calibri"/>
                <a:ea typeface="Calibri"/>
                <a:cs typeface="Calibri"/>
                <a:sym typeface="Calibri"/>
              </a:defRPr>
            </a:lvl5pPr>
            <a:lvl6pPr lvl="5">
              <a:buNone/>
              <a:defRPr>
                <a:solidFill>
                  <a:srgbClr val="445D73"/>
                </a:solidFill>
                <a:latin typeface="Calibri"/>
                <a:ea typeface="Calibri"/>
                <a:cs typeface="Calibri"/>
                <a:sym typeface="Calibri"/>
              </a:defRPr>
            </a:lvl6pPr>
            <a:lvl7pPr lvl="6">
              <a:buNone/>
              <a:defRPr>
                <a:solidFill>
                  <a:srgbClr val="445D73"/>
                </a:solidFill>
                <a:latin typeface="Calibri"/>
                <a:ea typeface="Calibri"/>
                <a:cs typeface="Calibri"/>
                <a:sym typeface="Calibri"/>
              </a:defRPr>
            </a:lvl7pPr>
            <a:lvl8pPr lvl="7">
              <a:buNone/>
              <a:defRPr>
                <a:solidFill>
                  <a:srgbClr val="445D73"/>
                </a:solidFill>
                <a:latin typeface="Calibri"/>
                <a:ea typeface="Calibri"/>
                <a:cs typeface="Calibri"/>
                <a:sym typeface="Calibri"/>
              </a:defRPr>
            </a:lvl8pPr>
            <a:lvl9pPr lvl="8">
              <a:buNone/>
              <a:defRPr>
                <a:solidFill>
                  <a:srgbClr val="445D73"/>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Lesson title uneven">
  <p:cSld name="CUSTOM_11">
    <p:spTree>
      <p:nvGrpSpPr>
        <p:cNvPr id="1" name="Shape 69"/>
        <p:cNvGrpSpPr/>
        <p:nvPr/>
      </p:nvGrpSpPr>
      <p:grpSpPr>
        <a:xfrm>
          <a:off x="0" y="0"/>
          <a:ext cx="0" cy="0"/>
          <a:chOff x="0" y="0"/>
          <a:chExt cx="0" cy="0"/>
        </a:xfrm>
      </p:grpSpPr>
      <p:sp>
        <p:nvSpPr>
          <p:cNvPr id="70" name="Google Shape;70;p17"/>
          <p:cNvSpPr/>
          <p:nvPr/>
        </p:nvSpPr>
        <p:spPr>
          <a:xfrm>
            <a:off x="0" y="-4900"/>
            <a:ext cx="5148600" cy="6858000"/>
          </a:xfrm>
          <a:prstGeom prst="rect">
            <a:avLst/>
          </a:prstGeom>
          <a:solidFill>
            <a:schemeClr val="dk1"/>
          </a:solidFill>
          <a:ln>
            <a:noFill/>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1" name="Google Shape;71;p17"/>
          <p:cNvSpPr/>
          <p:nvPr/>
        </p:nvSpPr>
        <p:spPr>
          <a:xfrm>
            <a:off x="5140047" y="-4900"/>
            <a:ext cx="7048500" cy="6858000"/>
          </a:xfrm>
          <a:prstGeom prst="rect">
            <a:avLst/>
          </a:prstGeom>
          <a:solidFill>
            <a:schemeClr val="lt1"/>
          </a:solidFill>
          <a:ln>
            <a:noFill/>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72" name="Google Shape;72;p17"/>
          <p:cNvSpPr txBox="1">
            <a:spLocks noGrp="1"/>
          </p:cNvSpPr>
          <p:nvPr>
            <p:ph type="title"/>
          </p:nvPr>
        </p:nvSpPr>
        <p:spPr>
          <a:xfrm>
            <a:off x="959760" y="2975034"/>
            <a:ext cx="3835500" cy="14955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SzPts val="4900"/>
              <a:buNone/>
              <a:defRPr sz="6000">
                <a:solidFill>
                  <a:schemeClr val="accent2"/>
                </a:solidFill>
              </a:defRPr>
            </a:lvl1pPr>
            <a:lvl2pPr lvl="1" algn="ctr" rtl="0">
              <a:lnSpc>
                <a:spcPct val="100000"/>
              </a:lnSpc>
              <a:spcBef>
                <a:spcPts val="0"/>
              </a:spcBef>
              <a:spcAft>
                <a:spcPts val="0"/>
              </a:spcAft>
              <a:buSzPts val="4900"/>
              <a:buNone/>
              <a:defRPr sz="4900"/>
            </a:lvl2pPr>
            <a:lvl3pPr lvl="2" algn="ctr" rtl="0">
              <a:lnSpc>
                <a:spcPct val="100000"/>
              </a:lnSpc>
              <a:spcBef>
                <a:spcPts val="0"/>
              </a:spcBef>
              <a:spcAft>
                <a:spcPts val="0"/>
              </a:spcAft>
              <a:buSzPts val="4900"/>
              <a:buNone/>
              <a:defRPr sz="4900"/>
            </a:lvl3pPr>
            <a:lvl4pPr lvl="3" algn="ctr" rtl="0">
              <a:lnSpc>
                <a:spcPct val="100000"/>
              </a:lnSpc>
              <a:spcBef>
                <a:spcPts val="0"/>
              </a:spcBef>
              <a:spcAft>
                <a:spcPts val="0"/>
              </a:spcAft>
              <a:buSzPts val="4900"/>
              <a:buNone/>
              <a:defRPr sz="4900"/>
            </a:lvl4pPr>
            <a:lvl5pPr lvl="4" algn="ctr" rtl="0">
              <a:lnSpc>
                <a:spcPct val="100000"/>
              </a:lnSpc>
              <a:spcBef>
                <a:spcPts val="0"/>
              </a:spcBef>
              <a:spcAft>
                <a:spcPts val="0"/>
              </a:spcAft>
              <a:buSzPts val="4900"/>
              <a:buNone/>
              <a:defRPr sz="4900"/>
            </a:lvl5pPr>
            <a:lvl6pPr lvl="5" algn="ctr" rtl="0">
              <a:lnSpc>
                <a:spcPct val="100000"/>
              </a:lnSpc>
              <a:spcBef>
                <a:spcPts val="0"/>
              </a:spcBef>
              <a:spcAft>
                <a:spcPts val="0"/>
              </a:spcAft>
              <a:buSzPts val="4900"/>
              <a:buNone/>
              <a:defRPr sz="4900"/>
            </a:lvl6pPr>
            <a:lvl7pPr lvl="6" algn="ctr" rtl="0">
              <a:lnSpc>
                <a:spcPct val="100000"/>
              </a:lnSpc>
              <a:spcBef>
                <a:spcPts val="0"/>
              </a:spcBef>
              <a:spcAft>
                <a:spcPts val="0"/>
              </a:spcAft>
              <a:buSzPts val="4900"/>
              <a:buNone/>
              <a:defRPr sz="4900"/>
            </a:lvl7pPr>
            <a:lvl8pPr lvl="7" algn="ctr" rtl="0">
              <a:lnSpc>
                <a:spcPct val="100000"/>
              </a:lnSpc>
              <a:spcBef>
                <a:spcPts val="0"/>
              </a:spcBef>
              <a:spcAft>
                <a:spcPts val="0"/>
              </a:spcAft>
              <a:buSzPts val="4900"/>
              <a:buNone/>
              <a:defRPr sz="4900"/>
            </a:lvl8pPr>
            <a:lvl9pPr lvl="8" algn="ctr" rtl="0">
              <a:lnSpc>
                <a:spcPct val="100000"/>
              </a:lnSpc>
              <a:spcBef>
                <a:spcPts val="0"/>
              </a:spcBef>
              <a:spcAft>
                <a:spcPts val="0"/>
              </a:spcAft>
              <a:buSzPts val="4900"/>
              <a:buNone/>
              <a:defRPr sz="4900"/>
            </a:lvl9pPr>
          </a:lstStyle>
          <a:p>
            <a:endParaRPr/>
          </a:p>
        </p:txBody>
      </p:sp>
      <p:sp>
        <p:nvSpPr>
          <p:cNvPr id="73" name="Google Shape;73;p17"/>
          <p:cNvSpPr txBox="1">
            <a:spLocks noGrp="1"/>
          </p:cNvSpPr>
          <p:nvPr>
            <p:ph type="title" idx="2"/>
          </p:nvPr>
        </p:nvSpPr>
        <p:spPr>
          <a:xfrm>
            <a:off x="1248887" y="1335798"/>
            <a:ext cx="1628700" cy="11223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8300"/>
              <a:buNone/>
              <a:defRPr sz="8300">
                <a:solidFill>
                  <a:schemeClr val="accent2"/>
                </a:solidFill>
              </a:defRPr>
            </a:lvl1pPr>
            <a:lvl2pPr lvl="1" algn="ctr" rtl="0">
              <a:lnSpc>
                <a:spcPct val="100000"/>
              </a:lnSpc>
              <a:spcBef>
                <a:spcPts val="0"/>
              </a:spcBef>
              <a:spcAft>
                <a:spcPts val="0"/>
              </a:spcAft>
              <a:buSzPts val="8300"/>
              <a:buNone/>
              <a:defRPr sz="8300"/>
            </a:lvl2pPr>
            <a:lvl3pPr lvl="2" algn="ctr" rtl="0">
              <a:lnSpc>
                <a:spcPct val="100000"/>
              </a:lnSpc>
              <a:spcBef>
                <a:spcPts val="0"/>
              </a:spcBef>
              <a:spcAft>
                <a:spcPts val="0"/>
              </a:spcAft>
              <a:buSzPts val="8300"/>
              <a:buNone/>
              <a:defRPr sz="8300"/>
            </a:lvl3pPr>
            <a:lvl4pPr lvl="3" algn="ctr" rtl="0">
              <a:lnSpc>
                <a:spcPct val="100000"/>
              </a:lnSpc>
              <a:spcBef>
                <a:spcPts val="0"/>
              </a:spcBef>
              <a:spcAft>
                <a:spcPts val="0"/>
              </a:spcAft>
              <a:buSzPts val="8300"/>
              <a:buNone/>
              <a:defRPr sz="8300"/>
            </a:lvl4pPr>
            <a:lvl5pPr lvl="4" algn="ctr" rtl="0">
              <a:lnSpc>
                <a:spcPct val="100000"/>
              </a:lnSpc>
              <a:spcBef>
                <a:spcPts val="0"/>
              </a:spcBef>
              <a:spcAft>
                <a:spcPts val="0"/>
              </a:spcAft>
              <a:buSzPts val="8300"/>
              <a:buNone/>
              <a:defRPr sz="8300"/>
            </a:lvl5pPr>
            <a:lvl6pPr lvl="5" algn="ctr" rtl="0">
              <a:lnSpc>
                <a:spcPct val="100000"/>
              </a:lnSpc>
              <a:spcBef>
                <a:spcPts val="0"/>
              </a:spcBef>
              <a:spcAft>
                <a:spcPts val="0"/>
              </a:spcAft>
              <a:buSzPts val="8300"/>
              <a:buNone/>
              <a:defRPr sz="8300"/>
            </a:lvl6pPr>
            <a:lvl7pPr lvl="6" algn="ctr" rtl="0">
              <a:lnSpc>
                <a:spcPct val="100000"/>
              </a:lnSpc>
              <a:spcBef>
                <a:spcPts val="0"/>
              </a:spcBef>
              <a:spcAft>
                <a:spcPts val="0"/>
              </a:spcAft>
              <a:buSzPts val="8300"/>
              <a:buNone/>
              <a:defRPr sz="8300"/>
            </a:lvl7pPr>
            <a:lvl8pPr lvl="7" algn="ctr" rtl="0">
              <a:lnSpc>
                <a:spcPct val="100000"/>
              </a:lnSpc>
              <a:spcBef>
                <a:spcPts val="0"/>
              </a:spcBef>
              <a:spcAft>
                <a:spcPts val="0"/>
              </a:spcAft>
              <a:buSzPts val="8300"/>
              <a:buNone/>
              <a:defRPr sz="8300"/>
            </a:lvl8pPr>
            <a:lvl9pPr lvl="8" algn="ctr" rtl="0">
              <a:lnSpc>
                <a:spcPct val="100000"/>
              </a:lnSpc>
              <a:spcBef>
                <a:spcPts val="0"/>
              </a:spcBef>
              <a:spcAft>
                <a:spcPts val="0"/>
              </a:spcAft>
              <a:buSzPts val="8300"/>
              <a:buNone/>
              <a:defRPr sz="8300"/>
            </a:lvl9pPr>
          </a:lstStyle>
          <a:p>
            <a:endParaRPr/>
          </a:p>
        </p:txBody>
      </p:sp>
      <p:sp>
        <p:nvSpPr>
          <p:cNvPr id="74" name="Google Shape;74;p17"/>
          <p:cNvSpPr txBox="1">
            <a:spLocks noGrp="1"/>
          </p:cNvSpPr>
          <p:nvPr>
            <p:ph type="subTitle" idx="1"/>
          </p:nvPr>
        </p:nvSpPr>
        <p:spPr>
          <a:xfrm>
            <a:off x="959760" y="5160466"/>
            <a:ext cx="3473100" cy="805500"/>
          </a:xfrm>
          <a:prstGeom prst="rect">
            <a:avLst/>
          </a:prstGeom>
          <a:noFill/>
          <a:ln>
            <a:noFill/>
          </a:ln>
        </p:spPr>
        <p:txBody>
          <a:bodyPr spcFirstLastPara="1" wrap="square" lIns="126300" tIns="126300" rIns="126300" bIns="126300" anchor="ctr" anchorCtr="0">
            <a:noAutofit/>
          </a:bodyPr>
          <a:lstStyle>
            <a:lvl1pPr lvl="0" algn="l" rtl="0">
              <a:lnSpc>
                <a:spcPct val="150000"/>
              </a:lnSpc>
              <a:spcBef>
                <a:spcPts val="0"/>
              </a:spcBef>
              <a:spcAft>
                <a:spcPts val="0"/>
              </a:spcAft>
              <a:buSzPts val="2000"/>
              <a:buNone/>
              <a:defRPr sz="2100">
                <a:solidFill>
                  <a:schemeClr val="accent2"/>
                </a:solidFill>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pic>
        <p:nvPicPr>
          <p:cNvPr id="75" name="Google Shape;75;p17"/>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6" name="Google Shape;76;p17"/>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77" name="Google Shape;77;p17"/>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78" name="Google Shape;78;p1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esson title even">
  <p:cSld name="CUSTOM_11_1">
    <p:spTree>
      <p:nvGrpSpPr>
        <p:cNvPr id="1" name="Shape 79"/>
        <p:cNvGrpSpPr/>
        <p:nvPr/>
      </p:nvGrpSpPr>
      <p:grpSpPr>
        <a:xfrm>
          <a:off x="0" y="0"/>
          <a:ext cx="0" cy="0"/>
          <a:chOff x="0" y="0"/>
          <a:chExt cx="0" cy="0"/>
        </a:xfrm>
      </p:grpSpPr>
      <p:sp>
        <p:nvSpPr>
          <p:cNvPr id="80" name="Google Shape;80;p18"/>
          <p:cNvSpPr/>
          <p:nvPr/>
        </p:nvSpPr>
        <p:spPr>
          <a:xfrm>
            <a:off x="0" y="-4900"/>
            <a:ext cx="5148600" cy="6858000"/>
          </a:xfrm>
          <a:prstGeom prst="rect">
            <a:avLst/>
          </a:prstGeom>
          <a:solidFill>
            <a:schemeClr val="dk1"/>
          </a:solidFill>
          <a:ln>
            <a:noFill/>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81" name="Google Shape;81;p18"/>
          <p:cNvSpPr txBox="1">
            <a:spLocks noGrp="1"/>
          </p:cNvSpPr>
          <p:nvPr>
            <p:ph type="title"/>
          </p:nvPr>
        </p:nvSpPr>
        <p:spPr>
          <a:xfrm>
            <a:off x="959760" y="2975034"/>
            <a:ext cx="3835500" cy="14955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SzPts val="4900"/>
              <a:buNone/>
              <a:defRPr sz="6000">
                <a:solidFill>
                  <a:schemeClr val="accent2"/>
                </a:solidFill>
              </a:defRPr>
            </a:lvl1pPr>
            <a:lvl2pPr lvl="1" algn="ctr" rtl="0">
              <a:lnSpc>
                <a:spcPct val="100000"/>
              </a:lnSpc>
              <a:spcBef>
                <a:spcPts val="0"/>
              </a:spcBef>
              <a:spcAft>
                <a:spcPts val="0"/>
              </a:spcAft>
              <a:buSzPts val="4900"/>
              <a:buNone/>
              <a:defRPr sz="4900"/>
            </a:lvl2pPr>
            <a:lvl3pPr lvl="2" algn="ctr" rtl="0">
              <a:lnSpc>
                <a:spcPct val="100000"/>
              </a:lnSpc>
              <a:spcBef>
                <a:spcPts val="0"/>
              </a:spcBef>
              <a:spcAft>
                <a:spcPts val="0"/>
              </a:spcAft>
              <a:buSzPts val="4900"/>
              <a:buNone/>
              <a:defRPr sz="4900"/>
            </a:lvl3pPr>
            <a:lvl4pPr lvl="3" algn="ctr" rtl="0">
              <a:lnSpc>
                <a:spcPct val="100000"/>
              </a:lnSpc>
              <a:spcBef>
                <a:spcPts val="0"/>
              </a:spcBef>
              <a:spcAft>
                <a:spcPts val="0"/>
              </a:spcAft>
              <a:buSzPts val="4900"/>
              <a:buNone/>
              <a:defRPr sz="4900"/>
            </a:lvl4pPr>
            <a:lvl5pPr lvl="4" algn="ctr" rtl="0">
              <a:lnSpc>
                <a:spcPct val="100000"/>
              </a:lnSpc>
              <a:spcBef>
                <a:spcPts val="0"/>
              </a:spcBef>
              <a:spcAft>
                <a:spcPts val="0"/>
              </a:spcAft>
              <a:buSzPts val="4900"/>
              <a:buNone/>
              <a:defRPr sz="4900"/>
            </a:lvl5pPr>
            <a:lvl6pPr lvl="5" algn="ctr" rtl="0">
              <a:lnSpc>
                <a:spcPct val="100000"/>
              </a:lnSpc>
              <a:spcBef>
                <a:spcPts val="0"/>
              </a:spcBef>
              <a:spcAft>
                <a:spcPts val="0"/>
              </a:spcAft>
              <a:buSzPts val="4900"/>
              <a:buNone/>
              <a:defRPr sz="4900"/>
            </a:lvl6pPr>
            <a:lvl7pPr lvl="6" algn="ctr" rtl="0">
              <a:lnSpc>
                <a:spcPct val="100000"/>
              </a:lnSpc>
              <a:spcBef>
                <a:spcPts val="0"/>
              </a:spcBef>
              <a:spcAft>
                <a:spcPts val="0"/>
              </a:spcAft>
              <a:buSzPts val="4900"/>
              <a:buNone/>
              <a:defRPr sz="4900"/>
            </a:lvl7pPr>
            <a:lvl8pPr lvl="7" algn="ctr" rtl="0">
              <a:lnSpc>
                <a:spcPct val="100000"/>
              </a:lnSpc>
              <a:spcBef>
                <a:spcPts val="0"/>
              </a:spcBef>
              <a:spcAft>
                <a:spcPts val="0"/>
              </a:spcAft>
              <a:buSzPts val="4900"/>
              <a:buNone/>
              <a:defRPr sz="4900"/>
            </a:lvl8pPr>
            <a:lvl9pPr lvl="8" algn="ctr" rtl="0">
              <a:lnSpc>
                <a:spcPct val="100000"/>
              </a:lnSpc>
              <a:spcBef>
                <a:spcPts val="0"/>
              </a:spcBef>
              <a:spcAft>
                <a:spcPts val="0"/>
              </a:spcAft>
              <a:buSzPts val="4900"/>
              <a:buNone/>
              <a:defRPr sz="4900"/>
            </a:lvl9pPr>
          </a:lstStyle>
          <a:p>
            <a:endParaRPr/>
          </a:p>
        </p:txBody>
      </p:sp>
      <p:sp>
        <p:nvSpPr>
          <p:cNvPr id="82" name="Google Shape;82;p18"/>
          <p:cNvSpPr txBox="1">
            <a:spLocks noGrp="1"/>
          </p:cNvSpPr>
          <p:nvPr>
            <p:ph type="title" idx="2"/>
          </p:nvPr>
        </p:nvSpPr>
        <p:spPr>
          <a:xfrm>
            <a:off x="1248887" y="1335798"/>
            <a:ext cx="1628700" cy="11223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8300"/>
              <a:buNone/>
              <a:defRPr sz="8300">
                <a:solidFill>
                  <a:schemeClr val="accent2"/>
                </a:solidFill>
              </a:defRPr>
            </a:lvl1pPr>
            <a:lvl2pPr lvl="1" algn="ctr" rtl="0">
              <a:lnSpc>
                <a:spcPct val="100000"/>
              </a:lnSpc>
              <a:spcBef>
                <a:spcPts val="0"/>
              </a:spcBef>
              <a:spcAft>
                <a:spcPts val="0"/>
              </a:spcAft>
              <a:buSzPts val="8300"/>
              <a:buNone/>
              <a:defRPr sz="8300"/>
            </a:lvl2pPr>
            <a:lvl3pPr lvl="2" algn="ctr" rtl="0">
              <a:lnSpc>
                <a:spcPct val="100000"/>
              </a:lnSpc>
              <a:spcBef>
                <a:spcPts val="0"/>
              </a:spcBef>
              <a:spcAft>
                <a:spcPts val="0"/>
              </a:spcAft>
              <a:buSzPts val="8300"/>
              <a:buNone/>
              <a:defRPr sz="8300"/>
            </a:lvl3pPr>
            <a:lvl4pPr lvl="3" algn="ctr" rtl="0">
              <a:lnSpc>
                <a:spcPct val="100000"/>
              </a:lnSpc>
              <a:spcBef>
                <a:spcPts val="0"/>
              </a:spcBef>
              <a:spcAft>
                <a:spcPts val="0"/>
              </a:spcAft>
              <a:buSzPts val="8300"/>
              <a:buNone/>
              <a:defRPr sz="8300"/>
            </a:lvl4pPr>
            <a:lvl5pPr lvl="4" algn="ctr" rtl="0">
              <a:lnSpc>
                <a:spcPct val="100000"/>
              </a:lnSpc>
              <a:spcBef>
                <a:spcPts val="0"/>
              </a:spcBef>
              <a:spcAft>
                <a:spcPts val="0"/>
              </a:spcAft>
              <a:buSzPts val="8300"/>
              <a:buNone/>
              <a:defRPr sz="8300"/>
            </a:lvl5pPr>
            <a:lvl6pPr lvl="5" algn="ctr" rtl="0">
              <a:lnSpc>
                <a:spcPct val="100000"/>
              </a:lnSpc>
              <a:spcBef>
                <a:spcPts val="0"/>
              </a:spcBef>
              <a:spcAft>
                <a:spcPts val="0"/>
              </a:spcAft>
              <a:buSzPts val="8300"/>
              <a:buNone/>
              <a:defRPr sz="8300"/>
            </a:lvl6pPr>
            <a:lvl7pPr lvl="6" algn="ctr" rtl="0">
              <a:lnSpc>
                <a:spcPct val="100000"/>
              </a:lnSpc>
              <a:spcBef>
                <a:spcPts val="0"/>
              </a:spcBef>
              <a:spcAft>
                <a:spcPts val="0"/>
              </a:spcAft>
              <a:buSzPts val="8300"/>
              <a:buNone/>
              <a:defRPr sz="8300"/>
            </a:lvl7pPr>
            <a:lvl8pPr lvl="7" algn="ctr" rtl="0">
              <a:lnSpc>
                <a:spcPct val="100000"/>
              </a:lnSpc>
              <a:spcBef>
                <a:spcPts val="0"/>
              </a:spcBef>
              <a:spcAft>
                <a:spcPts val="0"/>
              </a:spcAft>
              <a:buSzPts val="8300"/>
              <a:buNone/>
              <a:defRPr sz="8300"/>
            </a:lvl8pPr>
            <a:lvl9pPr lvl="8" algn="ctr" rtl="0">
              <a:lnSpc>
                <a:spcPct val="100000"/>
              </a:lnSpc>
              <a:spcBef>
                <a:spcPts val="0"/>
              </a:spcBef>
              <a:spcAft>
                <a:spcPts val="0"/>
              </a:spcAft>
              <a:buSzPts val="8300"/>
              <a:buNone/>
              <a:defRPr sz="8300"/>
            </a:lvl9pPr>
          </a:lstStyle>
          <a:p>
            <a:endParaRPr/>
          </a:p>
        </p:txBody>
      </p:sp>
      <p:sp>
        <p:nvSpPr>
          <p:cNvPr id="83" name="Google Shape;83;p18"/>
          <p:cNvSpPr txBox="1">
            <a:spLocks noGrp="1"/>
          </p:cNvSpPr>
          <p:nvPr>
            <p:ph type="subTitle" idx="1"/>
          </p:nvPr>
        </p:nvSpPr>
        <p:spPr>
          <a:xfrm>
            <a:off x="959760" y="5160466"/>
            <a:ext cx="3473100" cy="805500"/>
          </a:xfrm>
          <a:prstGeom prst="rect">
            <a:avLst/>
          </a:prstGeom>
          <a:noFill/>
          <a:ln>
            <a:noFill/>
          </a:ln>
        </p:spPr>
        <p:txBody>
          <a:bodyPr spcFirstLastPara="1" wrap="square" lIns="126300" tIns="126300" rIns="126300" bIns="126300" anchor="ctr" anchorCtr="0">
            <a:noAutofit/>
          </a:bodyPr>
          <a:lstStyle>
            <a:lvl1pPr lvl="0" algn="l" rtl="0">
              <a:lnSpc>
                <a:spcPct val="150000"/>
              </a:lnSpc>
              <a:spcBef>
                <a:spcPts val="0"/>
              </a:spcBef>
              <a:spcAft>
                <a:spcPts val="0"/>
              </a:spcAft>
              <a:buSzPts val="2000"/>
              <a:buNone/>
              <a:defRPr sz="2100">
                <a:solidFill>
                  <a:schemeClr val="accent2"/>
                </a:solidFill>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pic>
        <p:nvPicPr>
          <p:cNvPr id="84" name="Google Shape;84;p18"/>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5" name="Google Shape;85;p18"/>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86" name="Google Shape;86;p18"/>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87" name="Google Shape;87;p1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body" type="titleOnly">
  <p:cSld name="TITLE_ONLY">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1552403" y="422226"/>
            <a:ext cx="9676800" cy="7635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SzPts val="4400"/>
              <a:buNone/>
              <a:defRPr/>
            </a:lvl1pPr>
            <a:lvl2pPr lvl="1" algn="l" rtl="0">
              <a:lnSpc>
                <a:spcPct val="100000"/>
              </a:lnSpc>
              <a:spcBef>
                <a:spcPts val="0"/>
              </a:spcBef>
              <a:spcAft>
                <a:spcPts val="0"/>
              </a:spcAft>
              <a:buSzPts val="3900"/>
              <a:buNone/>
              <a:defRPr/>
            </a:lvl2pPr>
            <a:lvl3pPr lvl="2" algn="l" rtl="0">
              <a:lnSpc>
                <a:spcPct val="100000"/>
              </a:lnSpc>
              <a:spcBef>
                <a:spcPts val="0"/>
              </a:spcBef>
              <a:spcAft>
                <a:spcPts val="0"/>
              </a:spcAft>
              <a:buSzPts val="3900"/>
              <a:buNone/>
              <a:defRPr/>
            </a:lvl3pPr>
            <a:lvl4pPr lvl="3" algn="l" rtl="0">
              <a:lnSpc>
                <a:spcPct val="100000"/>
              </a:lnSpc>
              <a:spcBef>
                <a:spcPts val="0"/>
              </a:spcBef>
              <a:spcAft>
                <a:spcPts val="0"/>
              </a:spcAft>
              <a:buSzPts val="3900"/>
              <a:buNone/>
              <a:defRPr/>
            </a:lvl4pPr>
            <a:lvl5pPr lvl="4" algn="l" rtl="0">
              <a:lnSpc>
                <a:spcPct val="100000"/>
              </a:lnSpc>
              <a:spcBef>
                <a:spcPts val="0"/>
              </a:spcBef>
              <a:spcAft>
                <a:spcPts val="0"/>
              </a:spcAft>
              <a:buSzPts val="3900"/>
              <a:buNone/>
              <a:defRPr/>
            </a:lvl5pPr>
            <a:lvl6pPr lvl="5" algn="l" rtl="0">
              <a:lnSpc>
                <a:spcPct val="100000"/>
              </a:lnSpc>
              <a:spcBef>
                <a:spcPts val="0"/>
              </a:spcBef>
              <a:spcAft>
                <a:spcPts val="0"/>
              </a:spcAft>
              <a:buSzPts val="3900"/>
              <a:buNone/>
              <a:defRPr/>
            </a:lvl6pPr>
            <a:lvl7pPr lvl="6" algn="l" rtl="0">
              <a:lnSpc>
                <a:spcPct val="100000"/>
              </a:lnSpc>
              <a:spcBef>
                <a:spcPts val="0"/>
              </a:spcBef>
              <a:spcAft>
                <a:spcPts val="0"/>
              </a:spcAft>
              <a:buSzPts val="3900"/>
              <a:buNone/>
              <a:defRPr/>
            </a:lvl7pPr>
            <a:lvl8pPr lvl="7" algn="l" rtl="0">
              <a:lnSpc>
                <a:spcPct val="100000"/>
              </a:lnSpc>
              <a:spcBef>
                <a:spcPts val="0"/>
              </a:spcBef>
              <a:spcAft>
                <a:spcPts val="0"/>
              </a:spcAft>
              <a:buSzPts val="3900"/>
              <a:buNone/>
              <a:defRPr/>
            </a:lvl8pPr>
            <a:lvl9pPr lvl="8" algn="l" rtl="0">
              <a:lnSpc>
                <a:spcPct val="100000"/>
              </a:lnSpc>
              <a:spcBef>
                <a:spcPts val="0"/>
              </a:spcBef>
              <a:spcAft>
                <a:spcPts val="0"/>
              </a:spcAft>
              <a:buSzPts val="3900"/>
              <a:buNone/>
              <a:defRPr/>
            </a:lvl9pPr>
          </a:lstStyle>
          <a:p>
            <a:endParaRPr/>
          </a:p>
        </p:txBody>
      </p:sp>
      <p:pic>
        <p:nvPicPr>
          <p:cNvPr id="90" name="Google Shape;90;p19"/>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91" name="Google Shape;91;p19"/>
          <p:cNvSpPr txBox="1">
            <a:spLocks noGrp="1"/>
          </p:cNvSpPr>
          <p:nvPr>
            <p:ph type="subTitle" idx="1"/>
          </p:nvPr>
        </p:nvSpPr>
        <p:spPr>
          <a:xfrm>
            <a:off x="1755627" y="1475500"/>
            <a:ext cx="8921100" cy="3412800"/>
          </a:xfrm>
          <a:prstGeom prst="rect">
            <a:avLst/>
          </a:prstGeom>
          <a:noFill/>
          <a:ln>
            <a:noFill/>
          </a:ln>
        </p:spPr>
        <p:txBody>
          <a:bodyPr spcFirstLastPara="1" wrap="square" lIns="126300" tIns="126300" rIns="126300" bIns="126300" anchor="t" anchorCtr="0">
            <a:noAutofit/>
          </a:bodyPr>
          <a:lstStyle>
            <a:lvl1pPr lvl="0" algn="l" rtl="0">
              <a:lnSpc>
                <a:spcPct val="100000"/>
              </a:lnSpc>
              <a:spcBef>
                <a:spcPts val="0"/>
              </a:spcBef>
              <a:spcAft>
                <a:spcPts val="0"/>
              </a:spcAft>
              <a:buSzPts val="2000"/>
              <a:buNone/>
              <a:defRPr sz="2100"/>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pic>
        <p:nvPicPr>
          <p:cNvPr id="92" name="Google Shape;92;p19"/>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93" name="Google Shape;93;p1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body">
  <p:cSld name="CUSTOM_7_1">
    <p:bg>
      <p:bgPr>
        <a:solidFill>
          <a:schemeClr val="lt1"/>
        </a:solidFill>
        <a:effectLst/>
      </p:bgPr>
    </p:bg>
    <p:spTree>
      <p:nvGrpSpPr>
        <p:cNvPr id="1" name="Shape 94"/>
        <p:cNvGrpSpPr/>
        <p:nvPr/>
      </p:nvGrpSpPr>
      <p:grpSpPr>
        <a:xfrm>
          <a:off x="0" y="0"/>
          <a:ext cx="0" cy="0"/>
          <a:chOff x="0" y="0"/>
          <a:chExt cx="0" cy="0"/>
        </a:xfrm>
      </p:grpSpPr>
      <p:pic>
        <p:nvPicPr>
          <p:cNvPr id="95" name="Google Shape;95;p20"/>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96" name="Google Shape;96;p20"/>
          <p:cNvSpPr txBox="1">
            <a:spLocks noGrp="1"/>
          </p:cNvSpPr>
          <p:nvPr>
            <p:ph type="subTitle" idx="1"/>
          </p:nvPr>
        </p:nvSpPr>
        <p:spPr>
          <a:xfrm>
            <a:off x="1755627" y="1475500"/>
            <a:ext cx="8921100" cy="3412800"/>
          </a:xfrm>
          <a:prstGeom prst="rect">
            <a:avLst/>
          </a:prstGeom>
          <a:noFill/>
          <a:ln>
            <a:noFill/>
          </a:ln>
        </p:spPr>
        <p:txBody>
          <a:bodyPr spcFirstLastPara="1" wrap="square" lIns="126300" tIns="126300" rIns="126300" bIns="126300" anchor="t" anchorCtr="0">
            <a:noAutofit/>
          </a:bodyPr>
          <a:lstStyle>
            <a:lvl1pPr lvl="0" algn="l" rtl="0">
              <a:lnSpc>
                <a:spcPct val="115000"/>
              </a:lnSpc>
              <a:spcBef>
                <a:spcPts val="0"/>
              </a:spcBef>
              <a:spcAft>
                <a:spcPts val="0"/>
              </a:spcAft>
              <a:buSzPts val="2000"/>
              <a:buNone/>
              <a:defRPr sz="2100"/>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pic>
        <p:nvPicPr>
          <p:cNvPr id="97" name="Google Shape;97;p20"/>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98" name="Google Shape;98;p20"/>
          <p:cNvSpPr txBox="1">
            <a:spLocks noGrp="1"/>
          </p:cNvSpPr>
          <p:nvPr>
            <p:ph type="title"/>
          </p:nvPr>
        </p:nvSpPr>
        <p:spPr>
          <a:xfrm>
            <a:off x="1573840" y="425200"/>
            <a:ext cx="9794400" cy="763500"/>
          </a:xfrm>
          <a:prstGeom prst="rect">
            <a:avLst/>
          </a:prstGeom>
          <a:noFill/>
          <a:ln>
            <a:noFill/>
          </a:ln>
        </p:spPr>
        <p:txBody>
          <a:bodyPr spcFirstLastPara="1" wrap="square" lIns="126300" tIns="126300" rIns="126300" bIns="126300" anchor="ctr" anchorCtr="0">
            <a:spAutoFit/>
          </a:bodyPr>
          <a:lstStyle>
            <a:lvl1pPr lvl="0" algn="ctr" rtl="0">
              <a:lnSpc>
                <a:spcPct val="100000"/>
              </a:lnSpc>
              <a:spcBef>
                <a:spcPts val="0"/>
              </a:spcBef>
              <a:spcAft>
                <a:spcPts val="0"/>
              </a:spcAft>
              <a:buClr>
                <a:srgbClr val="445D73"/>
              </a:buClr>
              <a:buSzPts val="4400"/>
              <a:buNone/>
              <a:defRPr>
                <a:solidFill>
                  <a:srgbClr val="445D73"/>
                </a:solidFill>
              </a:defRPr>
            </a:lvl1pPr>
            <a:lvl2pPr lvl="1" algn="ctr" rtl="0">
              <a:lnSpc>
                <a:spcPct val="100000"/>
              </a:lnSpc>
              <a:spcBef>
                <a:spcPts val="0"/>
              </a:spcBef>
              <a:spcAft>
                <a:spcPts val="0"/>
              </a:spcAft>
              <a:buSzPts val="3900"/>
              <a:buNone/>
              <a:defRPr/>
            </a:lvl2pPr>
            <a:lvl3pPr lvl="2" algn="ctr" rtl="0">
              <a:lnSpc>
                <a:spcPct val="100000"/>
              </a:lnSpc>
              <a:spcBef>
                <a:spcPts val="0"/>
              </a:spcBef>
              <a:spcAft>
                <a:spcPts val="0"/>
              </a:spcAft>
              <a:buSzPts val="3900"/>
              <a:buNone/>
              <a:defRPr/>
            </a:lvl3pPr>
            <a:lvl4pPr lvl="3" algn="ctr" rtl="0">
              <a:lnSpc>
                <a:spcPct val="100000"/>
              </a:lnSpc>
              <a:spcBef>
                <a:spcPts val="0"/>
              </a:spcBef>
              <a:spcAft>
                <a:spcPts val="0"/>
              </a:spcAft>
              <a:buSzPts val="3900"/>
              <a:buNone/>
              <a:defRPr/>
            </a:lvl4pPr>
            <a:lvl5pPr lvl="4" algn="ctr" rtl="0">
              <a:lnSpc>
                <a:spcPct val="100000"/>
              </a:lnSpc>
              <a:spcBef>
                <a:spcPts val="0"/>
              </a:spcBef>
              <a:spcAft>
                <a:spcPts val="0"/>
              </a:spcAft>
              <a:buSzPts val="3900"/>
              <a:buNone/>
              <a:defRPr/>
            </a:lvl5pPr>
            <a:lvl6pPr lvl="5" algn="ctr" rtl="0">
              <a:lnSpc>
                <a:spcPct val="100000"/>
              </a:lnSpc>
              <a:spcBef>
                <a:spcPts val="0"/>
              </a:spcBef>
              <a:spcAft>
                <a:spcPts val="0"/>
              </a:spcAft>
              <a:buSzPts val="3900"/>
              <a:buNone/>
              <a:defRPr/>
            </a:lvl6pPr>
            <a:lvl7pPr lvl="6" algn="ctr" rtl="0">
              <a:lnSpc>
                <a:spcPct val="100000"/>
              </a:lnSpc>
              <a:spcBef>
                <a:spcPts val="0"/>
              </a:spcBef>
              <a:spcAft>
                <a:spcPts val="0"/>
              </a:spcAft>
              <a:buSzPts val="3900"/>
              <a:buNone/>
              <a:defRPr/>
            </a:lvl7pPr>
            <a:lvl8pPr lvl="7" algn="ctr" rtl="0">
              <a:lnSpc>
                <a:spcPct val="100000"/>
              </a:lnSpc>
              <a:spcBef>
                <a:spcPts val="0"/>
              </a:spcBef>
              <a:spcAft>
                <a:spcPts val="0"/>
              </a:spcAft>
              <a:buSzPts val="3900"/>
              <a:buNone/>
              <a:defRPr/>
            </a:lvl8pPr>
            <a:lvl9pPr lvl="8" algn="ctr" rtl="0">
              <a:lnSpc>
                <a:spcPct val="100000"/>
              </a:lnSpc>
              <a:spcBef>
                <a:spcPts val="0"/>
              </a:spcBef>
              <a:spcAft>
                <a:spcPts val="0"/>
              </a:spcAft>
              <a:buSzPts val="3900"/>
              <a:buNone/>
              <a:defRPr/>
            </a:lvl9pPr>
          </a:lstStyle>
          <a:p>
            <a:endParaRPr/>
          </a:p>
        </p:txBody>
      </p:sp>
      <p:sp>
        <p:nvSpPr>
          <p:cNvPr id="99" name="Google Shape;99;p2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094475" y="1324933"/>
            <a:ext cx="5129100" cy="12924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SzPts val="4500"/>
              <a:buNone/>
              <a:defRPr sz="6000"/>
            </a:lvl1pPr>
            <a:lvl2pPr lvl="1" algn="ctr" rtl="0">
              <a:lnSpc>
                <a:spcPct val="100000"/>
              </a:lnSpc>
              <a:spcBef>
                <a:spcPts val="0"/>
              </a:spcBef>
              <a:spcAft>
                <a:spcPts val="0"/>
              </a:spcAft>
              <a:buSzPts val="4900"/>
              <a:buNone/>
              <a:defRPr sz="4900"/>
            </a:lvl2pPr>
            <a:lvl3pPr lvl="2" algn="ctr" rtl="0">
              <a:lnSpc>
                <a:spcPct val="100000"/>
              </a:lnSpc>
              <a:spcBef>
                <a:spcPts val="0"/>
              </a:spcBef>
              <a:spcAft>
                <a:spcPts val="0"/>
              </a:spcAft>
              <a:buSzPts val="4900"/>
              <a:buNone/>
              <a:defRPr sz="4900"/>
            </a:lvl3pPr>
            <a:lvl4pPr lvl="3" algn="ctr" rtl="0">
              <a:lnSpc>
                <a:spcPct val="100000"/>
              </a:lnSpc>
              <a:spcBef>
                <a:spcPts val="0"/>
              </a:spcBef>
              <a:spcAft>
                <a:spcPts val="0"/>
              </a:spcAft>
              <a:buSzPts val="4900"/>
              <a:buNone/>
              <a:defRPr sz="4900"/>
            </a:lvl4pPr>
            <a:lvl5pPr lvl="4" algn="ctr" rtl="0">
              <a:lnSpc>
                <a:spcPct val="100000"/>
              </a:lnSpc>
              <a:spcBef>
                <a:spcPts val="0"/>
              </a:spcBef>
              <a:spcAft>
                <a:spcPts val="0"/>
              </a:spcAft>
              <a:buSzPts val="4900"/>
              <a:buNone/>
              <a:defRPr sz="4900"/>
            </a:lvl5pPr>
            <a:lvl6pPr lvl="5" algn="ctr" rtl="0">
              <a:lnSpc>
                <a:spcPct val="100000"/>
              </a:lnSpc>
              <a:spcBef>
                <a:spcPts val="0"/>
              </a:spcBef>
              <a:spcAft>
                <a:spcPts val="0"/>
              </a:spcAft>
              <a:buSzPts val="4900"/>
              <a:buNone/>
              <a:defRPr sz="4900"/>
            </a:lvl6pPr>
            <a:lvl7pPr lvl="6" algn="ctr" rtl="0">
              <a:lnSpc>
                <a:spcPct val="100000"/>
              </a:lnSpc>
              <a:spcBef>
                <a:spcPts val="0"/>
              </a:spcBef>
              <a:spcAft>
                <a:spcPts val="0"/>
              </a:spcAft>
              <a:buSzPts val="4900"/>
              <a:buNone/>
              <a:defRPr sz="4900"/>
            </a:lvl7pPr>
            <a:lvl8pPr lvl="7" algn="ctr" rtl="0">
              <a:lnSpc>
                <a:spcPct val="100000"/>
              </a:lnSpc>
              <a:spcBef>
                <a:spcPts val="0"/>
              </a:spcBef>
              <a:spcAft>
                <a:spcPts val="0"/>
              </a:spcAft>
              <a:buSzPts val="4900"/>
              <a:buNone/>
              <a:defRPr sz="4900"/>
            </a:lvl8pPr>
            <a:lvl9pPr lvl="8" algn="ctr" rtl="0">
              <a:lnSpc>
                <a:spcPct val="100000"/>
              </a:lnSpc>
              <a:spcBef>
                <a:spcPts val="0"/>
              </a:spcBef>
              <a:spcAft>
                <a:spcPts val="0"/>
              </a:spcAft>
              <a:buSzPts val="4900"/>
              <a:buNone/>
              <a:defRPr sz="4900"/>
            </a:lvl9pPr>
          </a:lstStyle>
          <a:p>
            <a:endParaRPr/>
          </a:p>
        </p:txBody>
      </p:sp>
      <p:sp>
        <p:nvSpPr>
          <p:cNvPr id="102" name="Google Shape;102;p21"/>
          <p:cNvSpPr txBox="1">
            <a:spLocks noGrp="1"/>
          </p:cNvSpPr>
          <p:nvPr>
            <p:ph type="subTitle" idx="1"/>
          </p:nvPr>
        </p:nvSpPr>
        <p:spPr>
          <a:xfrm>
            <a:off x="6094475" y="2668633"/>
            <a:ext cx="5129100" cy="2219700"/>
          </a:xfrm>
          <a:prstGeom prst="rect">
            <a:avLst/>
          </a:prstGeom>
          <a:noFill/>
          <a:ln>
            <a:noFill/>
          </a:ln>
        </p:spPr>
        <p:txBody>
          <a:bodyPr spcFirstLastPara="1" wrap="square" lIns="126300" tIns="126300" rIns="126300" bIns="126300" anchor="ctr" anchorCtr="0">
            <a:noAutofit/>
          </a:bodyPr>
          <a:lstStyle>
            <a:lvl1pPr lvl="0" algn="l" rtl="0">
              <a:lnSpc>
                <a:spcPct val="150000"/>
              </a:lnSpc>
              <a:spcBef>
                <a:spcPts val="0"/>
              </a:spcBef>
              <a:spcAft>
                <a:spcPts val="0"/>
              </a:spcAft>
              <a:buSzPts val="2000"/>
              <a:buNone/>
              <a:defRPr sz="2100"/>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pic>
        <p:nvPicPr>
          <p:cNvPr id="103" name="Google Shape;103;p21"/>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04" name="Google Shape;104;p21"/>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105" name="Google Shape;105;p2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415496" y="2867800"/>
            <a:ext cx="11358000" cy="1122300"/>
          </a:xfrm>
          <a:prstGeom prst="rect">
            <a:avLst/>
          </a:prstGeom>
          <a:noFill/>
          <a:ln>
            <a:noFill/>
          </a:ln>
        </p:spPr>
        <p:txBody>
          <a:bodyPr spcFirstLastPara="1" wrap="square" lIns="121875" tIns="121875" rIns="121875" bIns="121875" anchor="ctr" anchorCtr="0">
            <a:noAutofit/>
          </a:bodyPr>
          <a:lstStyle>
            <a:lvl1pPr lvl="0" algn="ctr">
              <a:spcBef>
                <a:spcPts val="0"/>
              </a:spcBef>
              <a:spcAft>
                <a:spcPts val="0"/>
              </a:spcAft>
              <a:buSzPts val="4800"/>
              <a:buChar char="●"/>
              <a:defRPr sz="4800"/>
            </a:lvl1pPr>
            <a:lvl2pPr lvl="1" algn="ctr">
              <a:spcBef>
                <a:spcPts val="0"/>
              </a:spcBef>
              <a:spcAft>
                <a:spcPts val="0"/>
              </a:spcAft>
              <a:buSzPts val="4800"/>
              <a:buChar char="○"/>
              <a:defRPr sz="4800"/>
            </a:lvl2pPr>
            <a:lvl3pPr lvl="2" algn="ctr">
              <a:spcBef>
                <a:spcPts val="0"/>
              </a:spcBef>
              <a:spcAft>
                <a:spcPts val="0"/>
              </a:spcAft>
              <a:buSzPts val="4800"/>
              <a:buChar char="■"/>
              <a:defRPr sz="4800"/>
            </a:lvl3pPr>
            <a:lvl4pPr lvl="3" algn="ctr">
              <a:spcBef>
                <a:spcPts val="0"/>
              </a:spcBef>
              <a:spcAft>
                <a:spcPts val="0"/>
              </a:spcAft>
              <a:buSzPts val="4800"/>
              <a:buChar char="●"/>
              <a:defRPr sz="4800"/>
            </a:lvl4pPr>
            <a:lvl5pPr lvl="4" algn="ctr">
              <a:spcBef>
                <a:spcPts val="0"/>
              </a:spcBef>
              <a:spcAft>
                <a:spcPts val="0"/>
              </a:spcAft>
              <a:buSzPts val="4800"/>
              <a:buChar char="○"/>
              <a:defRPr sz="4800"/>
            </a:lvl5pPr>
            <a:lvl6pPr lvl="5" algn="ctr">
              <a:spcBef>
                <a:spcPts val="0"/>
              </a:spcBef>
              <a:spcAft>
                <a:spcPts val="0"/>
              </a:spcAft>
              <a:buSzPts val="4800"/>
              <a:buChar char="■"/>
              <a:defRPr sz="4800"/>
            </a:lvl6pPr>
            <a:lvl7pPr lvl="6" algn="ctr">
              <a:spcBef>
                <a:spcPts val="0"/>
              </a:spcBef>
              <a:spcAft>
                <a:spcPts val="0"/>
              </a:spcAft>
              <a:buSzPts val="4800"/>
              <a:buChar char="●"/>
              <a:defRPr sz="4800"/>
            </a:lvl7pPr>
            <a:lvl8pPr lvl="7" algn="ctr">
              <a:spcBef>
                <a:spcPts val="0"/>
              </a:spcBef>
              <a:spcAft>
                <a:spcPts val="0"/>
              </a:spcAft>
              <a:buSzPts val="4800"/>
              <a:buChar char="○"/>
              <a:defRPr sz="4800"/>
            </a:lvl8pPr>
            <a:lvl9pPr lvl="8" algn="ctr">
              <a:spcBef>
                <a:spcPts val="0"/>
              </a:spcBef>
              <a:spcAft>
                <a:spcPts val="0"/>
              </a:spcAft>
              <a:buSzPts val="4800"/>
              <a:buChar char="■"/>
              <a:defRPr sz="4800"/>
            </a:lvl9pPr>
          </a:lstStyle>
          <a:p>
            <a:endParaRPr/>
          </a:p>
        </p:txBody>
      </p:sp>
      <p:sp>
        <p:nvSpPr>
          <p:cNvPr id="19" name="Google Shape;19;p3"/>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106"/>
        <p:cNvGrpSpPr/>
        <p:nvPr/>
      </p:nvGrpSpPr>
      <p:grpSpPr>
        <a:xfrm>
          <a:off x="0" y="0"/>
          <a:ext cx="0" cy="0"/>
          <a:chOff x="0" y="0"/>
          <a:chExt cx="0" cy="0"/>
        </a:xfrm>
      </p:grpSpPr>
      <p:sp>
        <p:nvSpPr>
          <p:cNvPr id="107" name="Google Shape;107;p22"/>
          <p:cNvSpPr/>
          <p:nvPr/>
        </p:nvSpPr>
        <p:spPr>
          <a:xfrm>
            <a:off x="0" y="4951567"/>
            <a:ext cx="12189000" cy="1896900"/>
          </a:xfrm>
          <a:prstGeom prst="rect">
            <a:avLst/>
          </a:prstGeom>
          <a:solidFill>
            <a:schemeClr val="dk1"/>
          </a:solidFill>
          <a:ln>
            <a:noFill/>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08" name="Google Shape;108;p22"/>
          <p:cNvSpPr txBox="1">
            <a:spLocks noGrp="1"/>
          </p:cNvSpPr>
          <p:nvPr>
            <p:ph type="title" hasCustomPrompt="1"/>
          </p:nvPr>
        </p:nvSpPr>
        <p:spPr>
          <a:xfrm>
            <a:off x="2947262" y="2936767"/>
            <a:ext cx="6294300" cy="2014800"/>
          </a:xfrm>
          <a:prstGeom prst="rect">
            <a:avLst/>
          </a:prstGeom>
          <a:noFill/>
          <a:ln>
            <a:noFill/>
          </a:ln>
        </p:spPr>
        <p:txBody>
          <a:bodyPr spcFirstLastPara="1" wrap="square" lIns="126300" tIns="126300" rIns="126300" bIns="126300" anchor="b" anchorCtr="0">
            <a:noAutofit/>
          </a:bodyPr>
          <a:lstStyle>
            <a:lvl1pPr lvl="0" algn="ctr" rtl="0">
              <a:lnSpc>
                <a:spcPct val="100000"/>
              </a:lnSpc>
              <a:spcBef>
                <a:spcPts val="0"/>
              </a:spcBef>
              <a:spcAft>
                <a:spcPts val="0"/>
              </a:spcAft>
              <a:buSzPts val="13300"/>
              <a:buNone/>
              <a:defRPr sz="10500"/>
            </a:lvl1pPr>
            <a:lvl2pPr lvl="1" algn="ctr" rtl="0">
              <a:lnSpc>
                <a:spcPct val="100000"/>
              </a:lnSpc>
              <a:spcBef>
                <a:spcPts val="0"/>
              </a:spcBef>
              <a:spcAft>
                <a:spcPts val="0"/>
              </a:spcAft>
              <a:buSzPts val="13300"/>
              <a:buNone/>
              <a:defRPr sz="13300"/>
            </a:lvl2pPr>
            <a:lvl3pPr lvl="2" algn="ctr" rtl="0">
              <a:lnSpc>
                <a:spcPct val="100000"/>
              </a:lnSpc>
              <a:spcBef>
                <a:spcPts val="0"/>
              </a:spcBef>
              <a:spcAft>
                <a:spcPts val="0"/>
              </a:spcAft>
              <a:buSzPts val="13300"/>
              <a:buNone/>
              <a:defRPr sz="13300"/>
            </a:lvl3pPr>
            <a:lvl4pPr lvl="3" algn="ctr" rtl="0">
              <a:lnSpc>
                <a:spcPct val="100000"/>
              </a:lnSpc>
              <a:spcBef>
                <a:spcPts val="0"/>
              </a:spcBef>
              <a:spcAft>
                <a:spcPts val="0"/>
              </a:spcAft>
              <a:buSzPts val="13300"/>
              <a:buNone/>
              <a:defRPr sz="13300"/>
            </a:lvl4pPr>
            <a:lvl5pPr lvl="4" algn="ctr" rtl="0">
              <a:lnSpc>
                <a:spcPct val="100000"/>
              </a:lnSpc>
              <a:spcBef>
                <a:spcPts val="0"/>
              </a:spcBef>
              <a:spcAft>
                <a:spcPts val="0"/>
              </a:spcAft>
              <a:buSzPts val="13300"/>
              <a:buNone/>
              <a:defRPr sz="13300"/>
            </a:lvl5pPr>
            <a:lvl6pPr lvl="5" algn="ctr" rtl="0">
              <a:lnSpc>
                <a:spcPct val="100000"/>
              </a:lnSpc>
              <a:spcBef>
                <a:spcPts val="0"/>
              </a:spcBef>
              <a:spcAft>
                <a:spcPts val="0"/>
              </a:spcAft>
              <a:buSzPts val="13300"/>
              <a:buNone/>
              <a:defRPr sz="13300"/>
            </a:lvl6pPr>
            <a:lvl7pPr lvl="6" algn="ctr" rtl="0">
              <a:lnSpc>
                <a:spcPct val="100000"/>
              </a:lnSpc>
              <a:spcBef>
                <a:spcPts val="0"/>
              </a:spcBef>
              <a:spcAft>
                <a:spcPts val="0"/>
              </a:spcAft>
              <a:buSzPts val="13300"/>
              <a:buNone/>
              <a:defRPr sz="13300"/>
            </a:lvl7pPr>
            <a:lvl8pPr lvl="7" algn="ctr" rtl="0">
              <a:lnSpc>
                <a:spcPct val="100000"/>
              </a:lnSpc>
              <a:spcBef>
                <a:spcPts val="0"/>
              </a:spcBef>
              <a:spcAft>
                <a:spcPts val="0"/>
              </a:spcAft>
              <a:buSzPts val="13300"/>
              <a:buNone/>
              <a:defRPr sz="13300"/>
            </a:lvl8pPr>
            <a:lvl9pPr lvl="8" algn="ctr" rtl="0">
              <a:lnSpc>
                <a:spcPct val="100000"/>
              </a:lnSpc>
              <a:spcBef>
                <a:spcPts val="0"/>
              </a:spcBef>
              <a:spcAft>
                <a:spcPts val="0"/>
              </a:spcAft>
              <a:buSzPts val="13300"/>
              <a:buNone/>
              <a:defRPr sz="13300"/>
            </a:lvl9pPr>
          </a:lstStyle>
          <a:p>
            <a:r>
              <a:t>xx%</a:t>
            </a:r>
          </a:p>
        </p:txBody>
      </p:sp>
      <p:sp>
        <p:nvSpPr>
          <p:cNvPr id="109" name="Google Shape;109;p22"/>
          <p:cNvSpPr txBox="1">
            <a:spLocks noGrp="1"/>
          </p:cNvSpPr>
          <p:nvPr>
            <p:ph type="subTitle" idx="1"/>
          </p:nvPr>
        </p:nvSpPr>
        <p:spPr>
          <a:xfrm>
            <a:off x="2947262" y="5275674"/>
            <a:ext cx="6294300" cy="6876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2100"/>
              <a:buNone/>
              <a:defRPr sz="2500">
                <a:solidFill>
                  <a:schemeClr val="accen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110" name="Google Shape;110;p22"/>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11" name="Google Shape;111;p22"/>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112" name="Google Shape;112;p22"/>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1">
  <p:cSld name="BIG_NUMBER_1">
    <p:bg>
      <p:bgPr>
        <a:noFill/>
        <a:effectLst/>
      </p:bgPr>
    </p:bg>
    <p:spTree>
      <p:nvGrpSpPr>
        <p:cNvPr id="1" name="Shape 113"/>
        <p:cNvGrpSpPr/>
        <p:nvPr/>
      </p:nvGrpSpPr>
      <p:grpSpPr>
        <a:xfrm>
          <a:off x="0" y="0"/>
          <a:ext cx="0" cy="0"/>
          <a:chOff x="0" y="0"/>
          <a:chExt cx="0" cy="0"/>
        </a:xfrm>
      </p:grpSpPr>
      <p:sp>
        <p:nvSpPr>
          <p:cNvPr id="114" name="Google Shape;114;p23"/>
          <p:cNvSpPr/>
          <p:nvPr/>
        </p:nvSpPr>
        <p:spPr>
          <a:xfrm>
            <a:off x="0" y="4951567"/>
            <a:ext cx="12189000" cy="1896900"/>
          </a:xfrm>
          <a:prstGeom prst="rect">
            <a:avLst/>
          </a:prstGeom>
          <a:solidFill>
            <a:schemeClr val="dk1"/>
          </a:solidFill>
          <a:ln>
            <a:noFill/>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115" name="Google Shape;115;p23"/>
          <p:cNvSpPr txBox="1">
            <a:spLocks noGrp="1"/>
          </p:cNvSpPr>
          <p:nvPr>
            <p:ph type="title" hasCustomPrompt="1"/>
          </p:nvPr>
        </p:nvSpPr>
        <p:spPr>
          <a:xfrm>
            <a:off x="2947262" y="2936767"/>
            <a:ext cx="6294300" cy="2014800"/>
          </a:xfrm>
          <a:prstGeom prst="rect">
            <a:avLst/>
          </a:prstGeom>
          <a:noFill/>
          <a:ln>
            <a:noFill/>
          </a:ln>
        </p:spPr>
        <p:txBody>
          <a:bodyPr spcFirstLastPara="1" wrap="square" lIns="126300" tIns="126300" rIns="126300" bIns="126300" anchor="b" anchorCtr="0">
            <a:noAutofit/>
          </a:bodyPr>
          <a:lstStyle>
            <a:lvl1pPr lvl="0" algn="ctr" rtl="0">
              <a:lnSpc>
                <a:spcPct val="100000"/>
              </a:lnSpc>
              <a:spcBef>
                <a:spcPts val="0"/>
              </a:spcBef>
              <a:spcAft>
                <a:spcPts val="0"/>
              </a:spcAft>
              <a:buSzPts val="13300"/>
              <a:buNone/>
              <a:defRPr sz="10500"/>
            </a:lvl1pPr>
            <a:lvl2pPr lvl="1" algn="ctr" rtl="0">
              <a:lnSpc>
                <a:spcPct val="100000"/>
              </a:lnSpc>
              <a:spcBef>
                <a:spcPts val="0"/>
              </a:spcBef>
              <a:spcAft>
                <a:spcPts val="0"/>
              </a:spcAft>
              <a:buSzPts val="13300"/>
              <a:buNone/>
              <a:defRPr sz="13300"/>
            </a:lvl2pPr>
            <a:lvl3pPr lvl="2" algn="ctr" rtl="0">
              <a:lnSpc>
                <a:spcPct val="100000"/>
              </a:lnSpc>
              <a:spcBef>
                <a:spcPts val="0"/>
              </a:spcBef>
              <a:spcAft>
                <a:spcPts val="0"/>
              </a:spcAft>
              <a:buSzPts val="13300"/>
              <a:buNone/>
              <a:defRPr sz="13300"/>
            </a:lvl3pPr>
            <a:lvl4pPr lvl="3" algn="ctr" rtl="0">
              <a:lnSpc>
                <a:spcPct val="100000"/>
              </a:lnSpc>
              <a:spcBef>
                <a:spcPts val="0"/>
              </a:spcBef>
              <a:spcAft>
                <a:spcPts val="0"/>
              </a:spcAft>
              <a:buSzPts val="13300"/>
              <a:buNone/>
              <a:defRPr sz="13300"/>
            </a:lvl4pPr>
            <a:lvl5pPr lvl="4" algn="ctr" rtl="0">
              <a:lnSpc>
                <a:spcPct val="100000"/>
              </a:lnSpc>
              <a:spcBef>
                <a:spcPts val="0"/>
              </a:spcBef>
              <a:spcAft>
                <a:spcPts val="0"/>
              </a:spcAft>
              <a:buSzPts val="13300"/>
              <a:buNone/>
              <a:defRPr sz="13300"/>
            </a:lvl5pPr>
            <a:lvl6pPr lvl="5" algn="ctr" rtl="0">
              <a:lnSpc>
                <a:spcPct val="100000"/>
              </a:lnSpc>
              <a:spcBef>
                <a:spcPts val="0"/>
              </a:spcBef>
              <a:spcAft>
                <a:spcPts val="0"/>
              </a:spcAft>
              <a:buSzPts val="13300"/>
              <a:buNone/>
              <a:defRPr sz="13300"/>
            </a:lvl6pPr>
            <a:lvl7pPr lvl="6" algn="ctr" rtl="0">
              <a:lnSpc>
                <a:spcPct val="100000"/>
              </a:lnSpc>
              <a:spcBef>
                <a:spcPts val="0"/>
              </a:spcBef>
              <a:spcAft>
                <a:spcPts val="0"/>
              </a:spcAft>
              <a:buSzPts val="13300"/>
              <a:buNone/>
              <a:defRPr sz="13300"/>
            </a:lvl7pPr>
            <a:lvl8pPr lvl="7" algn="ctr" rtl="0">
              <a:lnSpc>
                <a:spcPct val="100000"/>
              </a:lnSpc>
              <a:spcBef>
                <a:spcPts val="0"/>
              </a:spcBef>
              <a:spcAft>
                <a:spcPts val="0"/>
              </a:spcAft>
              <a:buSzPts val="13300"/>
              <a:buNone/>
              <a:defRPr sz="13300"/>
            </a:lvl8pPr>
            <a:lvl9pPr lvl="8" algn="ctr" rtl="0">
              <a:lnSpc>
                <a:spcPct val="100000"/>
              </a:lnSpc>
              <a:spcBef>
                <a:spcPts val="0"/>
              </a:spcBef>
              <a:spcAft>
                <a:spcPts val="0"/>
              </a:spcAft>
              <a:buSzPts val="13300"/>
              <a:buNone/>
              <a:defRPr sz="13300"/>
            </a:lvl9pPr>
          </a:lstStyle>
          <a:p>
            <a:r>
              <a:t>xx%</a:t>
            </a:r>
          </a:p>
        </p:txBody>
      </p:sp>
      <p:sp>
        <p:nvSpPr>
          <p:cNvPr id="116" name="Google Shape;116;p23"/>
          <p:cNvSpPr txBox="1">
            <a:spLocks noGrp="1"/>
          </p:cNvSpPr>
          <p:nvPr>
            <p:ph type="subTitle" idx="1"/>
          </p:nvPr>
        </p:nvSpPr>
        <p:spPr>
          <a:xfrm>
            <a:off x="2947262" y="5275674"/>
            <a:ext cx="6294300" cy="6876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2100"/>
              <a:buNone/>
              <a:defRPr sz="2500">
                <a:solidFill>
                  <a:schemeClr val="accen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117" name="Google Shape;117;p23"/>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18" name="Google Shape;118;p23"/>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119" name="Google Shape;119;p2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2">
  <p:cSld name="CUSTOM_10_1">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1642322" y="400900"/>
            <a:ext cx="9844200" cy="10824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3900"/>
              <a:buNone/>
              <a:defRPr/>
            </a:lvl2pPr>
            <a:lvl3pPr lvl="2" algn="l" rtl="0">
              <a:lnSpc>
                <a:spcPct val="100000"/>
              </a:lnSpc>
              <a:spcBef>
                <a:spcPts val="0"/>
              </a:spcBef>
              <a:spcAft>
                <a:spcPts val="0"/>
              </a:spcAft>
              <a:buSzPts val="3900"/>
              <a:buNone/>
              <a:defRPr/>
            </a:lvl3pPr>
            <a:lvl4pPr lvl="3" algn="l" rtl="0">
              <a:lnSpc>
                <a:spcPct val="100000"/>
              </a:lnSpc>
              <a:spcBef>
                <a:spcPts val="0"/>
              </a:spcBef>
              <a:spcAft>
                <a:spcPts val="0"/>
              </a:spcAft>
              <a:buSzPts val="3900"/>
              <a:buNone/>
              <a:defRPr/>
            </a:lvl4pPr>
            <a:lvl5pPr lvl="4" algn="l" rtl="0">
              <a:lnSpc>
                <a:spcPct val="100000"/>
              </a:lnSpc>
              <a:spcBef>
                <a:spcPts val="0"/>
              </a:spcBef>
              <a:spcAft>
                <a:spcPts val="0"/>
              </a:spcAft>
              <a:buSzPts val="3900"/>
              <a:buNone/>
              <a:defRPr/>
            </a:lvl5pPr>
            <a:lvl6pPr lvl="5" algn="l" rtl="0">
              <a:lnSpc>
                <a:spcPct val="100000"/>
              </a:lnSpc>
              <a:spcBef>
                <a:spcPts val="0"/>
              </a:spcBef>
              <a:spcAft>
                <a:spcPts val="0"/>
              </a:spcAft>
              <a:buSzPts val="3900"/>
              <a:buNone/>
              <a:defRPr/>
            </a:lvl6pPr>
            <a:lvl7pPr lvl="6" algn="l" rtl="0">
              <a:lnSpc>
                <a:spcPct val="100000"/>
              </a:lnSpc>
              <a:spcBef>
                <a:spcPts val="0"/>
              </a:spcBef>
              <a:spcAft>
                <a:spcPts val="0"/>
              </a:spcAft>
              <a:buSzPts val="3900"/>
              <a:buNone/>
              <a:defRPr/>
            </a:lvl7pPr>
            <a:lvl8pPr lvl="7" algn="l" rtl="0">
              <a:lnSpc>
                <a:spcPct val="100000"/>
              </a:lnSpc>
              <a:spcBef>
                <a:spcPts val="0"/>
              </a:spcBef>
              <a:spcAft>
                <a:spcPts val="0"/>
              </a:spcAft>
              <a:buSzPts val="3900"/>
              <a:buNone/>
              <a:defRPr/>
            </a:lvl8pPr>
            <a:lvl9pPr lvl="8" algn="l" rtl="0">
              <a:lnSpc>
                <a:spcPct val="100000"/>
              </a:lnSpc>
              <a:spcBef>
                <a:spcPts val="0"/>
              </a:spcBef>
              <a:spcAft>
                <a:spcPts val="0"/>
              </a:spcAft>
              <a:buSzPts val="3900"/>
              <a:buNone/>
              <a:defRPr/>
            </a:lvl9pPr>
          </a:lstStyle>
          <a:p>
            <a:endParaRPr/>
          </a:p>
        </p:txBody>
      </p:sp>
      <p:sp>
        <p:nvSpPr>
          <p:cNvPr id="122" name="Google Shape;122;p24"/>
          <p:cNvSpPr txBox="1">
            <a:spLocks noGrp="1"/>
          </p:cNvSpPr>
          <p:nvPr>
            <p:ph type="subTitle" idx="1"/>
          </p:nvPr>
        </p:nvSpPr>
        <p:spPr>
          <a:xfrm>
            <a:off x="968790" y="3110900"/>
            <a:ext cx="6351300" cy="763500"/>
          </a:xfrm>
          <a:prstGeom prst="rect">
            <a:avLst/>
          </a:prstGeom>
          <a:noFill/>
          <a:ln>
            <a:noFill/>
          </a:ln>
        </p:spPr>
        <p:txBody>
          <a:bodyPr spcFirstLastPara="1" wrap="square" lIns="126300" tIns="126300" rIns="126300" bIns="126300" anchor="ctr" anchorCtr="0">
            <a:noAutofit/>
          </a:bodyPr>
          <a:lstStyle>
            <a:lvl1pPr lvl="0" algn="l" rtl="0">
              <a:lnSpc>
                <a:spcPct val="115000"/>
              </a:lnSpc>
              <a:spcBef>
                <a:spcPts val="0"/>
              </a:spcBef>
              <a:spcAft>
                <a:spcPts val="0"/>
              </a:spcAft>
              <a:buSzPts val="2000"/>
              <a:buNone/>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sp>
        <p:nvSpPr>
          <p:cNvPr id="123" name="Google Shape;123;p24"/>
          <p:cNvSpPr txBox="1">
            <a:spLocks noGrp="1"/>
          </p:cNvSpPr>
          <p:nvPr>
            <p:ph type="subTitle" idx="2"/>
          </p:nvPr>
        </p:nvSpPr>
        <p:spPr>
          <a:xfrm>
            <a:off x="968791" y="4905200"/>
            <a:ext cx="6351300" cy="763500"/>
          </a:xfrm>
          <a:prstGeom prst="rect">
            <a:avLst/>
          </a:prstGeom>
          <a:noFill/>
          <a:ln>
            <a:noFill/>
          </a:ln>
        </p:spPr>
        <p:txBody>
          <a:bodyPr spcFirstLastPara="1" wrap="square" lIns="126300" tIns="126300" rIns="126300" bIns="126300" anchor="ctr" anchorCtr="0">
            <a:noAutofit/>
          </a:bodyPr>
          <a:lstStyle>
            <a:lvl1pPr lvl="0" algn="l" rtl="0">
              <a:lnSpc>
                <a:spcPct val="115000"/>
              </a:lnSpc>
              <a:spcBef>
                <a:spcPts val="0"/>
              </a:spcBef>
              <a:spcAft>
                <a:spcPts val="0"/>
              </a:spcAft>
              <a:buSzPts val="2000"/>
              <a:buNone/>
              <a:defRPr/>
            </a:lvl1pPr>
            <a:lvl2pPr lvl="1" algn="ctr" rtl="0">
              <a:lnSpc>
                <a:spcPct val="100000"/>
              </a:lnSpc>
              <a:spcBef>
                <a:spcPts val="0"/>
              </a:spcBef>
              <a:spcAft>
                <a:spcPts val="0"/>
              </a:spcAft>
              <a:buSzPts val="2000"/>
              <a:buNone/>
              <a:defRPr/>
            </a:lvl2pPr>
            <a:lvl3pPr lvl="2" algn="ctr" rtl="0">
              <a:lnSpc>
                <a:spcPct val="100000"/>
              </a:lnSpc>
              <a:spcBef>
                <a:spcPts val="0"/>
              </a:spcBef>
              <a:spcAft>
                <a:spcPts val="0"/>
              </a:spcAft>
              <a:buSzPts val="2000"/>
              <a:buNone/>
              <a:defRPr/>
            </a:lvl3pPr>
            <a:lvl4pPr lvl="3" algn="ctr" rtl="0">
              <a:lnSpc>
                <a:spcPct val="100000"/>
              </a:lnSpc>
              <a:spcBef>
                <a:spcPts val="0"/>
              </a:spcBef>
              <a:spcAft>
                <a:spcPts val="0"/>
              </a:spcAft>
              <a:buSzPts val="2000"/>
              <a:buNone/>
              <a:defRPr/>
            </a:lvl4pPr>
            <a:lvl5pPr lvl="4" algn="ctr" rtl="0">
              <a:lnSpc>
                <a:spcPct val="100000"/>
              </a:lnSpc>
              <a:spcBef>
                <a:spcPts val="0"/>
              </a:spcBef>
              <a:spcAft>
                <a:spcPts val="0"/>
              </a:spcAft>
              <a:buSzPts val="2000"/>
              <a:buNone/>
              <a:defRPr/>
            </a:lvl5pPr>
            <a:lvl6pPr lvl="5" algn="ctr" rtl="0">
              <a:lnSpc>
                <a:spcPct val="100000"/>
              </a:lnSpc>
              <a:spcBef>
                <a:spcPts val="0"/>
              </a:spcBef>
              <a:spcAft>
                <a:spcPts val="0"/>
              </a:spcAft>
              <a:buSzPts val="2000"/>
              <a:buNone/>
              <a:defRPr/>
            </a:lvl6pPr>
            <a:lvl7pPr lvl="6" algn="ctr" rtl="0">
              <a:lnSpc>
                <a:spcPct val="100000"/>
              </a:lnSpc>
              <a:spcBef>
                <a:spcPts val="0"/>
              </a:spcBef>
              <a:spcAft>
                <a:spcPts val="0"/>
              </a:spcAft>
              <a:buSzPts val="2000"/>
              <a:buNone/>
              <a:defRPr/>
            </a:lvl7pPr>
            <a:lvl8pPr lvl="7" algn="ctr" rtl="0">
              <a:lnSpc>
                <a:spcPct val="100000"/>
              </a:lnSpc>
              <a:spcBef>
                <a:spcPts val="0"/>
              </a:spcBef>
              <a:spcAft>
                <a:spcPts val="0"/>
              </a:spcAft>
              <a:buSzPts val="2000"/>
              <a:buNone/>
              <a:defRPr/>
            </a:lvl8pPr>
            <a:lvl9pPr lvl="8" algn="ctr" rtl="0">
              <a:lnSpc>
                <a:spcPct val="100000"/>
              </a:lnSpc>
              <a:spcBef>
                <a:spcPts val="0"/>
              </a:spcBef>
              <a:spcAft>
                <a:spcPts val="0"/>
              </a:spcAft>
              <a:buSzPts val="2000"/>
              <a:buNone/>
              <a:defRPr/>
            </a:lvl9pPr>
          </a:lstStyle>
          <a:p>
            <a:endParaRPr/>
          </a:p>
        </p:txBody>
      </p:sp>
      <p:sp>
        <p:nvSpPr>
          <p:cNvPr id="124" name="Google Shape;124;p24"/>
          <p:cNvSpPr txBox="1">
            <a:spLocks noGrp="1"/>
          </p:cNvSpPr>
          <p:nvPr>
            <p:ph type="subTitle" idx="3"/>
          </p:nvPr>
        </p:nvSpPr>
        <p:spPr>
          <a:xfrm>
            <a:off x="968790" y="2498000"/>
            <a:ext cx="6908400" cy="7071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Clr>
                <a:schemeClr val="dk1"/>
              </a:buClr>
              <a:buSzPts val="2800"/>
              <a:buNone/>
              <a:defRPr sz="2900">
                <a:latin typeface="Lexend"/>
                <a:ea typeface="Lexend"/>
                <a:cs typeface="Lexend"/>
                <a:sym typeface="Lexend"/>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125" name="Google Shape;125;p24"/>
          <p:cNvSpPr txBox="1">
            <a:spLocks noGrp="1"/>
          </p:cNvSpPr>
          <p:nvPr>
            <p:ph type="subTitle" idx="4"/>
          </p:nvPr>
        </p:nvSpPr>
        <p:spPr>
          <a:xfrm>
            <a:off x="968791" y="4292300"/>
            <a:ext cx="6908400" cy="707100"/>
          </a:xfrm>
          <a:prstGeom prst="rect">
            <a:avLst/>
          </a:prstGeom>
          <a:noFill/>
          <a:ln>
            <a:noFill/>
          </a:ln>
        </p:spPr>
        <p:txBody>
          <a:bodyPr spcFirstLastPara="1" wrap="square" lIns="126300" tIns="126300" rIns="126300" bIns="126300" anchor="ctr" anchorCtr="0">
            <a:noAutofit/>
          </a:bodyPr>
          <a:lstStyle>
            <a:lvl1pPr lvl="0" algn="l" rtl="0">
              <a:lnSpc>
                <a:spcPct val="100000"/>
              </a:lnSpc>
              <a:spcBef>
                <a:spcPts val="0"/>
              </a:spcBef>
              <a:spcAft>
                <a:spcPts val="0"/>
              </a:spcAft>
              <a:buClr>
                <a:schemeClr val="dk1"/>
              </a:buClr>
              <a:buSzPts val="2800"/>
              <a:buNone/>
              <a:defRPr sz="2900">
                <a:latin typeface="Lexend"/>
                <a:ea typeface="Lexend"/>
                <a:cs typeface="Lexend"/>
                <a:sym typeface="Lexend"/>
              </a:defRPr>
            </a:lvl1pPr>
            <a:lvl2pPr lvl="1" algn="ctr" rtl="0">
              <a:lnSpc>
                <a:spcPct val="100000"/>
              </a:lnSpc>
              <a:spcBef>
                <a:spcPts val="0"/>
              </a:spcBef>
              <a:spcAft>
                <a:spcPts val="0"/>
              </a:spcAft>
              <a:buClr>
                <a:schemeClr val="dk1"/>
              </a:buClr>
              <a:buSzPts val="2800"/>
              <a:buNone/>
              <a:defRPr sz="2800">
                <a:solidFill>
                  <a:schemeClr val="dk1"/>
                </a:solidFill>
              </a:defRPr>
            </a:lvl2pPr>
            <a:lvl3pPr lvl="2" algn="ctr" rtl="0">
              <a:lnSpc>
                <a:spcPct val="100000"/>
              </a:lnSpc>
              <a:spcBef>
                <a:spcPts val="0"/>
              </a:spcBef>
              <a:spcAft>
                <a:spcPts val="0"/>
              </a:spcAft>
              <a:buClr>
                <a:schemeClr val="dk1"/>
              </a:buClr>
              <a:buSzPts val="2800"/>
              <a:buNone/>
              <a:defRPr sz="2800">
                <a:solidFill>
                  <a:schemeClr val="dk1"/>
                </a:solidFill>
              </a:defRPr>
            </a:lvl3pPr>
            <a:lvl4pPr lvl="3" algn="ctr" rtl="0">
              <a:lnSpc>
                <a:spcPct val="100000"/>
              </a:lnSpc>
              <a:spcBef>
                <a:spcPts val="0"/>
              </a:spcBef>
              <a:spcAft>
                <a:spcPts val="0"/>
              </a:spcAft>
              <a:buClr>
                <a:schemeClr val="dk1"/>
              </a:buClr>
              <a:buSzPts val="2800"/>
              <a:buNone/>
              <a:defRPr sz="2800">
                <a:solidFill>
                  <a:schemeClr val="dk1"/>
                </a:solidFill>
              </a:defRPr>
            </a:lvl4pPr>
            <a:lvl5pPr lvl="4" algn="ctr" rtl="0">
              <a:lnSpc>
                <a:spcPct val="100000"/>
              </a:lnSpc>
              <a:spcBef>
                <a:spcPts val="0"/>
              </a:spcBef>
              <a:spcAft>
                <a:spcPts val="0"/>
              </a:spcAft>
              <a:buClr>
                <a:schemeClr val="dk1"/>
              </a:buClr>
              <a:buSzPts val="2800"/>
              <a:buNone/>
              <a:defRPr sz="2800">
                <a:solidFill>
                  <a:schemeClr val="dk1"/>
                </a:solidFill>
              </a:defRPr>
            </a:lvl5pPr>
            <a:lvl6pPr lvl="5" algn="ctr" rtl="0">
              <a:lnSpc>
                <a:spcPct val="100000"/>
              </a:lnSpc>
              <a:spcBef>
                <a:spcPts val="0"/>
              </a:spcBef>
              <a:spcAft>
                <a:spcPts val="0"/>
              </a:spcAft>
              <a:buClr>
                <a:schemeClr val="dk1"/>
              </a:buClr>
              <a:buSzPts val="2800"/>
              <a:buNone/>
              <a:defRPr sz="2800">
                <a:solidFill>
                  <a:schemeClr val="dk1"/>
                </a:solidFill>
              </a:defRPr>
            </a:lvl6pPr>
            <a:lvl7pPr lvl="6" algn="ctr" rtl="0">
              <a:lnSpc>
                <a:spcPct val="100000"/>
              </a:lnSpc>
              <a:spcBef>
                <a:spcPts val="0"/>
              </a:spcBef>
              <a:spcAft>
                <a:spcPts val="0"/>
              </a:spcAft>
              <a:buClr>
                <a:schemeClr val="dk1"/>
              </a:buClr>
              <a:buSzPts val="2800"/>
              <a:buNone/>
              <a:defRPr sz="2800">
                <a:solidFill>
                  <a:schemeClr val="dk1"/>
                </a:solidFill>
              </a:defRPr>
            </a:lvl7pPr>
            <a:lvl8pPr lvl="7" algn="ctr" rtl="0">
              <a:lnSpc>
                <a:spcPct val="100000"/>
              </a:lnSpc>
              <a:spcBef>
                <a:spcPts val="0"/>
              </a:spcBef>
              <a:spcAft>
                <a:spcPts val="0"/>
              </a:spcAft>
              <a:buClr>
                <a:schemeClr val="dk1"/>
              </a:buClr>
              <a:buSzPts val="2800"/>
              <a:buNone/>
              <a:defRPr sz="2800">
                <a:solidFill>
                  <a:schemeClr val="dk1"/>
                </a:solidFill>
              </a:defRPr>
            </a:lvl8pPr>
            <a:lvl9pPr lvl="8" algn="ctr" rtl="0">
              <a:lnSpc>
                <a:spcPct val="100000"/>
              </a:lnSpc>
              <a:spcBef>
                <a:spcPts val="0"/>
              </a:spcBef>
              <a:spcAft>
                <a:spcPts val="0"/>
              </a:spcAft>
              <a:buClr>
                <a:schemeClr val="dk1"/>
              </a:buClr>
              <a:buSzPts val="2800"/>
              <a:buNone/>
              <a:defRPr sz="2800">
                <a:solidFill>
                  <a:schemeClr val="dk1"/>
                </a:solidFill>
              </a:defRPr>
            </a:lvl9pPr>
          </a:lstStyle>
          <a:p>
            <a:endParaRPr/>
          </a:p>
        </p:txBody>
      </p:sp>
      <p:pic>
        <p:nvPicPr>
          <p:cNvPr id="126" name="Google Shape;126;p24"/>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27" name="Google Shape;127;p24"/>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128" name="Google Shape;128;p2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1 column">
  <p:cSld name="CUSTOM_10">
    <p:spTree>
      <p:nvGrpSpPr>
        <p:cNvPr id="1" name="Shape 129"/>
        <p:cNvGrpSpPr/>
        <p:nvPr/>
      </p:nvGrpSpPr>
      <p:grpSpPr>
        <a:xfrm>
          <a:off x="0" y="0"/>
          <a:ext cx="0" cy="0"/>
          <a:chOff x="0" y="0"/>
          <a:chExt cx="0" cy="0"/>
        </a:xfrm>
      </p:grpSpPr>
      <p:sp>
        <p:nvSpPr>
          <p:cNvPr id="130" name="Google Shape;130;p25"/>
          <p:cNvSpPr txBox="1">
            <a:spLocks noGrp="1"/>
          </p:cNvSpPr>
          <p:nvPr>
            <p:ph type="title"/>
          </p:nvPr>
        </p:nvSpPr>
        <p:spPr>
          <a:xfrm>
            <a:off x="1552403" y="422226"/>
            <a:ext cx="9676800" cy="763500"/>
          </a:xfrm>
          <a:prstGeom prst="rect">
            <a:avLst/>
          </a:prstGeom>
          <a:noFill/>
          <a:ln>
            <a:noFill/>
          </a:ln>
        </p:spPr>
        <p:txBody>
          <a:bodyPr spcFirstLastPara="1" wrap="square" lIns="126300" tIns="126300" rIns="126300" bIns="126300" anchor="ctr" anchorCtr="0">
            <a:no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3900"/>
              <a:buNone/>
              <a:defRPr/>
            </a:lvl2pPr>
            <a:lvl3pPr lvl="2" algn="l" rtl="0">
              <a:lnSpc>
                <a:spcPct val="100000"/>
              </a:lnSpc>
              <a:spcBef>
                <a:spcPts val="0"/>
              </a:spcBef>
              <a:spcAft>
                <a:spcPts val="0"/>
              </a:spcAft>
              <a:buSzPts val="3900"/>
              <a:buNone/>
              <a:defRPr/>
            </a:lvl3pPr>
            <a:lvl4pPr lvl="3" algn="l" rtl="0">
              <a:lnSpc>
                <a:spcPct val="100000"/>
              </a:lnSpc>
              <a:spcBef>
                <a:spcPts val="0"/>
              </a:spcBef>
              <a:spcAft>
                <a:spcPts val="0"/>
              </a:spcAft>
              <a:buSzPts val="3900"/>
              <a:buNone/>
              <a:defRPr/>
            </a:lvl4pPr>
            <a:lvl5pPr lvl="4" algn="l" rtl="0">
              <a:lnSpc>
                <a:spcPct val="100000"/>
              </a:lnSpc>
              <a:spcBef>
                <a:spcPts val="0"/>
              </a:spcBef>
              <a:spcAft>
                <a:spcPts val="0"/>
              </a:spcAft>
              <a:buSzPts val="3900"/>
              <a:buNone/>
              <a:defRPr/>
            </a:lvl5pPr>
            <a:lvl6pPr lvl="5" algn="l" rtl="0">
              <a:lnSpc>
                <a:spcPct val="100000"/>
              </a:lnSpc>
              <a:spcBef>
                <a:spcPts val="0"/>
              </a:spcBef>
              <a:spcAft>
                <a:spcPts val="0"/>
              </a:spcAft>
              <a:buSzPts val="3900"/>
              <a:buNone/>
              <a:defRPr/>
            </a:lvl6pPr>
            <a:lvl7pPr lvl="6" algn="l" rtl="0">
              <a:lnSpc>
                <a:spcPct val="100000"/>
              </a:lnSpc>
              <a:spcBef>
                <a:spcPts val="0"/>
              </a:spcBef>
              <a:spcAft>
                <a:spcPts val="0"/>
              </a:spcAft>
              <a:buSzPts val="3900"/>
              <a:buNone/>
              <a:defRPr/>
            </a:lvl7pPr>
            <a:lvl8pPr lvl="7" algn="l" rtl="0">
              <a:lnSpc>
                <a:spcPct val="100000"/>
              </a:lnSpc>
              <a:spcBef>
                <a:spcPts val="0"/>
              </a:spcBef>
              <a:spcAft>
                <a:spcPts val="0"/>
              </a:spcAft>
              <a:buSzPts val="3900"/>
              <a:buNone/>
              <a:defRPr/>
            </a:lvl8pPr>
            <a:lvl9pPr lvl="8" algn="l" rtl="0">
              <a:lnSpc>
                <a:spcPct val="100000"/>
              </a:lnSpc>
              <a:spcBef>
                <a:spcPts val="0"/>
              </a:spcBef>
              <a:spcAft>
                <a:spcPts val="0"/>
              </a:spcAft>
              <a:buSzPts val="3900"/>
              <a:buNone/>
              <a:defRPr/>
            </a:lvl9pPr>
          </a:lstStyle>
          <a:p>
            <a:endParaRPr/>
          </a:p>
        </p:txBody>
      </p:sp>
      <p:sp>
        <p:nvSpPr>
          <p:cNvPr id="131" name="Google Shape;131;p25"/>
          <p:cNvSpPr txBox="1">
            <a:spLocks noGrp="1"/>
          </p:cNvSpPr>
          <p:nvPr>
            <p:ph type="body" idx="1"/>
          </p:nvPr>
        </p:nvSpPr>
        <p:spPr>
          <a:xfrm>
            <a:off x="959760" y="1712366"/>
            <a:ext cx="4965300" cy="4379700"/>
          </a:xfrm>
          <a:prstGeom prst="rect">
            <a:avLst/>
          </a:prstGeom>
          <a:noFill/>
          <a:ln>
            <a:noFill/>
          </a:ln>
        </p:spPr>
        <p:txBody>
          <a:bodyPr spcFirstLastPara="1" wrap="square" lIns="126300" tIns="126300" rIns="126300" bIns="126300" anchor="t" anchorCtr="0">
            <a:noAutofit/>
          </a:bodyPr>
          <a:lstStyle>
            <a:lvl1pPr marL="457200" lvl="0" indent="-330200" algn="l" rtl="0">
              <a:lnSpc>
                <a:spcPct val="115000"/>
              </a:lnSpc>
              <a:spcBef>
                <a:spcPts val="0"/>
              </a:spcBef>
              <a:spcAft>
                <a:spcPts val="0"/>
              </a:spcAft>
              <a:buSzPts val="1600"/>
              <a:buChar char="✹"/>
              <a:defRPr/>
            </a:lvl1pPr>
            <a:lvl2pPr marL="914400" lvl="1" indent="-355600" algn="l" rtl="0">
              <a:lnSpc>
                <a:spcPct val="115000"/>
              </a:lnSpc>
              <a:spcBef>
                <a:spcPts val="0"/>
              </a:spcBef>
              <a:spcAft>
                <a:spcPts val="0"/>
              </a:spcAft>
              <a:buSzPts val="2000"/>
              <a:buChar char="○"/>
              <a:defRPr/>
            </a:lvl2pPr>
            <a:lvl3pPr marL="1371600" lvl="2" indent="-355600" algn="l" rtl="0">
              <a:lnSpc>
                <a:spcPct val="115000"/>
              </a:lnSpc>
              <a:spcBef>
                <a:spcPts val="0"/>
              </a:spcBef>
              <a:spcAft>
                <a:spcPts val="0"/>
              </a:spcAft>
              <a:buSzPts val="2000"/>
              <a:buChar char="■"/>
              <a:defRPr/>
            </a:lvl3pPr>
            <a:lvl4pPr marL="1828800" lvl="3" indent="-355600" algn="l" rtl="0">
              <a:lnSpc>
                <a:spcPct val="115000"/>
              </a:lnSpc>
              <a:spcBef>
                <a:spcPts val="0"/>
              </a:spcBef>
              <a:spcAft>
                <a:spcPts val="0"/>
              </a:spcAft>
              <a:buSzPts val="2000"/>
              <a:buChar char="●"/>
              <a:defRPr/>
            </a:lvl4pPr>
            <a:lvl5pPr marL="2286000" lvl="4" indent="-355600" algn="l" rtl="0">
              <a:lnSpc>
                <a:spcPct val="115000"/>
              </a:lnSpc>
              <a:spcBef>
                <a:spcPts val="0"/>
              </a:spcBef>
              <a:spcAft>
                <a:spcPts val="0"/>
              </a:spcAft>
              <a:buSzPts val="2000"/>
              <a:buChar char="○"/>
              <a:defRPr/>
            </a:lvl5pPr>
            <a:lvl6pPr marL="2743200" lvl="5" indent="-355600" algn="l" rtl="0">
              <a:lnSpc>
                <a:spcPct val="115000"/>
              </a:lnSpc>
              <a:spcBef>
                <a:spcPts val="0"/>
              </a:spcBef>
              <a:spcAft>
                <a:spcPts val="0"/>
              </a:spcAft>
              <a:buSzPts val="2000"/>
              <a:buChar char="■"/>
              <a:defRPr/>
            </a:lvl6pPr>
            <a:lvl7pPr marL="3200400" lvl="6" indent="-355600" algn="l" rtl="0">
              <a:lnSpc>
                <a:spcPct val="115000"/>
              </a:lnSpc>
              <a:spcBef>
                <a:spcPts val="0"/>
              </a:spcBef>
              <a:spcAft>
                <a:spcPts val="0"/>
              </a:spcAft>
              <a:buSzPts val="2000"/>
              <a:buChar char="●"/>
              <a:defRPr/>
            </a:lvl7pPr>
            <a:lvl8pPr marL="3657600" lvl="7" indent="-355600" algn="l" rtl="0">
              <a:lnSpc>
                <a:spcPct val="115000"/>
              </a:lnSpc>
              <a:spcBef>
                <a:spcPts val="0"/>
              </a:spcBef>
              <a:spcAft>
                <a:spcPts val="0"/>
              </a:spcAft>
              <a:buSzPts val="2000"/>
              <a:buChar char="○"/>
              <a:defRPr/>
            </a:lvl8pPr>
            <a:lvl9pPr marL="4114800" lvl="8" indent="-355600" algn="l" rtl="0">
              <a:lnSpc>
                <a:spcPct val="115000"/>
              </a:lnSpc>
              <a:spcBef>
                <a:spcPts val="0"/>
              </a:spcBef>
              <a:spcAft>
                <a:spcPts val="0"/>
              </a:spcAft>
              <a:buSzPts val="2000"/>
              <a:buChar char="■"/>
              <a:defRPr/>
            </a:lvl9pPr>
          </a:lstStyle>
          <a:p>
            <a:endParaRPr/>
          </a:p>
        </p:txBody>
      </p:sp>
      <p:pic>
        <p:nvPicPr>
          <p:cNvPr id="132" name="Google Shape;132;p25"/>
          <p:cNvPicPr preferRelativeResize="0"/>
          <p:nvPr/>
        </p:nvPicPr>
        <p:blipFill rotWithShape="1">
          <a:blip r:embed="rId2">
            <a:alphaModFix/>
          </a:blip>
          <a:srcRect t="2380" b="2380"/>
          <a:stretch/>
        </p:blipFill>
        <p:spPr>
          <a:xfrm>
            <a:off x="494740" y="399000"/>
            <a:ext cx="801416" cy="763466"/>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pic>
        <p:nvPicPr>
          <p:cNvPr id="133" name="Google Shape;133;p25"/>
          <p:cNvPicPr preferRelativeResize="0"/>
          <p:nvPr/>
        </p:nvPicPr>
        <p:blipFill rotWithShape="1">
          <a:blip r:embed="rId3">
            <a:alphaModFix/>
          </a:blip>
          <a:srcRect l="2722" r="2732"/>
          <a:stretch/>
        </p:blipFill>
        <p:spPr>
          <a:xfrm>
            <a:off x="10388589" y="6240464"/>
            <a:ext cx="1305999" cy="308305"/>
          </a:xfrm>
          <a:prstGeom prst="rect">
            <a:avLst/>
          </a:prstGeom>
          <a:noFill/>
          <a:ln>
            <a:noFill/>
          </a:ln>
        </p:spPr>
      </p:pic>
      <p:sp>
        <p:nvSpPr>
          <p:cNvPr id="134" name="Google Shape;134;p2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1">
  <p:cSld name="TITLE_1_1">
    <p:spTree>
      <p:nvGrpSpPr>
        <p:cNvPr id="1" name="Shape 13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ctr" anchorCtr="0">
            <a:noAutofit/>
          </a:bodyPr>
          <a:lstStyle>
            <a:lvl1pPr lvl="0">
              <a:spcBef>
                <a:spcPts val="0"/>
              </a:spcBef>
              <a:spcAft>
                <a:spcPts val="0"/>
              </a:spcAft>
              <a:buSzPts val="1900"/>
              <a:buChar char="●"/>
              <a:defRPr sz="1900"/>
            </a:lvl1pPr>
            <a:lvl2pPr lvl="1">
              <a:spcBef>
                <a:spcPts val="0"/>
              </a:spcBef>
              <a:spcAft>
                <a:spcPts val="0"/>
              </a:spcAft>
              <a:buSzPts val="1900"/>
              <a:buChar char="○"/>
              <a:defRPr sz="1900"/>
            </a:lvl2pPr>
            <a:lvl3pPr lvl="2">
              <a:spcBef>
                <a:spcPts val="0"/>
              </a:spcBef>
              <a:spcAft>
                <a:spcPts val="0"/>
              </a:spcAft>
              <a:buSzPts val="1900"/>
              <a:buChar char="■"/>
              <a:defRPr sz="1900"/>
            </a:lvl3pPr>
            <a:lvl4pPr lvl="3">
              <a:spcBef>
                <a:spcPts val="0"/>
              </a:spcBef>
              <a:spcAft>
                <a:spcPts val="0"/>
              </a:spcAft>
              <a:buSzPts val="1900"/>
              <a:buChar char="●"/>
              <a:defRPr sz="1900"/>
            </a:lvl4pPr>
            <a:lvl5pPr lvl="4">
              <a:spcBef>
                <a:spcPts val="0"/>
              </a:spcBef>
              <a:spcAft>
                <a:spcPts val="0"/>
              </a:spcAft>
              <a:buSzPts val="1900"/>
              <a:buChar char="○"/>
              <a:defRPr sz="1900"/>
            </a:lvl5pPr>
            <a:lvl6pPr lvl="5">
              <a:spcBef>
                <a:spcPts val="0"/>
              </a:spcBef>
              <a:spcAft>
                <a:spcPts val="0"/>
              </a:spcAft>
              <a:buSzPts val="1900"/>
              <a:buChar char="■"/>
              <a:defRPr sz="1900"/>
            </a:lvl6pPr>
            <a:lvl7pPr lvl="6">
              <a:spcBef>
                <a:spcPts val="0"/>
              </a:spcBef>
              <a:spcAft>
                <a:spcPts val="0"/>
              </a:spcAft>
              <a:buSzPts val="1900"/>
              <a:buChar char="●"/>
              <a:defRPr sz="1900"/>
            </a:lvl7pPr>
            <a:lvl8pPr lvl="7">
              <a:spcBef>
                <a:spcPts val="0"/>
              </a:spcBef>
              <a:spcAft>
                <a:spcPts val="0"/>
              </a:spcAft>
              <a:buSzPts val="1900"/>
              <a:buChar char="○"/>
              <a:defRPr sz="1900"/>
            </a:lvl8pPr>
            <a:lvl9pPr lvl="8">
              <a:spcBef>
                <a:spcPts val="0"/>
              </a:spcBef>
              <a:spcAft>
                <a:spcPts val="0"/>
              </a:spcAft>
              <a:buSzPts val="1900"/>
              <a:buChar char="■"/>
              <a:defRPr sz="1900"/>
            </a:lvl9pPr>
          </a:lstStyle>
          <a:p>
            <a:endParaRPr/>
          </a:p>
        </p:txBody>
      </p:sp>
      <p:sp>
        <p:nvSpPr>
          <p:cNvPr id="22" name="Google Shape;22;p4"/>
          <p:cNvSpPr txBox="1">
            <a:spLocks noGrp="1"/>
          </p:cNvSpPr>
          <p:nvPr>
            <p:ph type="body" idx="1"/>
          </p:nvPr>
        </p:nvSpPr>
        <p:spPr>
          <a:xfrm>
            <a:off x="415496" y="1536633"/>
            <a:ext cx="11358000" cy="4555200"/>
          </a:xfrm>
          <a:prstGeom prst="rect">
            <a:avLst/>
          </a:prstGeom>
          <a:noFill/>
          <a:ln>
            <a:noFill/>
          </a:ln>
        </p:spPr>
        <p:txBody>
          <a:bodyPr spcFirstLastPara="1" wrap="square" lIns="121875" tIns="121875" rIns="121875" bIns="121875" anchor="ctr" anchorCtr="0">
            <a:noAutofit/>
          </a:bodyPr>
          <a:lstStyle>
            <a:lvl1pPr marL="457200" lvl="0" indent="-349250">
              <a:spcBef>
                <a:spcPts val="0"/>
              </a:spcBef>
              <a:spcAft>
                <a:spcPts val="0"/>
              </a:spcAft>
              <a:buSzPts val="1900"/>
              <a:buChar char="●"/>
              <a:defRPr sz="19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23" name="Google Shape;23;p4"/>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ctr" anchorCtr="0">
            <a:noAutofit/>
          </a:bodyPr>
          <a:lstStyle>
            <a:lvl1pPr lvl="0">
              <a:spcBef>
                <a:spcPts val="0"/>
              </a:spcBef>
              <a:spcAft>
                <a:spcPts val="0"/>
              </a:spcAft>
              <a:buSzPts val="1900"/>
              <a:buChar char="●"/>
              <a:defRPr sz="1900"/>
            </a:lvl1pPr>
            <a:lvl2pPr lvl="1">
              <a:spcBef>
                <a:spcPts val="0"/>
              </a:spcBef>
              <a:spcAft>
                <a:spcPts val="0"/>
              </a:spcAft>
              <a:buSzPts val="1900"/>
              <a:buChar char="○"/>
              <a:defRPr sz="1900"/>
            </a:lvl2pPr>
            <a:lvl3pPr lvl="2">
              <a:spcBef>
                <a:spcPts val="0"/>
              </a:spcBef>
              <a:spcAft>
                <a:spcPts val="0"/>
              </a:spcAft>
              <a:buSzPts val="1900"/>
              <a:buChar char="■"/>
              <a:defRPr sz="1900"/>
            </a:lvl3pPr>
            <a:lvl4pPr lvl="3">
              <a:spcBef>
                <a:spcPts val="0"/>
              </a:spcBef>
              <a:spcAft>
                <a:spcPts val="0"/>
              </a:spcAft>
              <a:buSzPts val="1900"/>
              <a:buChar char="●"/>
              <a:defRPr sz="1900"/>
            </a:lvl4pPr>
            <a:lvl5pPr lvl="4">
              <a:spcBef>
                <a:spcPts val="0"/>
              </a:spcBef>
              <a:spcAft>
                <a:spcPts val="0"/>
              </a:spcAft>
              <a:buSzPts val="1900"/>
              <a:buChar char="○"/>
              <a:defRPr sz="1900"/>
            </a:lvl5pPr>
            <a:lvl6pPr lvl="5">
              <a:spcBef>
                <a:spcPts val="0"/>
              </a:spcBef>
              <a:spcAft>
                <a:spcPts val="0"/>
              </a:spcAft>
              <a:buSzPts val="1900"/>
              <a:buChar char="■"/>
              <a:defRPr sz="1900"/>
            </a:lvl6pPr>
            <a:lvl7pPr lvl="6">
              <a:spcBef>
                <a:spcPts val="0"/>
              </a:spcBef>
              <a:spcAft>
                <a:spcPts val="0"/>
              </a:spcAft>
              <a:buSzPts val="1900"/>
              <a:buChar char="●"/>
              <a:defRPr sz="1900"/>
            </a:lvl7pPr>
            <a:lvl8pPr lvl="7">
              <a:spcBef>
                <a:spcPts val="0"/>
              </a:spcBef>
              <a:spcAft>
                <a:spcPts val="0"/>
              </a:spcAft>
              <a:buSzPts val="1900"/>
              <a:buChar char="○"/>
              <a:defRPr sz="1900"/>
            </a:lvl8pPr>
            <a:lvl9pPr lvl="8">
              <a:spcBef>
                <a:spcPts val="0"/>
              </a:spcBef>
              <a:spcAft>
                <a:spcPts val="0"/>
              </a:spcAft>
              <a:buSzPts val="1900"/>
              <a:buChar char="■"/>
              <a:defRPr sz="1900"/>
            </a:lvl9pPr>
          </a:lstStyle>
          <a:p>
            <a:endParaRPr/>
          </a:p>
        </p:txBody>
      </p:sp>
      <p:sp>
        <p:nvSpPr>
          <p:cNvPr id="26" name="Google Shape;26;p5"/>
          <p:cNvSpPr txBox="1">
            <a:spLocks noGrp="1"/>
          </p:cNvSpPr>
          <p:nvPr>
            <p:ph type="body" idx="1"/>
          </p:nvPr>
        </p:nvSpPr>
        <p:spPr>
          <a:xfrm>
            <a:off x="415496" y="1536633"/>
            <a:ext cx="5331900" cy="4555200"/>
          </a:xfrm>
          <a:prstGeom prst="rect">
            <a:avLst/>
          </a:prstGeom>
          <a:noFill/>
          <a:ln>
            <a:noFill/>
          </a:ln>
        </p:spPr>
        <p:txBody>
          <a:bodyPr spcFirstLastPara="1" wrap="square" lIns="121875" tIns="121875" rIns="121875" bIns="121875" anchor="ctr" anchorCtr="0">
            <a:no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7" name="Google Shape;27;p5"/>
          <p:cNvSpPr txBox="1">
            <a:spLocks noGrp="1"/>
          </p:cNvSpPr>
          <p:nvPr>
            <p:ph type="body" idx="2"/>
          </p:nvPr>
        </p:nvSpPr>
        <p:spPr>
          <a:xfrm>
            <a:off x="6441588" y="1536633"/>
            <a:ext cx="5331900" cy="4555200"/>
          </a:xfrm>
          <a:prstGeom prst="rect">
            <a:avLst/>
          </a:prstGeom>
          <a:noFill/>
          <a:ln>
            <a:noFill/>
          </a:ln>
        </p:spPr>
        <p:txBody>
          <a:bodyPr spcFirstLastPara="1" wrap="square" lIns="121875" tIns="121875" rIns="121875" bIns="121875" anchor="ctr" anchorCtr="0">
            <a:no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28" name="Google Shape;28;p5"/>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496" y="593367"/>
            <a:ext cx="11358000" cy="763500"/>
          </a:xfrm>
          <a:prstGeom prst="rect">
            <a:avLst/>
          </a:prstGeom>
          <a:noFill/>
          <a:ln>
            <a:noFill/>
          </a:ln>
        </p:spPr>
        <p:txBody>
          <a:bodyPr spcFirstLastPara="1" wrap="square" lIns="121875" tIns="121875" rIns="121875" bIns="121875" anchor="ctr" anchorCtr="0">
            <a:noAutofit/>
          </a:bodyPr>
          <a:lstStyle>
            <a:lvl1pPr lvl="0">
              <a:spcBef>
                <a:spcPts val="0"/>
              </a:spcBef>
              <a:spcAft>
                <a:spcPts val="0"/>
              </a:spcAft>
              <a:buSzPts val="1900"/>
              <a:buChar char="●"/>
              <a:defRPr sz="1900"/>
            </a:lvl1pPr>
            <a:lvl2pPr lvl="1">
              <a:spcBef>
                <a:spcPts val="0"/>
              </a:spcBef>
              <a:spcAft>
                <a:spcPts val="0"/>
              </a:spcAft>
              <a:buSzPts val="1900"/>
              <a:buChar char="○"/>
              <a:defRPr sz="1900"/>
            </a:lvl2pPr>
            <a:lvl3pPr lvl="2">
              <a:spcBef>
                <a:spcPts val="0"/>
              </a:spcBef>
              <a:spcAft>
                <a:spcPts val="0"/>
              </a:spcAft>
              <a:buSzPts val="1900"/>
              <a:buChar char="■"/>
              <a:defRPr sz="1900"/>
            </a:lvl3pPr>
            <a:lvl4pPr lvl="3">
              <a:spcBef>
                <a:spcPts val="0"/>
              </a:spcBef>
              <a:spcAft>
                <a:spcPts val="0"/>
              </a:spcAft>
              <a:buSzPts val="1900"/>
              <a:buChar char="●"/>
              <a:defRPr sz="1900"/>
            </a:lvl4pPr>
            <a:lvl5pPr lvl="4">
              <a:spcBef>
                <a:spcPts val="0"/>
              </a:spcBef>
              <a:spcAft>
                <a:spcPts val="0"/>
              </a:spcAft>
              <a:buSzPts val="1900"/>
              <a:buChar char="○"/>
              <a:defRPr sz="1900"/>
            </a:lvl5pPr>
            <a:lvl6pPr lvl="5">
              <a:spcBef>
                <a:spcPts val="0"/>
              </a:spcBef>
              <a:spcAft>
                <a:spcPts val="0"/>
              </a:spcAft>
              <a:buSzPts val="1900"/>
              <a:buChar char="■"/>
              <a:defRPr sz="1900"/>
            </a:lvl6pPr>
            <a:lvl7pPr lvl="6">
              <a:spcBef>
                <a:spcPts val="0"/>
              </a:spcBef>
              <a:spcAft>
                <a:spcPts val="0"/>
              </a:spcAft>
              <a:buSzPts val="1900"/>
              <a:buChar char="●"/>
              <a:defRPr sz="1900"/>
            </a:lvl7pPr>
            <a:lvl8pPr lvl="7">
              <a:spcBef>
                <a:spcPts val="0"/>
              </a:spcBef>
              <a:spcAft>
                <a:spcPts val="0"/>
              </a:spcAft>
              <a:buSzPts val="1900"/>
              <a:buChar char="○"/>
              <a:defRPr sz="1900"/>
            </a:lvl8pPr>
            <a:lvl9pPr lvl="8">
              <a:spcBef>
                <a:spcPts val="0"/>
              </a:spcBef>
              <a:spcAft>
                <a:spcPts val="0"/>
              </a:spcAft>
              <a:buSzPts val="1900"/>
              <a:buChar char="■"/>
              <a:defRPr sz="1900"/>
            </a:lvl9pPr>
          </a:lstStyle>
          <a:p>
            <a:endParaRPr/>
          </a:p>
        </p:txBody>
      </p:sp>
      <p:sp>
        <p:nvSpPr>
          <p:cNvPr id="31" name="Google Shape;31;p6"/>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415496" y="740800"/>
            <a:ext cx="3743100" cy="1007700"/>
          </a:xfrm>
          <a:prstGeom prst="rect">
            <a:avLst/>
          </a:prstGeom>
          <a:noFill/>
          <a:ln>
            <a:noFill/>
          </a:ln>
        </p:spPr>
        <p:txBody>
          <a:bodyPr spcFirstLastPara="1" wrap="square" lIns="121875" tIns="121875" rIns="121875" bIns="121875" anchor="b" anchorCtr="0">
            <a:noAutofit/>
          </a:bodyPr>
          <a:lstStyle>
            <a:lvl1pPr lvl="0">
              <a:spcBef>
                <a:spcPts val="0"/>
              </a:spcBef>
              <a:spcAft>
                <a:spcPts val="0"/>
              </a:spcAft>
              <a:buSzPts val="3200"/>
              <a:buChar char="●"/>
              <a:defRPr sz="3200"/>
            </a:lvl1pPr>
            <a:lvl2pPr lvl="1">
              <a:spcBef>
                <a:spcPts val="0"/>
              </a:spcBef>
              <a:spcAft>
                <a:spcPts val="0"/>
              </a:spcAft>
              <a:buSzPts val="3200"/>
              <a:buChar char="○"/>
              <a:defRPr sz="3200"/>
            </a:lvl2pPr>
            <a:lvl3pPr lvl="2">
              <a:spcBef>
                <a:spcPts val="0"/>
              </a:spcBef>
              <a:spcAft>
                <a:spcPts val="0"/>
              </a:spcAft>
              <a:buSzPts val="3200"/>
              <a:buChar char="■"/>
              <a:defRPr sz="3200"/>
            </a:lvl3pPr>
            <a:lvl4pPr lvl="3">
              <a:spcBef>
                <a:spcPts val="0"/>
              </a:spcBef>
              <a:spcAft>
                <a:spcPts val="0"/>
              </a:spcAft>
              <a:buSzPts val="3200"/>
              <a:buChar char="●"/>
              <a:defRPr sz="3200"/>
            </a:lvl4pPr>
            <a:lvl5pPr lvl="4">
              <a:spcBef>
                <a:spcPts val="0"/>
              </a:spcBef>
              <a:spcAft>
                <a:spcPts val="0"/>
              </a:spcAft>
              <a:buSzPts val="3200"/>
              <a:buChar char="○"/>
              <a:defRPr sz="3200"/>
            </a:lvl5pPr>
            <a:lvl6pPr lvl="5">
              <a:spcBef>
                <a:spcPts val="0"/>
              </a:spcBef>
              <a:spcAft>
                <a:spcPts val="0"/>
              </a:spcAft>
              <a:buSzPts val="3200"/>
              <a:buChar char="■"/>
              <a:defRPr sz="3200"/>
            </a:lvl6pPr>
            <a:lvl7pPr lvl="6">
              <a:spcBef>
                <a:spcPts val="0"/>
              </a:spcBef>
              <a:spcAft>
                <a:spcPts val="0"/>
              </a:spcAft>
              <a:buSzPts val="3200"/>
              <a:buChar char="●"/>
              <a:defRPr sz="3200"/>
            </a:lvl7pPr>
            <a:lvl8pPr lvl="7">
              <a:spcBef>
                <a:spcPts val="0"/>
              </a:spcBef>
              <a:spcAft>
                <a:spcPts val="0"/>
              </a:spcAft>
              <a:buSzPts val="3200"/>
              <a:buChar char="○"/>
              <a:defRPr sz="3200"/>
            </a:lvl8pPr>
            <a:lvl9pPr lvl="8">
              <a:spcBef>
                <a:spcPts val="0"/>
              </a:spcBef>
              <a:spcAft>
                <a:spcPts val="0"/>
              </a:spcAft>
              <a:buSzPts val="3200"/>
              <a:buChar char="■"/>
              <a:defRPr sz="3200"/>
            </a:lvl9pPr>
          </a:lstStyle>
          <a:p>
            <a:endParaRPr/>
          </a:p>
        </p:txBody>
      </p:sp>
      <p:sp>
        <p:nvSpPr>
          <p:cNvPr id="34" name="Google Shape;34;p7"/>
          <p:cNvSpPr txBox="1">
            <a:spLocks noGrp="1"/>
          </p:cNvSpPr>
          <p:nvPr>
            <p:ph type="body" idx="1"/>
          </p:nvPr>
        </p:nvSpPr>
        <p:spPr>
          <a:xfrm>
            <a:off x="415496" y="1852800"/>
            <a:ext cx="3743100" cy="4239300"/>
          </a:xfrm>
          <a:prstGeom prst="rect">
            <a:avLst/>
          </a:prstGeom>
          <a:noFill/>
          <a:ln>
            <a:noFill/>
          </a:ln>
        </p:spPr>
        <p:txBody>
          <a:bodyPr spcFirstLastPara="1" wrap="square" lIns="121875" tIns="121875" rIns="121875" bIns="121875" anchor="ctr" anchorCtr="0">
            <a:no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5" name="Google Shape;35;p7"/>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53503" y="600200"/>
            <a:ext cx="8488200" cy="5454300"/>
          </a:xfrm>
          <a:prstGeom prst="rect">
            <a:avLst/>
          </a:prstGeom>
          <a:noFill/>
          <a:ln>
            <a:noFill/>
          </a:ln>
        </p:spPr>
        <p:txBody>
          <a:bodyPr spcFirstLastPara="1" wrap="square" lIns="121875" tIns="121875" rIns="121875" bIns="121875" anchor="ctr" anchorCtr="0">
            <a:noAutofit/>
          </a:bodyPr>
          <a:lstStyle>
            <a:lvl1pPr lvl="0">
              <a:spcBef>
                <a:spcPts val="0"/>
              </a:spcBef>
              <a:spcAft>
                <a:spcPts val="0"/>
              </a:spcAft>
              <a:buSzPts val="6400"/>
              <a:buChar char="●"/>
              <a:defRPr sz="6400"/>
            </a:lvl1pPr>
            <a:lvl2pPr lvl="1">
              <a:spcBef>
                <a:spcPts val="0"/>
              </a:spcBef>
              <a:spcAft>
                <a:spcPts val="0"/>
              </a:spcAft>
              <a:buSzPts val="6400"/>
              <a:buChar char="○"/>
              <a:defRPr sz="6400"/>
            </a:lvl2pPr>
            <a:lvl3pPr lvl="2">
              <a:spcBef>
                <a:spcPts val="0"/>
              </a:spcBef>
              <a:spcAft>
                <a:spcPts val="0"/>
              </a:spcAft>
              <a:buSzPts val="6400"/>
              <a:buChar char="■"/>
              <a:defRPr sz="6400"/>
            </a:lvl3pPr>
            <a:lvl4pPr lvl="3">
              <a:spcBef>
                <a:spcPts val="0"/>
              </a:spcBef>
              <a:spcAft>
                <a:spcPts val="0"/>
              </a:spcAft>
              <a:buSzPts val="6400"/>
              <a:buChar char="●"/>
              <a:defRPr sz="6400"/>
            </a:lvl4pPr>
            <a:lvl5pPr lvl="4">
              <a:spcBef>
                <a:spcPts val="0"/>
              </a:spcBef>
              <a:spcAft>
                <a:spcPts val="0"/>
              </a:spcAft>
              <a:buSzPts val="6400"/>
              <a:buChar char="○"/>
              <a:defRPr sz="6400"/>
            </a:lvl5pPr>
            <a:lvl6pPr lvl="5">
              <a:spcBef>
                <a:spcPts val="0"/>
              </a:spcBef>
              <a:spcAft>
                <a:spcPts val="0"/>
              </a:spcAft>
              <a:buSzPts val="6400"/>
              <a:buChar char="■"/>
              <a:defRPr sz="6400"/>
            </a:lvl6pPr>
            <a:lvl7pPr lvl="6">
              <a:spcBef>
                <a:spcPts val="0"/>
              </a:spcBef>
              <a:spcAft>
                <a:spcPts val="0"/>
              </a:spcAft>
              <a:buSzPts val="6400"/>
              <a:buChar char="●"/>
              <a:defRPr sz="6400"/>
            </a:lvl7pPr>
            <a:lvl8pPr lvl="7">
              <a:spcBef>
                <a:spcPts val="0"/>
              </a:spcBef>
              <a:spcAft>
                <a:spcPts val="0"/>
              </a:spcAft>
              <a:buSzPts val="6400"/>
              <a:buChar char="○"/>
              <a:defRPr sz="6400"/>
            </a:lvl8pPr>
            <a:lvl9pPr lvl="8">
              <a:spcBef>
                <a:spcPts val="0"/>
              </a:spcBef>
              <a:spcAft>
                <a:spcPts val="0"/>
              </a:spcAft>
              <a:buSzPts val="6400"/>
              <a:buChar char="■"/>
              <a:defRPr sz="6400"/>
            </a:lvl9pPr>
          </a:lstStyle>
          <a:p>
            <a:endParaRPr/>
          </a:p>
        </p:txBody>
      </p:sp>
      <p:sp>
        <p:nvSpPr>
          <p:cNvPr id="38" name="Google Shape;38;p8"/>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6094475" y="-167"/>
            <a:ext cx="6094500" cy="6858000"/>
          </a:xfrm>
          <a:prstGeom prst="rect">
            <a:avLst/>
          </a:prstGeom>
          <a:solidFill>
            <a:schemeClr val="lt2"/>
          </a:solidFill>
          <a:ln>
            <a:noFill/>
          </a:ln>
        </p:spPr>
        <p:txBody>
          <a:bodyPr spcFirstLastPara="1" wrap="square" lIns="121875" tIns="121875" rIns="121875" bIns="121875" anchor="ctr" anchorCtr="0">
            <a:noAutofit/>
          </a:bodyPr>
          <a:lstStyle/>
          <a:p>
            <a:pPr marL="0" lvl="0" indent="0" algn="l" rtl="0">
              <a:spcBef>
                <a:spcPts val="0"/>
              </a:spcBef>
              <a:spcAft>
                <a:spcPts val="0"/>
              </a:spcAft>
              <a:buNone/>
            </a:pPr>
            <a:endParaRPr/>
          </a:p>
        </p:txBody>
      </p:sp>
      <p:sp>
        <p:nvSpPr>
          <p:cNvPr id="41" name="Google Shape;41;p9"/>
          <p:cNvSpPr txBox="1">
            <a:spLocks noGrp="1"/>
          </p:cNvSpPr>
          <p:nvPr>
            <p:ph type="title"/>
          </p:nvPr>
        </p:nvSpPr>
        <p:spPr>
          <a:xfrm>
            <a:off x="353911" y="1644233"/>
            <a:ext cx="5392200" cy="1976400"/>
          </a:xfrm>
          <a:prstGeom prst="rect">
            <a:avLst/>
          </a:prstGeom>
          <a:noFill/>
          <a:ln>
            <a:noFill/>
          </a:ln>
        </p:spPr>
        <p:txBody>
          <a:bodyPr spcFirstLastPara="1" wrap="square" lIns="121875" tIns="121875" rIns="121875" bIns="121875" anchor="b" anchorCtr="0">
            <a:noAutofit/>
          </a:bodyPr>
          <a:lstStyle>
            <a:lvl1pPr lvl="0" algn="ctr">
              <a:spcBef>
                <a:spcPts val="0"/>
              </a:spcBef>
              <a:spcAft>
                <a:spcPts val="0"/>
              </a:spcAft>
              <a:buSzPts val="5600"/>
              <a:buChar char="●"/>
              <a:defRPr sz="5600"/>
            </a:lvl1pPr>
            <a:lvl2pPr lvl="1" algn="ctr">
              <a:spcBef>
                <a:spcPts val="0"/>
              </a:spcBef>
              <a:spcAft>
                <a:spcPts val="0"/>
              </a:spcAft>
              <a:buSzPts val="5600"/>
              <a:buChar char="○"/>
              <a:defRPr sz="5600"/>
            </a:lvl2pPr>
            <a:lvl3pPr lvl="2" algn="ctr">
              <a:spcBef>
                <a:spcPts val="0"/>
              </a:spcBef>
              <a:spcAft>
                <a:spcPts val="0"/>
              </a:spcAft>
              <a:buSzPts val="5600"/>
              <a:buChar char="■"/>
              <a:defRPr sz="5600"/>
            </a:lvl3pPr>
            <a:lvl4pPr lvl="3" algn="ctr">
              <a:spcBef>
                <a:spcPts val="0"/>
              </a:spcBef>
              <a:spcAft>
                <a:spcPts val="0"/>
              </a:spcAft>
              <a:buSzPts val="5600"/>
              <a:buChar char="●"/>
              <a:defRPr sz="5600"/>
            </a:lvl4pPr>
            <a:lvl5pPr lvl="4" algn="ctr">
              <a:spcBef>
                <a:spcPts val="0"/>
              </a:spcBef>
              <a:spcAft>
                <a:spcPts val="0"/>
              </a:spcAft>
              <a:buSzPts val="5600"/>
              <a:buChar char="○"/>
              <a:defRPr sz="5600"/>
            </a:lvl5pPr>
            <a:lvl6pPr lvl="5" algn="ctr">
              <a:spcBef>
                <a:spcPts val="0"/>
              </a:spcBef>
              <a:spcAft>
                <a:spcPts val="0"/>
              </a:spcAft>
              <a:buSzPts val="5600"/>
              <a:buChar char="■"/>
              <a:defRPr sz="5600"/>
            </a:lvl6pPr>
            <a:lvl7pPr lvl="6" algn="ctr">
              <a:spcBef>
                <a:spcPts val="0"/>
              </a:spcBef>
              <a:spcAft>
                <a:spcPts val="0"/>
              </a:spcAft>
              <a:buSzPts val="5600"/>
              <a:buChar char="●"/>
              <a:defRPr sz="5600"/>
            </a:lvl7pPr>
            <a:lvl8pPr lvl="7" algn="ctr">
              <a:spcBef>
                <a:spcPts val="0"/>
              </a:spcBef>
              <a:spcAft>
                <a:spcPts val="0"/>
              </a:spcAft>
              <a:buSzPts val="5600"/>
              <a:buChar char="○"/>
              <a:defRPr sz="5600"/>
            </a:lvl8pPr>
            <a:lvl9pPr lvl="8" algn="ctr">
              <a:spcBef>
                <a:spcPts val="0"/>
              </a:spcBef>
              <a:spcAft>
                <a:spcPts val="0"/>
              </a:spcAft>
              <a:buSzPts val="5600"/>
              <a:buChar char="■"/>
              <a:defRPr sz="5600"/>
            </a:lvl9pPr>
          </a:lstStyle>
          <a:p>
            <a:endParaRPr/>
          </a:p>
        </p:txBody>
      </p:sp>
      <p:sp>
        <p:nvSpPr>
          <p:cNvPr id="42" name="Google Shape;42;p9"/>
          <p:cNvSpPr txBox="1">
            <a:spLocks noGrp="1"/>
          </p:cNvSpPr>
          <p:nvPr>
            <p:ph type="subTitle" idx="1"/>
          </p:nvPr>
        </p:nvSpPr>
        <p:spPr>
          <a:xfrm>
            <a:off x="353911" y="3737433"/>
            <a:ext cx="5392200" cy="1646700"/>
          </a:xfrm>
          <a:prstGeom prst="rect">
            <a:avLst/>
          </a:prstGeom>
          <a:noFill/>
          <a:ln>
            <a:noFill/>
          </a:ln>
        </p:spPr>
        <p:txBody>
          <a:bodyPr spcFirstLastPara="1" wrap="square" lIns="121875" tIns="121875" rIns="121875" bIns="12187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 name="Google Shape;43;p9"/>
          <p:cNvSpPr txBox="1">
            <a:spLocks noGrp="1"/>
          </p:cNvSpPr>
          <p:nvPr>
            <p:ph type="body" idx="2"/>
          </p:nvPr>
        </p:nvSpPr>
        <p:spPr>
          <a:xfrm>
            <a:off x="6584352" y="965433"/>
            <a:ext cx="5114700" cy="4926900"/>
          </a:xfrm>
          <a:prstGeom prst="rect">
            <a:avLst/>
          </a:prstGeom>
          <a:noFill/>
          <a:ln>
            <a:noFill/>
          </a:ln>
        </p:spPr>
        <p:txBody>
          <a:bodyPr spcFirstLastPara="1" wrap="square" lIns="121875" tIns="121875" rIns="121875" bIns="121875" anchor="ctr" anchorCtr="0">
            <a:noAutofit/>
          </a:bodyPr>
          <a:lstStyle>
            <a:lvl1pPr marL="457200" lvl="0" indent="-349250">
              <a:spcBef>
                <a:spcPts val="0"/>
              </a:spcBef>
              <a:spcAft>
                <a:spcPts val="0"/>
              </a:spcAft>
              <a:buSzPts val="1900"/>
              <a:buChar char="●"/>
              <a:defRPr sz="1900"/>
            </a:lvl1pPr>
            <a:lvl2pPr marL="914400" lvl="1" indent="-349250">
              <a:spcBef>
                <a:spcPts val="0"/>
              </a:spcBef>
              <a:spcAft>
                <a:spcPts val="0"/>
              </a:spcAft>
              <a:buSzPts val="1900"/>
              <a:buChar char="○"/>
              <a:defRPr sz="1900"/>
            </a:lvl2pPr>
            <a:lvl3pPr marL="1371600" lvl="2" indent="-349250">
              <a:spcBef>
                <a:spcPts val="0"/>
              </a:spcBef>
              <a:spcAft>
                <a:spcPts val="0"/>
              </a:spcAft>
              <a:buSzPts val="1900"/>
              <a:buChar char="■"/>
              <a:defRPr sz="1900"/>
            </a:lvl3pPr>
            <a:lvl4pPr marL="1828800" lvl="3" indent="-349250">
              <a:spcBef>
                <a:spcPts val="0"/>
              </a:spcBef>
              <a:spcAft>
                <a:spcPts val="0"/>
              </a:spcAft>
              <a:buSzPts val="1900"/>
              <a:buChar char="●"/>
              <a:defRPr sz="1900"/>
            </a:lvl4pPr>
            <a:lvl5pPr marL="2286000" lvl="4" indent="-349250">
              <a:spcBef>
                <a:spcPts val="0"/>
              </a:spcBef>
              <a:spcAft>
                <a:spcPts val="0"/>
              </a:spcAft>
              <a:buSzPts val="1900"/>
              <a:buChar char="○"/>
              <a:defRPr sz="1900"/>
            </a:lvl5pPr>
            <a:lvl6pPr marL="2743200" lvl="5" indent="-349250">
              <a:spcBef>
                <a:spcPts val="0"/>
              </a:spcBef>
              <a:spcAft>
                <a:spcPts val="0"/>
              </a:spcAft>
              <a:buSzPts val="1900"/>
              <a:buChar char="■"/>
              <a:defRPr sz="1900"/>
            </a:lvl6pPr>
            <a:lvl7pPr marL="3200400" lvl="6" indent="-349250">
              <a:spcBef>
                <a:spcPts val="0"/>
              </a:spcBef>
              <a:spcAft>
                <a:spcPts val="0"/>
              </a:spcAft>
              <a:buSzPts val="1900"/>
              <a:buChar char="●"/>
              <a:defRPr sz="1900"/>
            </a:lvl7pPr>
            <a:lvl8pPr marL="3657600" lvl="7" indent="-349250">
              <a:spcBef>
                <a:spcPts val="0"/>
              </a:spcBef>
              <a:spcAft>
                <a:spcPts val="0"/>
              </a:spcAft>
              <a:buSzPts val="1900"/>
              <a:buChar char="○"/>
              <a:defRPr sz="1900"/>
            </a:lvl8pPr>
            <a:lvl9pPr marL="4114800" lvl="8" indent="-349250">
              <a:spcBef>
                <a:spcPts val="0"/>
              </a:spcBef>
              <a:spcAft>
                <a:spcPts val="0"/>
              </a:spcAft>
              <a:buSzPts val="1900"/>
              <a:buChar char="■"/>
              <a:defRPr sz="1900"/>
            </a:lvl9pPr>
          </a:lstStyle>
          <a:p>
            <a:endParaRPr/>
          </a:p>
        </p:txBody>
      </p:sp>
      <p:sp>
        <p:nvSpPr>
          <p:cNvPr id="44" name="Google Shape;44;p9"/>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415496" y="5640767"/>
            <a:ext cx="7996500" cy="806700"/>
          </a:xfrm>
          <a:prstGeom prst="rect">
            <a:avLst/>
          </a:prstGeom>
          <a:noFill/>
          <a:ln>
            <a:noFill/>
          </a:ln>
        </p:spPr>
        <p:txBody>
          <a:bodyPr spcFirstLastPara="1" wrap="square" lIns="121875" tIns="121875" rIns="121875" bIns="121875" anchor="ctr" anchorCtr="0">
            <a:noAutofit/>
          </a:bodyPr>
          <a:lstStyle>
            <a:lvl1pPr marL="457200" lvl="0" indent="-228600">
              <a:lnSpc>
                <a:spcPct val="100000"/>
              </a:lnSpc>
              <a:spcBef>
                <a:spcPts val="0"/>
              </a:spcBef>
              <a:spcAft>
                <a:spcPts val="0"/>
              </a:spcAft>
              <a:buSzPts val="1900"/>
              <a:buNone/>
              <a:defRPr sz="1900"/>
            </a:lvl1pPr>
          </a:lstStyle>
          <a:p>
            <a:endParaRPr/>
          </a:p>
        </p:txBody>
      </p:sp>
      <p:sp>
        <p:nvSpPr>
          <p:cNvPr id="47" name="Google Shape;47;p10"/>
          <p:cNvSpPr txBox="1">
            <a:spLocks noGrp="1"/>
          </p:cNvSpPr>
          <p:nvPr>
            <p:ph type="sldNum" idx="12"/>
          </p:nvPr>
        </p:nvSpPr>
        <p:spPr>
          <a:xfrm>
            <a:off x="11293784" y="6217622"/>
            <a:ext cx="731400" cy="524700"/>
          </a:xfrm>
          <a:prstGeom prst="rect">
            <a:avLst/>
          </a:prstGeom>
        </p:spPr>
        <p:txBody>
          <a:bodyPr spcFirstLastPara="1" wrap="square" lIns="121875" tIns="121875" rIns="121875" bIns="121875" anchor="t" anchorCtr="0">
            <a:noAutofit/>
          </a:bodyPr>
          <a:lstStyle>
            <a:lvl1pPr lvl="0">
              <a:buNone/>
              <a:defRPr sz="1900"/>
            </a:lvl1pPr>
            <a:lvl2pPr lvl="1">
              <a:buNone/>
              <a:defRPr sz="1900"/>
            </a:lvl2pPr>
            <a:lvl3pPr lvl="2">
              <a:buNone/>
              <a:defRPr sz="1900"/>
            </a:lvl3pPr>
            <a:lvl4pPr lvl="3">
              <a:buNone/>
              <a:defRPr sz="1900"/>
            </a:lvl4pPr>
            <a:lvl5pPr lvl="4">
              <a:buNone/>
              <a:defRPr sz="1900"/>
            </a:lvl5pPr>
            <a:lvl6pPr lvl="5">
              <a:buNone/>
              <a:defRPr sz="1900"/>
            </a:lvl6pPr>
            <a:lvl7pPr lvl="6">
              <a:buNone/>
              <a:defRPr sz="1900"/>
            </a:lvl7pPr>
            <a:lvl8pPr lvl="7">
              <a:buNone/>
              <a:defRPr sz="1900"/>
            </a:lvl8pPr>
            <a:lvl9pPr lvl="8">
              <a:buNone/>
              <a:defRPr sz="19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p:nvPr/>
        </p:nvSpPr>
        <p:spPr>
          <a:xfrm>
            <a:off x="1289336" y="263605"/>
            <a:ext cx="10057800" cy="7716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None/>
            </a:pPr>
            <a:endParaRPr sz="4400">
              <a:solidFill>
                <a:srgbClr val="FF9900"/>
              </a:solidFill>
              <a:latin typeface="Lexend"/>
              <a:ea typeface="Lexend"/>
              <a:cs typeface="Lexend"/>
              <a:sym typeface="Lexend"/>
            </a:endParaRPr>
          </a:p>
        </p:txBody>
      </p:sp>
      <p:sp>
        <p:nvSpPr>
          <p:cNvPr id="7" name="Google Shape;7;p1"/>
          <p:cNvSpPr txBox="1"/>
          <p:nvPr/>
        </p:nvSpPr>
        <p:spPr>
          <a:xfrm>
            <a:off x="673353" y="1389785"/>
            <a:ext cx="10673700" cy="4603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endParaRPr sz="2000">
              <a:solidFill>
                <a:srgbClr val="FF9900"/>
              </a:solidFill>
              <a:latin typeface="Antic"/>
              <a:ea typeface="Antic"/>
              <a:cs typeface="Antic"/>
              <a:sym typeface="Antic"/>
            </a:endParaRPr>
          </a:p>
        </p:txBody>
      </p:sp>
      <p:sp>
        <p:nvSpPr>
          <p:cNvPr id="8" name="Google Shape;8;p1"/>
          <p:cNvSpPr txBox="1"/>
          <p:nvPr/>
        </p:nvSpPr>
        <p:spPr>
          <a:xfrm>
            <a:off x="4299614" y="6142772"/>
            <a:ext cx="3661200" cy="492000"/>
          </a:xfrm>
          <a:prstGeom prst="rect">
            <a:avLst/>
          </a:prstGeom>
          <a:noFill/>
          <a:ln>
            <a:noFill/>
          </a:ln>
        </p:spPr>
        <p:txBody>
          <a:bodyPr spcFirstLastPara="1" wrap="square" lIns="126300" tIns="63150" rIns="126300" bIns="631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888888"/>
              </a:solidFill>
              <a:latin typeface="Antic"/>
              <a:ea typeface="Antic"/>
              <a:cs typeface="Antic"/>
              <a:sym typeface="Antic"/>
            </a:endParaRPr>
          </a:p>
        </p:txBody>
      </p:sp>
      <p:pic>
        <p:nvPicPr>
          <p:cNvPr id="9" name="Google Shape;9;p1"/>
          <p:cNvPicPr preferRelativeResize="0"/>
          <p:nvPr/>
        </p:nvPicPr>
        <p:blipFill rotWithShape="1">
          <a:blip r:embed="rId13">
            <a:alphaModFix/>
          </a:blip>
          <a:srcRect/>
          <a:stretch/>
        </p:blipFill>
        <p:spPr>
          <a:xfrm>
            <a:off x="10473516" y="6143308"/>
            <a:ext cx="1508253" cy="311516"/>
          </a:xfrm>
          <a:prstGeom prst="rect">
            <a:avLst/>
          </a:prstGeom>
          <a:noFill/>
          <a:ln>
            <a:noFill/>
          </a:ln>
        </p:spPr>
      </p:pic>
      <p:pic>
        <p:nvPicPr>
          <p:cNvPr id="10" name="Google Shape;10;p1"/>
          <p:cNvPicPr preferRelativeResize="0"/>
          <p:nvPr/>
        </p:nvPicPr>
        <p:blipFill rotWithShape="1">
          <a:blip r:embed="rId14">
            <a:alphaModFix/>
          </a:blip>
          <a:srcRect t="2380" b="2380"/>
          <a:stretch/>
        </p:blipFill>
        <p:spPr>
          <a:xfrm>
            <a:off x="190019" y="240133"/>
            <a:ext cx="832978" cy="771531"/>
          </a:xfrm>
          <a:prstGeom prst="rect">
            <a:avLst/>
          </a:prstGeom>
          <a:noFill/>
          <a:ln w="9525" cap="flat" cmpd="sng">
            <a:solidFill>
              <a:srgbClr val="FF9900"/>
            </a:solidFill>
            <a:prstDash val="solid"/>
            <a:round/>
            <a:headEnd type="none" w="sm" len="sm"/>
            <a:tailEnd type="none" w="sm" len="sm"/>
          </a:ln>
          <a:effectLst>
            <a:outerShdw dist="76200" dir="3180000" algn="bl" rotWithShape="0">
              <a:srgbClr val="FF9900"/>
            </a:outerShdw>
          </a:effectLst>
        </p:spPr>
      </p:pic>
      <p:sp>
        <p:nvSpPr>
          <p:cNvPr id="11" name="Google Shape;11;p1"/>
          <p:cNvSpPr txBox="1"/>
          <p:nvPr/>
        </p:nvSpPr>
        <p:spPr>
          <a:xfrm>
            <a:off x="1450829" y="265940"/>
            <a:ext cx="9676800" cy="8484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None/>
            </a:pPr>
            <a:endParaRPr sz="4400">
              <a:solidFill>
                <a:srgbClr val="FF9900"/>
              </a:solidFill>
              <a:latin typeface="Lexend"/>
              <a:ea typeface="Lexend"/>
              <a:cs typeface="Lexend"/>
              <a:sym typeface="Lexend"/>
            </a:endParaRPr>
          </a:p>
        </p:txBody>
      </p:sp>
      <p:sp>
        <p:nvSpPr>
          <p:cNvPr id="12" name="Google Shape;12;p1"/>
          <p:cNvSpPr txBox="1">
            <a:spLocks noGrp="1"/>
          </p:cNvSpPr>
          <p:nvPr>
            <p:ph type="sldNum" idx="12"/>
          </p:nvPr>
        </p:nvSpPr>
        <p:spPr>
          <a:xfrm>
            <a:off x="11406191" y="6333134"/>
            <a:ext cx="7314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a:off x="1552403" y="422226"/>
            <a:ext cx="9676800" cy="763500"/>
          </a:xfrm>
          <a:prstGeom prst="rect">
            <a:avLst/>
          </a:prstGeom>
          <a:noFill/>
          <a:ln>
            <a:noFill/>
          </a:ln>
        </p:spPr>
        <p:txBody>
          <a:bodyPr spcFirstLastPara="1" wrap="square" lIns="126300" tIns="126300" rIns="126300" bIns="126300" anchor="ctr" anchorCtr="0">
            <a:noAutofit/>
          </a:bodyPr>
          <a:lstStyle>
            <a:lvl1pPr marR="0" lvl="0" algn="l" rtl="0">
              <a:lnSpc>
                <a:spcPct val="100000"/>
              </a:lnSpc>
              <a:spcBef>
                <a:spcPts val="0"/>
              </a:spcBef>
              <a:spcAft>
                <a:spcPts val="0"/>
              </a:spcAft>
              <a:buClr>
                <a:schemeClr val="dk1"/>
              </a:buClr>
              <a:buSzPts val="4400"/>
              <a:buFont typeface="Lexend"/>
              <a:buNone/>
              <a:defRPr sz="4400" b="0" i="0" u="none" strike="noStrike" cap="none">
                <a:solidFill>
                  <a:schemeClr val="dk1"/>
                </a:solidFill>
                <a:latin typeface="Lexend"/>
                <a:ea typeface="Lexend"/>
                <a:cs typeface="Lexend"/>
                <a:sym typeface="Lexend"/>
              </a:defRPr>
            </a:lvl1pPr>
            <a:lvl2pPr marR="0" lvl="1"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2pPr>
            <a:lvl3pPr marR="0" lvl="2"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3pPr>
            <a:lvl4pPr marR="0" lvl="3"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4pPr>
            <a:lvl5pPr marR="0" lvl="4"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5pPr>
            <a:lvl6pPr marR="0" lvl="5"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6pPr>
            <a:lvl7pPr marR="0" lvl="6"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7pPr>
            <a:lvl8pPr marR="0" lvl="7"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8pPr>
            <a:lvl9pPr marR="0" lvl="8" algn="l" rtl="0">
              <a:lnSpc>
                <a:spcPct val="100000"/>
              </a:lnSpc>
              <a:spcBef>
                <a:spcPts val="0"/>
              </a:spcBef>
              <a:spcAft>
                <a:spcPts val="0"/>
              </a:spcAft>
              <a:buClr>
                <a:schemeClr val="dk1"/>
              </a:buClr>
              <a:buSzPts val="3900"/>
              <a:buFont typeface="Cormorant Garamond"/>
              <a:buNone/>
              <a:defRPr sz="3900" b="0" i="0" u="none" strike="noStrike" cap="none">
                <a:solidFill>
                  <a:schemeClr val="dk1"/>
                </a:solidFill>
                <a:latin typeface="Cormorant Garamond"/>
                <a:ea typeface="Cormorant Garamond"/>
                <a:cs typeface="Cormorant Garamond"/>
                <a:sym typeface="Cormorant Garamond"/>
              </a:defRPr>
            </a:lvl9pPr>
          </a:lstStyle>
          <a:p>
            <a:endParaRPr/>
          </a:p>
        </p:txBody>
      </p:sp>
      <p:sp>
        <p:nvSpPr>
          <p:cNvPr id="56" name="Google Shape;56;p13"/>
          <p:cNvSpPr txBox="1">
            <a:spLocks noGrp="1"/>
          </p:cNvSpPr>
          <p:nvPr>
            <p:ph type="body" idx="1"/>
          </p:nvPr>
        </p:nvSpPr>
        <p:spPr>
          <a:xfrm>
            <a:off x="959760" y="1536634"/>
            <a:ext cx="10269300" cy="4555500"/>
          </a:xfrm>
          <a:prstGeom prst="rect">
            <a:avLst/>
          </a:prstGeom>
          <a:noFill/>
          <a:ln>
            <a:noFill/>
          </a:ln>
        </p:spPr>
        <p:txBody>
          <a:bodyPr spcFirstLastPara="1" wrap="square" lIns="126300" tIns="126300" rIns="126300" bIns="126300" anchor="t" anchorCtr="0">
            <a:noAutofit/>
          </a:bodyPr>
          <a:lstStyle>
            <a:lvl1pPr marL="457200" marR="0" lvl="0" indent="-361950" algn="l" rtl="0">
              <a:lnSpc>
                <a:spcPct val="115000"/>
              </a:lnSpc>
              <a:spcBef>
                <a:spcPts val="0"/>
              </a:spcBef>
              <a:spcAft>
                <a:spcPts val="0"/>
              </a:spcAft>
              <a:buSzPts val="2100"/>
              <a:buChar char="❖"/>
              <a:defRPr sz="2100" i="0" u="none" strike="noStrike" cap="none"/>
            </a:lvl1pPr>
            <a:lvl2pPr marL="914400" marR="0" lvl="1" indent="-361950" algn="l" rtl="0">
              <a:lnSpc>
                <a:spcPct val="115000"/>
              </a:lnSpc>
              <a:spcBef>
                <a:spcPts val="0"/>
              </a:spcBef>
              <a:spcAft>
                <a:spcPts val="0"/>
              </a:spcAft>
              <a:buSzPts val="2100"/>
              <a:buChar char="➢"/>
              <a:defRPr sz="2100" i="0" u="none" strike="noStrike" cap="none"/>
            </a:lvl2pPr>
            <a:lvl3pPr marL="1371600" marR="0" lvl="2" indent="-361950" algn="l" rtl="0">
              <a:lnSpc>
                <a:spcPct val="115000"/>
              </a:lnSpc>
              <a:spcBef>
                <a:spcPts val="0"/>
              </a:spcBef>
              <a:spcAft>
                <a:spcPts val="0"/>
              </a:spcAft>
              <a:buSzPts val="2100"/>
              <a:buChar char="■"/>
              <a:defRPr sz="2100" i="0" u="none" strike="noStrike" cap="none"/>
            </a:lvl3pPr>
            <a:lvl4pPr marL="1828800" marR="0" lvl="3" indent="-361950" algn="l" rtl="0">
              <a:lnSpc>
                <a:spcPct val="115000"/>
              </a:lnSpc>
              <a:spcBef>
                <a:spcPts val="0"/>
              </a:spcBef>
              <a:spcAft>
                <a:spcPts val="0"/>
              </a:spcAft>
              <a:buSzPts val="2100"/>
              <a:buChar char="●"/>
              <a:defRPr sz="2100" i="0" u="none" strike="noStrike" cap="none"/>
            </a:lvl4pPr>
            <a:lvl5pPr marL="2286000" marR="0" lvl="4" indent="-361950" algn="l" rtl="0">
              <a:lnSpc>
                <a:spcPct val="115000"/>
              </a:lnSpc>
              <a:spcBef>
                <a:spcPts val="0"/>
              </a:spcBef>
              <a:spcAft>
                <a:spcPts val="0"/>
              </a:spcAft>
              <a:buSzPts val="2100"/>
              <a:buChar char="◆"/>
              <a:defRPr sz="2100" i="0" u="none" strike="noStrike" cap="none"/>
            </a:lvl5pPr>
            <a:lvl6pPr marL="2743200" marR="0" lvl="5" indent="-361950" algn="l" rtl="0">
              <a:lnSpc>
                <a:spcPct val="115000"/>
              </a:lnSpc>
              <a:spcBef>
                <a:spcPts val="0"/>
              </a:spcBef>
              <a:spcAft>
                <a:spcPts val="0"/>
              </a:spcAft>
              <a:buSzPts val="2100"/>
              <a:buChar char="➢"/>
              <a:defRPr sz="2100" i="0" u="none" strike="noStrike" cap="none"/>
            </a:lvl6pPr>
            <a:lvl7pPr marL="3200400" marR="0" lvl="6" indent="-361950" algn="l" rtl="0">
              <a:lnSpc>
                <a:spcPct val="115000"/>
              </a:lnSpc>
              <a:spcBef>
                <a:spcPts val="0"/>
              </a:spcBef>
              <a:spcAft>
                <a:spcPts val="0"/>
              </a:spcAft>
              <a:buSzPts val="2100"/>
              <a:buChar char="■"/>
              <a:defRPr sz="2100" i="0" u="none" strike="noStrike" cap="none"/>
            </a:lvl7pPr>
            <a:lvl8pPr marL="3657600" marR="0" lvl="7" indent="-361950" algn="l" rtl="0">
              <a:lnSpc>
                <a:spcPct val="115000"/>
              </a:lnSpc>
              <a:spcBef>
                <a:spcPts val="0"/>
              </a:spcBef>
              <a:spcAft>
                <a:spcPts val="0"/>
              </a:spcAft>
              <a:buSzPts val="2100"/>
              <a:buChar char="●"/>
              <a:defRPr sz="2100" i="0" u="none" strike="noStrike" cap="none"/>
            </a:lvl8pPr>
            <a:lvl9pPr marL="4114800" marR="0" lvl="8" indent="-361950" algn="l" rtl="0">
              <a:lnSpc>
                <a:spcPct val="115000"/>
              </a:lnSpc>
              <a:spcBef>
                <a:spcPts val="0"/>
              </a:spcBef>
              <a:spcAft>
                <a:spcPts val="0"/>
              </a:spcAft>
              <a:buSzPts val="2100"/>
              <a:buChar char="◆"/>
              <a:defRPr sz="2100" i="0" u="none" strike="noStrike" cap="none"/>
            </a:lvl9pPr>
          </a:lstStyle>
          <a:p>
            <a:endParaRPr/>
          </a:p>
        </p:txBody>
      </p:sp>
      <p:sp>
        <p:nvSpPr>
          <p:cNvPr id="57" name="Google Shape;57;p13"/>
          <p:cNvSpPr txBox="1"/>
          <p:nvPr/>
        </p:nvSpPr>
        <p:spPr>
          <a:xfrm>
            <a:off x="4448620" y="6239933"/>
            <a:ext cx="3522300" cy="486900"/>
          </a:xfrm>
          <a:prstGeom prst="rect">
            <a:avLst/>
          </a:prstGeom>
          <a:noFill/>
          <a:ln>
            <a:noFill/>
          </a:ln>
        </p:spPr>
        <p:txBody>
          <a:bodyPr spcFirstLastPara="1" wrap="square" lIns="126300" tIns="63150" rIns="126300" bIns="63150"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300" b="0" i="0" u="none" strike="noStrike" cap="none">
              <a:solidFill>
                <a:srgbClr val="888888"/>
              </a:solidFill>
              <a:latin typeface="Antic"/>
              <a:ea typeface="Antic"/>
              <a:cs typeface="Antic"/>
              <a:sym typeface="Antic"/>
            </a:endParaRPr>
          </a:p>
        </p:txBody>
      </p:sp>
      <p:sp>
        <p:nvSpPr>
          <p:cNvPr id="58" name="Google Shape;58;p13"/>
          <p:cNvSpPr txBox="1">
            <a:spLocks noGrp="1"/>
          </p:cNvSpPr>
          <p:nvPr>
            <p:ph type="sldNum" idx="12"/>
          </p:nvPr>
        </p:nvSpPr>
        <p:spPr>
          <a:xfrm>
            <a:off x="11406191" y="6333134"/>
            <a:ext cx="731400" cy="525000"/>
          </a:xfrm>
          <a:prstGeom prst="rect">
            <a:avLst/>
          </a:prstGeom>
          <a:noFill/>
          <a:ln>
            <a:noFill/>
          </a:ln>
        </p:spPr>
        <p:txBody>
          <a:bodyPr spcFirstLastPara="1" wrap="square" lIns="91425" tIns="91425" rIns="91425" bIns="91425" anchor="t" anchorCtr="0">
            <a:noAutofit/>
          </a:bodyPr>
          <a:lstStyle>
            <a:lvl1pPr lvl="0" algn="r">
              <a:buNone/>
              <a:defRPr sz="1300"/>
            </a:lvl1pPr>
            <a:lvl2pPr lvl="1" algn="r">
              <a:buNone/>
              <a:defRPr sz="1300"/>
            </a:lvl2pPr>
            <a:lvl3pPr lvl="2" algn="r">
              <a:buNone/>
              <a:defRPr sz="1300"/>
            </a:lvl3pPr>
            <a:lvl4pPr lvl="3" algn="r">
              <a:buNone/>
              <a:defRPr sz="1300"/>
            </a:lvl4pPr>
            <a:lvl5pPr lvl="4" algn="r">
              <a:buNone/>
              <a:defRPr sz="1300"/>
            </a:lvl5pPr>
            <a:lvl6pPr lvl="5" algn="r">
              <a:buNone/>
              <a:defRPr sz="1300"/>
            </a:lvl6pPr>
            <a:lvl7pPr lvl="6" algn="r">
              <a:buNone/>
              <a:defRPr sz="1300"/>
            </a:lvl7pPr>
            <a:lvl8pPr lvl="7" algn="r">
              <a:buNone/>
              <a:defRPr sz="1300"/>
            </a:lvl8pPr>
            <a:lvl9pPr lvl="8" algn="r">
              <a:buNone/>
              <a:defRPr sz="1300"/>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png"/><Relationship Id="rId5" Type="http://schemas.openxmlformats.org/officeDocument/2006/relationships/image" Target="../media/image2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0.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1.jpg"/><Relationship Id="rId5" Type="http://schemas.openxmlformats.org/officeDocument/2006/relationships/hyperlink" Target="https://dlmg.ro/en/romanian-sign-language/"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0.png"/><Relationship Id="rId5" Type="http://schemas.openxmlformats.org/officeDocument/2006/relationships/hyperlink" Target="https://changingminds.org/techniques/language/persuasive/keep_it_simple.htm"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hyperlink" Target="https://study.com/academy/lesson/communicating-with-and-about-people-with-disabilites.html"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6.gif"/><Relationship Id="rId5" Type="http://schemas.openxmlformats.org/officeDocument/2006/relationships/image" Target="../media/image24.gi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slideLayout" Target="../slideLayouts/slideLayout14.xml"/><Relationship Id="rId7" Type="http://schemas.openxmlformats.org/officeDocument/2006/relationships/image" Target="../media/image24.gif"/><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seyens.com/7cs-effective-communication-science/" TargetMode="External"/><Relationship Id="rId5" Type="http://schemas.openxmlformats.org/officeDocument/2006/relationships/hyperlink" Target="https://cxl.com/blog/basic-principles-of-communication/" TargetMode="External"/><Relationship Id="rId4" Type="http://schemas.openxmlformats.org/officeDocument/2006/relationships/notesSlide" Target="../notesSlides/notesSlide20.xml"/><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6.gif"/><Relationship Id="rId5" Type="http://schemas.openxmlformats.org/officeDocument/2006/relationships/image" Target="../media/image24.gif"/><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0.png"/><Relationship Id="rId5" Type="http://schemas.openxmlformats.org/officeDocument/2006/relationships/image" Target="../media/image16.gi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5.jp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6.gif"/><Relationship Id="rId5" Type="http://schemas.openxmlformats.org/officeDocument/2006/relationships/image" Target="../media/image24.gif"/><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6.gif"/><Relationship Id="rId5" Type="http://schemas.openxmlformats.org/officeDocument/2006/relationships/image" Target="../media/image24.gif"/><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2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2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0.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28.gif"/><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slideLayout" Target="../slideLayouts/slideLayout14.xml"/><Relationship Id="rId7" Type="http://schemas.openxmlformats.org/officeDocument/2006/relationships/image" Target="../media/image16.gif"/><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5.gif"/><Relationship Id="rId5" Type="http://schemas.openxmlformats.org/officeDocument/2006/relationships/image" Target="../media/image29.jpg"/><Relationship Id="rId4" Type="http://schemas.openxmlformats.org/officeDocument/2006/relationships/notesSlide" Target="../notesSlides/notesSlide33.xml"/><Relationship Id="rId9"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0.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10.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0.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10.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10.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10.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1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10.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10.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1.gi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0.m4a"/><Relationship Id="rId1" Type="http://schemas.microsoft.com/office/2007/relationships/media" Target="../media/media50.m4a"/><Relationship Id="rId5" Type="http://schemas.openxmlformats.org/officeDocument/2006/relationships/image" Target="../media/image10.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10.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10.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10.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5.m4a"/><Relationship Id="rId1" Type="http://schemas.microsoft.com/office/2007/relationships/media" Target="../media/media55.m4a"/><Relationship Id="rId5" Type="http://schemas.openxmlformats.org/officeDocument/2006/relationships/image" Target="../media/image10.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0.png"/><Relationship Id="rId4"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10.png"/><Relationship Id="rId5" Type="http://schemas.openxmlformats.org/officeDocument/2006/relationships/image" Target="../media/image28.gif"/><Relationship Id="rId4"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10.png"/><Relationship Id="rId5" Type="http://schemas.openxmlformats.org/officeDocument/2006/relationships/image" Target="../media/image28.gif"/><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hyperlink" Target="http://ncam.wgbh.org/" TargetMode="External"/><Relationship Id="rId2" Type="http://schemas.openxmlformats.org/officeDocument/2006/relationships/audio" Target="../media/media61.m4a"/><Relationship Id="rId1" Type="http://schemas.microsoft.com/office/2007/relationships/media" Target="../media/media61.m4a"/><Relationship Id="rId6" Type="http://schemas.openxmlformats.org/officeDocument/2006/relationships/hyperlink" Target="https://dredf.org/" TargetMode="External"/><Relationship Id="rId5" Type="http://schemas.openxmlformats.org/officeDocument/2006/relationships/hyperlink" Target="https://www.w3.org/WAI/" TargetMode="External"/><Relationship Id="rId4"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3.xml"/><Relationship Id="rId7" Type="http://schemas.openxmlformats.org/officeDocument/2006/relationships/hyperlink" Target="https://www.centerononlinelearning.org/" TargetMode="External"/><Relationship Id="rId2" Type="http://schemas.openxmlformats.org/officeDocument/2006/relationships/audio" Target="../media/media62.m4a"/><Relationship Id="rId1" Type="http://schemas.microsoft.com/office/2007/relationships/media" Target="../media/media62.m4a"/><Relationship Id="rId6" Type="http://schemas.openxmlformats.org/officeDocument/2006/relationships/hyperlink" Target="https://webaim.org/" TargetMode="External"/><Relationship Id="rId5" Type="http://schemas.openxmlformats.org/officeDocument/2006/relationships/hyperlink" Target="http://www.cast.org/" TargetMode="External"/><Relationship Id="rId4"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63.m4a"/><Relationship Id="rId1" Type="http://schemas.microsoft.com/office/2007/relationships/media" Target="../media/media63.m4a"/><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notesSlide" Target="../notesSlides/notesSlide63.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gif"/><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4.xml"/><Relationship Id="rId7" Type="http://schemas.openxmlformats.org/officeDocument/2006/relationships/image" Target="../media/image19.jp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39"/>
        <p:cNvGrpSpPr/>
        <p:nvPr/>
      </p:nvGrpSpPr>
      <p:grpSpPr>
        <a:xfrm>
          <a:off x="0" y="0"/>
          <a:ext cx="0" cy="0"/>
          <a:chOff x="0" y="0"/>
          <a:chExt cx="0" cy="0"/>
        </a:xfrm>
      </p:grpSpPr>
      <p:pic>
        <p:nvPicPr>
          <p:cNvPr id="140" name="Google Shape;140;p27"/>
          <p:cNvPicPr preferRelativeResize="0"/>
          <p:nvPr/>
        </p:nvPicPr>
        <p:blipFill rotWithShape="1">
          <a:blip r:embed="rId5">
            <a:alphaModFix/>
          </a:blip>
          <a:srcRect t="2380" b="2380"/>
          <a:stretch/>
        </p:blipFill>
        <p:spPr>
          <a:xfrm>
            <a:off x="4952461" y="-2120"/>
            <a:ext cx="2700624" cy="2572710"/>
          </a:xfrm>
          <a:prstGeom prst="rect">
            <a:avLst/>
          </a:prstGeom>
          <a:noFill/>
          <a:ln w="9525" cap="flat" cmpd="sng">
            <a:solidFill>
              <a:schemeClr val="accent6"/>
            </a:solidFill>
            <a:prstDash val="solid"/>
            <a:round/>
            <a:headEnd type="none" w="sm" len="sm"/>
            <a:tailEnd type="none" w="sm" len="sm"/>
          </a:ln>
        </p:spPr>
      </p:pic>
      <p:sp>
        <p:nvSpPr>
          <p:cNvPr id="141" name="Google Shape;141;p27"/>
          <p:cNvSpPr/>
          <p:nvPr/>
        </p:nvSpPr>
        <p:spPr>
          <a:xfrm>
            <a:off x="5270681" y="4856352"/>
            <a:ext cx="6776700" cy="813300"/>
          </a:xfrm>
          <a:prstGeom prst="rect">
            <a:avLst/>
          </a:prstGeom>
          <a:solidFill>
            <a:srgbClr val="FF9900"/>
          </a:solidFill>
          <a:ln>
            <a:noFill/>
          </a:ln>
        </p:spPr>
        <p:txBody>
          <a:bodyPr spcFirstLastPara="1" wrap="square" lIns="126300" tIns="126300" rIns="126300" bIns="126300"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2100" b="1" i="0" u="none" strike="noStrike" cap="none">
                <a:solidFill>
                  <a:srgbClr val="FEFEFE"/>
                </a:solidFill>
                <a:latin typeface="Antic"/>
                <a:ea typeface="Antic"/>
                <a:cs typeface="Antic"/>
                <a:sym typeface="Antic"/>
              </a:rPr>
              <a:t>Project no: 2022-1-RO01-KA220-VET-000085029</a:t>
            </a:r>
            <a:endParaRPr sz="2100" b="1" i="0" u="none" strike="noStrike" cap="none">
              <a:solidFill>
                <a:srgbClr val="FF9900"/>
              </a:solidFill>
              <a:latin typeface="Antic"/>
              <a:ea typeface="Antic"/>
              <a:cs typeface="Antic"/>
              <a:sym typeface="Antic"/>
            </a:endParaRPr>
          </a:p>
        </p:txBody>
      </p:sp>
      <p:pic>
        <p:nvPicPr>
          <p:cNvPr id="142" name="Google Shape;142;p27"/>
          <p:cNvPicPr preferRelativeResize="0"/>
          <p:nvPr/>
        </p:nvPicPr>
        <p:blipFill rotWithShape="1">
          <a:blip r:embed="rId6">
            <a:alphaModFix/>
          </a:blip>
          <a:srcRect l="2722" r="2732"/>
          <a:stretch/>
        </p:blipFill>
        <p:spPr>
          <a:xfrm>
            <a:off x="8426892" y="391890"/>
            <a:ext cx="2799380" cy="660845"/>
          </a:xfrm>
          <a:prstGeom prst="rect">
            <a:avLst/>
          </a:prstGeom>
          <a:noFill/>
          <a:ln>
            <a:noFill/>
          </a:ln>
        </p:spPr>
      </p:pic>
      <p:sp>
        <p:nvSpPr>
          <p:cNvPr id="143" name="Google Shape;143;p27"/>
          <p:cNvSpPr txBox="1"/>
          <p:nvPr/>
        </p:nvSpPr>
        <p:spPr>
          <a:xfrm>
            <a:off x="0" y="2570599"/>
            <a:ext cx="12189000" cy="2408400"/>
          </a:xfrm>
          <a:prstGeom prst="rect">
            <a:avLst/>
          </a:prstGeom>
          <a:solidFill>
            <a:srgbClr val="5F7D95"/>
          </a:solidFill>
          <a:ln>
            <a:noFill/>
          </a:ln>
        </p:spPr>
        <p:txBody>
          <a:bodyPr spcFirstLastPara="1" wrap="square" lIns="126300" tIns="126300" rIns="126300" bIns="126300" anchor="ctr" anchorCtr="0">
            <a:noAutofit/>
          </a:bodyPr>
          <a:lstStyle/>
          <a:p>
            <a:pPr marL="0" lvl="0" indent="0" algn="ctr" rtl="0">
              <a:lnSpc>
                <a:spcPct val="90000"/>
              </a:lnSpc>
              <a:spcBef>
                <a:spcPts val="0"/>
              </a:spcBef>
              <a:spcAft>
                <a:spcPts val="0"/>
              </a:spcAft>
              <a:buNone/>
            </a:pPr>
            <a:r>
              <a:rPr lang="en" sz="8700" b="1">
                <a:solidFill>
                  <a:srgbClr val="FFFFFF"/>
                </a:solidFill>
                <a:latin typeface="Lexend"/>
                <a:ea typeface="Lexend"/>
                <a:cs typeface="Lexend"/>
                <a:sym typeface="Lexend"/>
              </a:rPr>
              <a:t>Teach me to help</a:t>
            </a:r>
            <a:endParaRPr sz="8700" b="1">
              <a:solidFill>
                <a:srgbClr val="FFFFFF"/>
              </a:solidFill>
              <a:latin typeface="Lexend"/>
              <a:ea typeface="Lexend"/>
              <a:cs typeface="Lexend"/>
              <a:sym typeface="Lexend"/>
            </a:endParaRPr>
          </a:p>
          <a:p>
            <a:pPr marL="0" lvl="0" indent="0" algn="ctr" rtl="0">
              <a:lnSpc>
                <a:spcPct val="90000"/>
              </a:lnSpc>
              <a:spcBef>
                <a:spcPts val="0"/>
              </a:spcBef>
              <a:spcAft>
                <a:spcPts val="0"/>
              </a:spcAft>
              <a:buNone/>
            </a:pPr>
            <a:r>
              <a:rPr lang="en" sz="2900" b="1">
                <a:solidFill>
                  <a:srgbClr val="FFFFFF"/>
                </a:solidFill>
                <a:latin typeface="Antic"/>
                <a:ea typeface="Antic"/>
                <a:cs typeface="Antic"/>
                <a:sym typeface="Antic"/>
              </a:rPr>
              <a:t>MODULE II Lesson 3 </a:t>
            </a:r>
            <a:endParaRPr sz="2900" b="1">
              <a:solidFill>
                <a:srgbClr val="FFFFFF"/>
              </a:solidFill>
              <a:latin typeface="Antic"/>
              <a:ea typeface="Antic"/>
              <a:cs typeface="Antic"/>
              <a:sym typeface="Antic"/>
            </a:endParaRPr>
          </a:p>
          <a:p>
            <a:pPr marL="0" lvl="0" indent="0" algn="ctr" rtl="0">
              <a:lnSpc>
                <a:spcPct val="90000"/>
              </a:lnSpc>
              <a:spcBef>
                <a:spcPts val="0"/>
              </a:spcBef>
              <a:spcAft>
                <a:spcPts val="0"/>
              </a:spcAft>
              <a:buNone/>
            </a:pPr>
            <a:r>
              <a:rPr lang="en" sz="2900">
                <a:solidFill>
                  <a:srgbClr val="FFFFFF"/>
                </a:solidFill>
                <a:latin typeface="Antic"/>
                <a:ea typeface="Antic"/>
                <a:cs typeface="Antic"/>
                <a:sym typeface="Antic"/>
              </a:rPr>
              <a:t>Verbal and content communication techniques to be used with people with disabilities in the online environment  - content creation</a:t>
            </a:r>
            <a:endParaRPr sz="2900">
              <a:solidFill>
                <a:srgbClr val="FFFFFF"/>
              </a:solidFill>
              <a:latin typeface="Antic"/>
              <a:ea typeface="Antic"/>
              <a:cs typeface="Antic"/>
              <a:sym typeface="Antic"/>
            </a:endParaRPr>
          </a:p>
        </p:txBody>
      </p:sp>
      <p:sp>
        <p:nvSpPr>
          <p:cNvPr id="144" name="Google Shape;144;p2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a:t>
            </a:fld>
            <a:endParaRPr/>
          </a:p>
        </p:txBody>
      </p:sp>
      <p:grpSp>
        <p:nvGrpSpPr>
          <p:cNvPr id="145" name="Google Shape;145;p27"/>
          <p:cNvGrpSpPr/>
          <p:nvPr/>
        </p:nvGrpSpPr>
        <p:grpSpPr>
          <a:xfrm>
            <a:off x="1211129" y="5675596"/>
            <a:ext cx="9767014" cy="1128485"/>
            <a:chOff x="498500" y="4137629"/>
            <a:chExt cx="8147326" cy="941345"/>
          </a:xfrm>
        </p:grpSpPr>
        <p:grpSp>
          <p:nvGrpSpPr>
            <p:cNvPr id="146" name="Google Shape;146;p27"/>
            <p:cNvGrpSpPr/>
            <p:nvPr/>
          </p:nvGrpSpPr>
          <p:grpSpPr>
            <a:xfrm>
              <a:off x="498500" y="4226550"/>
              <a:ext cx="4713643" cy="852425"/>
              <a:chOff x="498500" y="4226550"/>
              <a:chExt cx="4713643" cy="852425"/>
            </a:xfrm>
          </p:grpSpPr>
          <p:grpSp>
            <p:nvGrpSpPr>
              <p:cNvPr id="147" name="Google Shape;147;p27"/>
              <p:cNvGrpSpPr/>
              <p:nvPr/>
            </p:nvGrpSpPr>
            <p:grpSpPr>
              <a:xfrm>
                <a:off x="498500" y="4226550"/>
                <a:ext cx="2782903" cy="852425"/>
                <a:chOff x="661431" y="5761985"/>
                <a:chExt cx="4102762" cy="1256708"/>
              </a:xfrm>
            </p:grpSpPr>
            <p:pic>
              <p:nvPicPr>
                <p:cNvPr id="148" name="Google Shape;148;p27"/>
                <p:cNvPicPr preferRelativeResize="0"/>
                <p:nvPr/>
              </p:nvPicPr>
              <p:blipFill>
                <a:blip r:embed="rId7">
                  <a:alphaModFix/>
                </a:blip>
                <a:stretch>
                  <a:fillRect/>
                </a:stretch>
              </p:blipFill>
              <p:spPr>
                <a:xfrm>
                  <a:off x="3392779" y="5768268"/>
                  <a:ext cx="1371414" cy="1072165"/>
                </a:xfrm>
                <a:prstGeom prst="rect">
                  <a:avLst/>
                </a:prstGeom>
                <a:noFill/>
                <a:ln>
                  <a:noFill/>
                </a:ln>
              </p:spPr>
            </p:pic>
            <p:pic>
              <p:nvPicPr>
                <p:cNvPr id="149" name="Google Shape;149;p27"/>
                <p:cNvPicPr preferRelativeResize="0"/>
                <p:nvPr/>
              </p:nvPicPr>
              <p:blipFill>
                <a:blip r:embed="rId8">
                  <a:alphaModFix/>
                </a:blip>
                <a:stretch>
                  <a:fillRect/>
                </a:stretch>
              </p:blipFill>
              <p:spPr>
                <a:xfrm>
                  <a:off x="661431" y="5761985"/>
                  <a:ext cx="1584550" cy="1256708"/>
                </a:xfrm>
                <a:prstGeom prst="rect">
                  <a:avLst/>
                </a:prstGeom>
                <a:noFill/>
                <a:ln>
                  <a:noFill/>
                </a:ln>
              </p:spPr>
            </p:pic>
          </p:grpSp>
          <p:pic>
            <p:nvPicPr>
              <p:cNvPr id="150" name="Google Shape;150;p27" descr="Logo Oriensys"/>
              <p:cNvPicPr preferRelativeResize="0"/>
              <p:nvPr/>
            </p:nvPicPr>
            <p:blipFill rotWithShape="1">
              <a:blip r:embed="rId9">
                <a:alphaModFix/>
              </a:blip>
              <a:srcRect/>
              <a:stretch/>
            </p:blipFill>
            <p:spPr>
              <a:xfrm>
                <a:off x="4186400" y="4297788"/>
                <a:ext cx="1025743" cy="621025"/>
              </a:xfrm>
              <a:prstGeom prst="rect">
                <a:avLst/>
              </a:prstGeom>
              <a:noFill/>
              <a:ln>
                <a:noFill/>
              </a:ln>
            </p:spPr>
          </p:pic>
        </p:grpSp>
        <p:pic>
          <p:nvPicPr>
            <p:cNvPr id="151" name="Google Shape;151;p27"/>
            <p:cNvPicPr preferRelativeResize="0"/>
            <p:nvPr/>
          </p:nvPicPr>
          <p:blipFill>
            <a:blip r:embed="rId10">
              <a:alphaModFix/>
            </a:blip>
            <a:stretch>
              <a:fillRect/>
            </a:stretch>
          </p:blipFill>
          <p:spPr>
            <a:xfrm>
              <a:off x="7927676" y="4244682"/>
              <a:ext cx="718150" cy="727244"/>
            </a:xfrm>
            <a:prstGeom prst="rect">
              <a:avLst/>
            </a:prstGeom>
            <a:noFill/>
            <a:ln>
              <a:noFill/>
            </a:ln>
          </p:spPr>
        </p:pic>
        <p:pic>
          <p:nvPicPr>
            <p:cNvPr id="152" name="Google Shape;152;p27"/>
            <p:cNvPicPr preferRelativeResize="0"/>
            <p:nvPr/>
          </p:nvPicPr>
          <p:blipFill rotWithShape="1">
            <a:blip r:embed="rId11">
              <a:alphaModFix/>
            </a:blip>
            <a:srcRect t="-7329" b="7330"/>
            <a:stretch/>
          </p:blipFill>
          <p:spPr>
            <a:xfrm>
              <a:off x="6147275" y="4137629"/>
              <a:ext cx="718150" cy="913596"/>
            </a:xfrm>
            <a:prstGeom prst="rect">
              <a:avLst/>
            </a:prstGeom>
            <a:noFill/>
            <a:ln>
              <a:noFill/>
            </a:ln>
          </p:spPr>
        </p:pic>
      </p:grpSp>
      <p:pic>
        <p:nvPicPr>
          <p:cNvPr id="4" name="Audio 3">
            <a:hlinkClick r:id="" action="ppaction://media"/>
            <a:extLst>
              <a:ext uri="{FF2B5EF4-FFF2-40B4-BE49-F238E27FC236}">
                <a16:creationId xmlns:a16="http://schemas.microsoft.com/office/drawing/2014/main" id="{4CF001D4-B8BD-D10C-FC02-D51836F5999F}"/>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7192"/>
    </mc:Choice>
    <mc:Fallback>
      <p:transition spd="slow" advTm="1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None/>
            </a:pPr>
            <a:r>
              <a:rPr lang="en" sz="4300"/>
              <a:t>Verbal &amp; nonverbal communication</a:t>
            </a:r>
            <a:endParaRPr sz="3500"/>
          </a:p>
        </p:txBody>
      </p:sp>
      <p:sp>
        <p:nvSpPr>
          <p:cNvPr id="266" name="Google Shape;266;p36"/>
          <p:cNvSpPr txBox="1">
            <a:spLocks noGrp="1"/>
          </p:cNvSpPr>
          <p:nvPr>
            <p:ph type="body" idx="1"/>
          </p:nvPr>
        </p:nvSpPr>
        <p:spPr>
          <a:xfrm>
            <a:off x="959750" y="1384225"/>
            <a:ext cx="3968100" cy="697500"/>
          </a:xfrm>
          <a:prstGeom prst="rect">
            <a:avLst/>
          </a:prstGeom>
          <a:noFill/>
          <a:ln>
            <a:noFill/>
          </a:ln>
        </p:spPr>
        <p:txBody>
          <a:bodyPr spcFirstLastPara="1" wrap="square" lIns="126300" tIns="126300" rIns="126300" bIns="126300" anchor="t" anchorCtr="0">
            <a:noAutofit/>
          </a:bodyPr>
          <a:lstStyle/>
          <a:p>
            <a:pPr marL="0" lvl="0" indent="0" algn="l" rtl="0">
              <a:spcBef>
                <a:spcPts val="400"/>
              </a:spcBef>
              <a:spcAft>
                <a:spcPts val="0"/>
              </a:spcAft>
              <a:buNone/>
            </a:pPr>
            <a:endParaRPr sz="1900"/>
          </a:p>
          <a:p>
            <a:pPr marL="0" lvl="0" indent="0" algn="l" rtl="0">
              <a:spcBef>
                <a:spcPts val="1500"/>
              </a:spcBef>
              <a:spcAft>
                <a:spcPts val="0"/>
              </a:spcAft>
              <a:buNone/>
            </a:pPr>
            <a:r>
              <a:rPr lang="en"/>
              <a:t>With </a:t>
            </a:r>
            <a:r>
              <a:rPr lang="en" b="1"/>
              <a:t>verbal communication</a:t>
            </a:r>
            <a:r>
              <a:rPr lang="en"/>
              <a:t>, people express their thoughts, ideas, and feelings through spoken or written language. </a:t>
            </a:r>
            <a:endParaRPr/>
          </a:p>
          <a:p>
            <a:pPr marL="0" lvl="0" indent="0" algn="l" rtl="0">
              <a:spcBef>
                <a:spcPts val="1500"/>
              </a:spcBef>
              <a:spcAft>
                <a:spcPts val="0"/>
              </a:spcAft>
              <a:buNone/>
            </a:pPr>
            <a:r>
              <a:rPr lang="en" b="1"/>
              <a:t>Nonverbal communication</a:t>
            </a:r>
            <a:r>
              <a:rPr lang="en"/>
              <a:t> uses other methods, such as body language including facial expressions, gestures, and other body movements.</a:t>
            </a:r>
            <a:endParaRPr/>
          </a:p>
          <a:p>
            <a:pPr marL="0" lvl="0" indent="0" algn="l" rtl="0">
              <a:spcBef>
                <a:spcPts val="1500"/>
              </a:spcBef>
              <a:spcAft>
                <a:spcPts val="0"/>
              </a:spcAft>
              <a:buNone/>
            </a:pPr>
            <a:endParaRPr sz="19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267" name="Google Shape;267;p36"/>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10</a:t>
            </a:fld>
            <a:endParaRPr/>
          </a:p>
        </p:txBody>
      </p:sp>
      <p:pic>
        <p:nvPicPr>
          <p:cNvPr id="268" name="Google Shape;268;p36"/>
          <p:cNvPicPr preferRelativeResize="0"/>
          <p:nvPr/>
        </p:nvPicPr>
        <p:blipFill rotWithShape="1">
          <a:blip r:embed="rId5">
            <a:alphaModFix/>
          </a:blip>
          <a:srcRect t="6784" b="6792"/>
          <a:stretch/>
        </p:blipFill>
        <p:spPr>
          <a:xfrm>
            <a:off x="5557575" y="1972700"/>
            <a:ext cx="5857976" cy="3376824"/>
          </a:xfrm>
          <a:prstGeom prst="rect">
            <a:avLst/>
          </a:prstGeom>
          <a:noFill/>
          <a:ln w="9525" cap="flat" cmpd="sng">
            <a:solidFill>
              <a:srgbClr val="FF9900"/>
            </a:solidFill>
            <a:prstDash val="solid"/>
            <a:round/>
            <a:headEnd type="none" w="sm" len="sm"/>
            <a:tailEnd type="none" w="sm" len="sm"/>
          </a:ln>
          <a:effectLst>
            <a:outerShdw dist="209550" dir="2760000" algn="bl" rotWithShape="0">
              <a:srgbClr val="FF9900"/>
            </a:outerShdw>
          </a:effectLst>
        </p:spPr>
      </p:pic>
      <p:pic>
        <p:nvPicPr>
          <p:cNvPr id="3" name="Audio 2">
            <a:hlinkClick r:id="" action="ppaction://media"/>
            <a:extLst>
              <a:ext uri="{FF2B5EF4-FFF2-40B4-BE49-F238E27FC236}">
                <a16:creationId xmlns:a16="http://schemas.microsoft.com/office/drawing/2014/main" id="{44588F7E-DAC3-0FB9-818F-D35BA67315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9729"/>
    </mc:Choice>
    <mc:Fallback>
      <p:transition spd="slow" advTm="19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1552403" y="464942"/>
            <a:ext cx="9755700" cy="763500"/>
          </a:xfrm>
          <a:prstGeom prst="rect">
            <a:avLst/>
          </a:prstGeom>
        </p:spPr>
        <p:txBody>
          <a:bodyPr spcFirstLastPara="1" wrap="square" lIns="126300" tIns="126300" rIns="126300" bIns="126300" anchor="ctr" anchorCtr="0">
            <a:noAutofit/>
          </a:bodyPr>
          <a:lstStyle/>
          <a:p>
            <a:pPr marL="0" lvl="0" indent="0" algn="ctr" rtl="0">
              <a:spcBef>
                <a:spcPts val="0"/>
              </a:spcBef>
              <a:spcAft>
                <a:spcPts val="0"/>
              </a:spcAft>
              <a:buNone/>
            </a:pPr>
            <a:r>
              <a:rPr lang="en" sz="4300"/>
              <a:t>Verbal &amp; nonverbal communication</a:t>
            </a:r>
            <a:endParaRPr sz="4300"/>
          </a:p>
        </p:txBody>
      </p:sp>
      <p:graphicFrame>
        <p:nvGraphicFramePr>
          <p:cNvPr id="274" name="Google Shape;274;p37"/>
          <p:cNvGraphicFramePr/>
          <p:nvPr/>
        </p:nvGraphicFramePr>
        <p:xfrm>
          <a:off x="1170452" y="1381390"/>
          <a:ext cx="10137650" cy="4783265"/>
        </p:xfrm>
        <a:graphic>
          <a:graphicData uri="http://schemas.openxmlformats.org/drawingml/2006/table">
            <a:tbl>
              <a:tblPr>
                <a:noFill/>
                <a:tableStyleId>{72E65A5D-7145-41E0-A74F-0739F14E335A}</a:tableStyleId>
              </a:tblPr>
              <a:tblGrid>
                <a:gridCol w="5207275">
                  <a:extLst>
                    <a:ext uri="{9D8B030D-6E8A-4147-A177-3AD203B41FA5}">
                      <a16:colId xmlns:a16="http://schemas.microsoft.com/office/drawing/2014/main" val="20000"/>
                    </a:ext>
                  </a:extLst>
                </a:gridCol>
                <a:gridCol w="4930375">
                  <a:extLst>
                    <a:ext uri="{9D8B030D-6E8A-4147-A177-3AD203B41FA5}">
                      <a16:colId xmlns:a16="http://schemas.microsoft.com/office/drawing/2014/main" val="20001"/>
                    </a:ext>
                  </a:extLst>
                </a:gridCol>
              </a:tblGrid>
              <a:tr h="666575">
                <a:tc>
                  <a:txBody>
                    <a:bodyPr/>
                    <a:lstStyle/>
                    <a:p>
                      <a:pPr marL="0" marR="0" lvl="0" indent="0" algn="ctr" rtl="0">
                        <a:lnSpc>
                          <a:spcPct val="100000"/>
                        </a:lnSpc>
                        <a:spcBef>
                          <a:spcPts val="0"/>
                        </a:spcBef>
                        <a:spcAft>
                          <a:spcPts val="0"/>
                        </a:spcAft>
                        <a:buClr>
                          <a:srgbClr val="000000"/>
                        </a:buClr>
                        <a:buSzPts val="1500"/>
                        <a:buFont typeface="Arial"/>
                        <a:buNone/>
                      </a:pPr>
                      <a:r>
                        <a:rPr lang="en" sz="2300" b="1">
                          <a:solidFill>
                            <a:schemeClr val="dk1"/>
                          </a:solidFill>
                          <a:latin typeface="Lexend"/>
                          <a:ea typeface="Lexend"/>
                          <a:cs typeface="Lexend"/>
                          <a:sym typeface="Lexend"/>
                        </a:rPr>
                        <a:t>Verbal</a:t>
                      </a:r>
                      <a:endParaRPr sz="2300" b="1" u="none" strike="noStrike" cap="none">
                        <a:solidFill>
                          <a:schemeClr val="dk1"/>
                        </a:solidFill>
                        <a:latin typeface="Lexend"/>
                        <a:ea typeface="Lexend"/>
                        <a:cs typeface="Lexend"/>
                        <a:sym typeface="Lexend"/>
                      </a:endParaRPr>
                    </a:p>
                  </a:txBody>
                  <a:tcPr marL="121300" marR="121300" marT="124775" marB="124775">
                    <a:lnL w="9525" cap="flat" cmpd="sng">
                      <a:solidFill>
                        <a:srgbClr val="FF9900">
                          <a:alpha val="0"/>
                        </a:srgbClr>
                      </a:solidFill>
                      <a:prstDash val="solid"/>
                      <a:round/>
                      <a:headEnd type="none" w="sm" len="sm"/>
                      <a:tailEnd type="none" w="sm" len="sm"/>
                    </a:lnL>
                    <a:lnR w="9525" cap="flat" cmpd="sng">
                      <a:solidFill>
                        <a:srgbClr val="FF9900"/>
                      </a:solidFill>
                      <a:prstDash val="solid"/>
                      <a:round/>
                      <a:headEnd type="none" w="sm" len="sm"/>
                      <a:tailEnd type="none" w="sm" len="sm"/>
                    </a:lnR>
                    <a:lnT w="9525" cap="flat" cmpd="sng">
                      <a:solidFill>
                        <a:srgbClr val="FF9900">
                          <a:alpha val="0"/>
                        </a:srgbClr>
                      </a:solidFill>
                      <a:prstDash val="solid"/>
                      <a:round/>
                      <a:headEnd type="none" w="sm" len="sm"/>
                      <a:tailEnd type="none" w="sm" len="sm"/>
                    </a:lnT>
                    <a:lnB w="9525" cap="flat" cmpd="sng">
                      <a:solidFill>
                        <a:srgbClr val="FF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 sz="2300" b="1">
                          <a:solidFill>
                            <a:schemeClr val="dk1"/>
                          </a:solidFill>
                          <a:latin typeface="Lexend"/>
                          <a:ea typeface="Lexend"/>
                          <a:cs typeface="Lexend"/>
                          <a:sym typeface="Lexend"/>
                        </a:rPr>
                        <a:t>Nonverbal</a:t>
                      </a:r>
                      <a:endParaRPr sz="1400" b="1" i="1" u="none" strike="noStrike" cap="none">
                        <a:solidFill>
                          <a:srgbClr val="5F7D95"/>
                        </a:solidFill>
                        <a:latin typeface="Antic"/>
                        <a:ea typeface="Antic"/>
                        <a:cs typeface="Antic"/>
                        <a:sym typeface="Antic"/>
                      </a:endParaRPr>
                    </a:p>
                  </a:txBody>
                  <a:tcPr marL="121300" marR="121300" marT="124775" marB="124775">
                    <a:lnL w="9525" cap="flat" cmpd="sng">
                      <a:solidFill>
                        <a:srgbClr val="FF9900"/>
                      </a:solidFill>
                      <a:prstDash val="solid"/>
                      <a:round/>
                      <a:headEnd type="none" w="sm" len="sm"/>
                      <a:tailEnd type="none" w="sm" len="sm"/>
                    </a:lnL>
                    <a:lnR w="9525" cap="flat" cmpd="sng">
                      <a:solidFill>
                        <a:srgbClr val="FF9900">
                          <a:alpha val="0"/>
                        </a:srgbClr>
                      </a:solidFill>
                      <a:prstDash val="solid"/>
                      <a:round/>
                      <a:headEnd type="none" w="sm" len="sm"/>
                      <a:tailEnd type="none" w="sm" len="sm"/>
                    </a:lnR>
                    <a:lnT w="9525" cap="flat" cmpd="sng">
                      <a:solidFill>
                        <a:srgbClr val="FF9900">
                          <a:alpha val="0"/>
                        </a:srgbClr>
                      </a:solidFill>
                      <a:prstDash val="solid"/>
                      <a:round/>
                      <a:headEnd type="none" w="sm" len="sm"/>
                      <a:tailEnd type="none" w="sm" len="sm"/>
                    </a:lnT>
                    <a:lnB w="9525" cap="flat" cmpd="sng">
                      <a:solidFill>
                        <a:srgbClr val="FF9900"/>
                      </a:solidFill>
                      <a:prstDash val="solid"/>
                      <a:round/>
                      <a:headEnd type="none" w="sm" len="sm"/>
                      <a:tailEnd type="none" w="sm" len="sm"/>
                    </a:lnB>
                  </a:tcPr>
                </a:tc>
                <a:extLst>
                  <a:ext uri="{0D108BD9-81ED-4DB2-BD59-A6C34878D82A}">
                    <a16:rowId xmlns:a16="http://schemas.microsoft.com/office/drawing/2014/main" val="10000"/>
                  </a:ext>
                </a:extLst>
              </a:tr>
              <a:tr h="479125">
                <a:tc>
                  <a:txBody>
                    <a:bodyPr/>
                    <a:lstStyle/>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Oral – spoken words/content</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Face-to-face</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Telephone</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Internet</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700">
                        <a:solidFill>
                          <a:srgbClr val="445D73"/>
                        </a:solidFill>
                        <a:latin typeface="Calibri"/>
                        <a:ea typeface="Calibri"/>
                        <a:cs typeface="Calibri"/>
                        <a:sym typeface="Calibri"/>
                      </a:endParaRPr>
                    </a:p>
                  </a:txBody>
                  <a:tcPr marL="121300" marR="121300" marT="124775" marB="124775">
                    <a:lnL w="9525" cap="flat" cmpd="sng">
                      <a:solidFill>
                        <a:srgbClr val="FF9900">
                          <a:alpha val="0"/>
                        </a:srgbClr>
                      </a:solidFill>
                      <a:prstDash val="solid"/>
                      <a:round/>
                      <a:headEnd type="none" w="sm" len="sm"/>
                      <a:tailEnd type="none" w="sm" len="sm"/>
                    </a:lnL>
                    <a:lnR w="9525" cap="flat" cmpd="sng">
                      <a:solidFill>
                        <a:srgbClr val="FF9900"/>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Eye contact (oculesics), body language (kinesics), social distance (proxemics), touch (haptics), voice (paralanguage), physical environment, appearance, and use of objects.</a:t>
                      </a:r>
                      <a:endParaRPr sz="1700">
                        <a:solidFill>
                          <a:srgbClr val="445D73"/>
                        </a:solidFill>
                        <a:latin typeface="Calibri"/>
                        <a:ea typeface="Calibri"/>
                        <a:cs typeface="Calibri"/>
                        <a:sym typeface="Calibri"/>
                      </a:endParaRPr>
                    </a:p>
                  </a:txBody>
                  <a:tcPr marL="121300" marR="121300" marT="124775" marB="124775">
                    <a:lnL w="9525" cap="flat" cmpd="sng">
                      <a:solidFill>
                        <a:srgbClr val="FF9900"/>
                      </a:solidFill>
                      <a:prstDash val="solid"/>
                      <a:round/>
                      <a:headEnd type="none" w="sm" len="sm"/>
                      <a:tailEnd type="none" w="sm" len="sm"/>
                    </a:lnL>
                    <a:lnR w="9525" cap="flat" cmpd="sng">
                      <a:solidFill>
                        <a:srgbClr val="FF9900">
                          <a:alpha val="0"/>
                        </a:srgbClr>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extLst>
                  <a:ext uri="{0D108BD9-81ED-4DB2-BD59-A6C34878D82A}">
                    <a16:rowId xmlns:a16="http://schemas.microsoft.com/office/drawing/2014/main" val="10001"/>
                  </a:ext>
                </a:extLst>
              </a:tr>
              <a:tr h="479125">
                <a:tc>
                  <a:txBody>
                    <a:bodyPr/>
                    <a:lstStyle/>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Written – signs and symbols</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Emails</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Letters</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r>
                        <a:rPr lang="en" sz="1700">
                          <a:solidFill>
                            <a:srgbClr val="445D73"/>
                          </a:solidFill>
                          <a:latin typeface="Calibri"/>
                          <a:ea typeface="Calibri"/>
                          <a:cs typeface="Calibri"/>
                          <a:sym typeface="Calibri"/>
                        </a:rPr>
                        <a:t>Reports, memos</a:t>
                      </a:r>
                      <a:endParaRPr sz="1700" b="1">
                        <a:solidFill>
                          <a:srgbClr val="445D73"/>
                        </a:solidFill>
                        <a:latin typeface="Calibri"/>
                        <a:ea typeface="Calibri"/>
                        <a:cs typeface="Calibri"/>
                        <a:sym typeface="Calibri"/>
                      </a:endParaRPr>
                    </a:p>
                    <a:p>
                      <a:pPr marL="0" marR="0" lvl="0" indent="0" algn="l" rtl="0">
                        <a:lnSpc>
                          <a:spcPct val="100000"/>
                        </a:lnSpc>
                        <a:spcBef>
                          <a:spcPts val="0"/>
                        </a:spcBef>
                        <a:spcAft>
                          <a:spcPts val="0"/>
                        </a:spcAft>
                        <a:buNone/>
                      </a:pPr>
                      <a:endParaRPr sz="1700" b="1">
                        <a:solidFill>
                          <a:srgbClr val="445D73"/>
                        </a:solidFill>
                        <a:latin typeface="Calibri"/>
                        <a:ea typeface="Calibri"/>
                        <a:cs typeface="Calibri"/>
                        <a:sym typeface="Calibri"/>
                      </a:endParaRPr>
                    </a:p>
                  </a:txBody>
                  <a:tcPr marL="121300" marR="121300" marT="124775" marB="124775">
                    <a:lnL w="9525" cap="flat" cmpd="sng">
                      <a:solidFill>
                        <a:srgbClr val="FF9900">
                          <a:alpha val="0"/>
                        </a:srgbClr>
                      </a:solidFill>
                      <a:prstDash val="solid"/>
                      <a:round/>
                      <a:headEnd type="none" w="sm" len="sm"/>
                      <a:tailEnd type="none" w="sm" len="sm"/>
                    </a:lnL>
                    <a:lnR w="9525" cap="flat" cmpd="sng">
                      <a:solidFill>
                        <a:srgbClr val="FF9900"/>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700">
                          <a:solidFill>
                            <a:srgbClr val="445D73"/>
                          </a:solidFill>
                          <a:latin typeface="Calibri"/>
                          <a:ea typeface="Calibri"/>
                          <a:cs typeface="Calibri"/>
                          <a:sym typeface="Calibri"/>
                        </a:rPr>
                        <a:t>Paralanguage: </a:t>
                      </a:r>
                      <a:endParaRPr sz="1700">
                        <a:solidFill>
                          <a:srgbClr val="445D73"/>
                        </a:solidFill>
                        <a:latin typeface="Calibri"/>
                        <a:ea typeface="Calibri"/>
                        <a:cs typeface="Calibri"/>
                        <a:sym typeface="Calibri"/>
                      </a:endParaRPr>
                    </a:p>
                    <a:p>
                      <a:pPr marL="457200" marR="0" lvl="0" indent="-336550" algn="l" rtl="0">
                        <a:lnSpc>
                          <a:spcPct val="100000"/>
                        </a:lnSpc>
                        <a:spcBef>
                          <a:spcPts val="0"/>
                        </a:spcBef>
                        <a:spcAft>
                          <a:spcPts val="0"/>
                        </a:spcAft>
                        <a:buClr>
                          <a:srgbClr val="445D73"/>
                        </a:buClr>
                        <a:buSzPts val="1700"/>
                        <a:buFont typeface="Calibri"/>
                        <a:buChar char="●"/>
                      </a:pPr>
                      <a:r>
                        <a:rPr lang="en" sz="1700">
                          <a:solidFill>
                            <a:srgbClr val="445D73"/>
                          </a:solidFill>
                          <a:latin typeface="Calibri"/>
                          <a:ea typeface="Calibri"/>
                          <a:cs typeface="Calibri"/>
                          <a:sym typeface="Calibri"/>
                        </a:rPr>
                        <a:t>voice quality, rate, pitch, loudness, and speaking style (laughter, coughing, screaming, pausing, accent etc.)</a:t>
                      </a:r>
                      <a:endParaRPr sz="1700">
                        <a:solidFill>
                          <a:srgbClr val="445D73"/>
                        </a:solidFill>
                        <a:latin typeface="Calibri"/>
                        <a:ea typeface="Calibri"/>
                        <a:cs typeface="Calibri"/>
                        <a:sym typeface="Calibri"/>
                      </a:endParaRPr>
                    </a:p>
                    <a:p>
                      <a:pPr marL="457200" marR="0" lvl="0" indent="-336550" algn="l" rtl="0">
                        <a:lnSpc>
                          <a:spcPct val="100000"/>
                        </a:lnSpc>
                        <a:spcBef>
                          <a:spcPts val="0"/>
                        </a:spcBef>
                        <a:spcAft>
                          <a:spcPts val="0"/>
                        </a:spcAft>
                        <a:buClr>
                          <a:srgbClr val="445D73"/>
                        </a:buClr>
                        <a:buSzPts val="1700"/>
                        <a:buFont typeface="Calibri"/>
                        <a:buChar char="●"/>
                      </a:pPr>
                      <a:r>
                        <a:rPr lang="en" sz="1700">
                          <a:solidFill>
                            <a:srgbClr val="445D73"/>
                          </a:solidFill>
                          <a:latin typeface="Calibri"/>
                          <a:ea typeface="Calibri"/>
                          <a:cs typeface="Calibri"/>
                          <a:sym typeface="Calibri"/>
                        </a:rPr>
                        <a:t>tone, inflection, emphasis</a:t>
                      </a:r>
                      <a:endParaRPr sz="1700">
                        <a:solidFill>
                          <a:srgbClr val="445D7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700">
                        <a:solidFill>
                          <a:srgbClr val="445D73"/>
                        </a:solidFill>
                        <a:latin typeface="Calibri"/>
                        <a:ea typeface="Calibri"/>
                        <a:cs typeface="Calibri"/>
                        <a:sym typeface="Calibri"/>
                      </a:endParaRPr>
                    </a:p>
                  </a:txBody>
                  <a:tcPr marL="121300" marR="121300" marT="124775" marB="124775">
                    <a:lnL w="9525" cap="flat" cmpd="sng">
                      <a:solidFill>
                        <a:srgbClr val="FF9900"/>
                      </a:solidFill>
                      <a:prstDash val="solid"/>
                      <a:round/>
                      <a:headEnd type="none" w="sm" len="sm"/>
                      <a:tailEnd type="none" w="sm" len="sm"/>
                    </a:lnL>
                    <a:lnR w="9525" cap="flat" cmpd="sng">
                      <a:solidFill>
                        <a:srgbClr val="FF9900">
                          <a:alpha val="0"/>
                        </a:srgbClr>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extLst>
                  <a:ext uri="{0D108BD9-81ED-4DB2-BD59-A6C34878D82A}">
                    <a16:rowId xmlns:a16="http://schemas.microsoft.com/office/drawing/2014/main" val="10002"/>
                  </a:ext>
                </a:extLst>
              </a:tr>
              <a:tr h="479125">
                <a:tc>
                  <a:txBody>
                    <a:bodyPr/>
                    <a:lstStyle/>
                    <a:p>
                      <a:pPr marL="0" marR="0" lvl="0" indent="0" algn="l" rtl="0">
                        <a:lnSpc>
                          <a:spcPct val="100000"/>
                        </a:lnSpc>
                        <a:spcBef>
                          <a:spcPts val="0"/>
                        </a:spcBef>
                        <a:spcAft>
                          <a:spcPts val="0"/>
                        </a:spcAft>
                        <a:buNone/>
                      </a:pPr>
                      <a:endParaRPr sz="1700">
                        <a:solidFill>
                          <a:srgbClr val="445D73"/>
                        </a:solidFill>
                        <a:latin typeface="Calibri"/>
                        <a:ea typeface="Calibri"/>
                        <a:cs typeface="Calibri"/>
                        <a:sym typeface="Calibri"/>
                      </a:endParaRPr>
                    </a:p>
                  </a:txBody>
                  <a:tcPr marL="121300" marR="121300" marT="124775" marB="124775">
                    <a:lnL w="9525" cap="flat" cmpd="sng">
                      <a:solidFill>
                        <a:srgbClr val="FF9900">
                          <a:alpha val="0"/>
                        </a:srgbClr>
                      </a:solidFill>
                      <a:prstDash val="solid"/>
                      <a:round/>
                      <a:headEnd type="none" w="sm" len="sm"/>
                      <a:tailEnd type="none" w="sm" len="sm"/>
                    </a:lnL>
                    <a:lnR w="9525" cap="flat" cmpd="sng">
                      <a:solidFill>
                        <a:srgbClr val="FF9900"/>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 sz="1700">
                          <a:solidFill>
                            <a:srgbClr val="445D73"/>
                          </a:solidFill>
                          <a:latin typeface="Calibri"/>
                          <a:ea typeface="Calibri"/>
                          <a:cs typeface="Calibri"/>
                          <a:sym typeface="Calibri"/>
                        </a:rPr>
                        <a:t>Conscious and unconscious processes of encoding and decoding</a:t>
                      </a:r>
                      <a:endParaRPr sz="1700">
                        <a:solidFill>
                          <a:srgbClr val="445D73"/>
                        </a:solidFill>
                        <a:latin typeface="Calibri"/>
                        <a:ea typeface="Calibri"/>
                        <a:cs typeface="Calibri"/>
                        <a:sym typeface="Calibri"/>
                      </a:endParaRPr>
                    </a:p>
                  </a:txBody>
                  <a:tcPr marL="121300" marR="121300" marT="124775" marB="124775">
                    <a:lnL w="9525" cap="flat" cmpd="sng">
                      <a:solidFill>
                        <a:srgbClr val="FF9900"/>
                      </a:solidFill>
                      <a:prstDash val="solid"/>
                      <a:round/>
                      <a:headEnd type="none" w="sm" len="sm"/>
                      <a:tailEnd type="none" w="sm" len="sm"/>
                    </a:lnL>
                    <a:lnR w="9525" cap="flat" cmpd="sng">
                      <a:solidFill>
                        <a:srgbClr val="FF9900">
                          <a:alpha val="0"/>
                        </a:srgbClr>
                      </a:solidFill>
                      <a:prstDash val="solid"/>
                      <a:round/>
                      <a:headEnd type="none" w="sm" len="sm"/>
                      <a:tailEnd type="none" w="sm" len="sm"/>
                    </a:lnR>
                    <a:lnT w="9525" cap="flat" cmpd="sng">
                      <a:solidFill>
                        <a:srgbClr val="FF9900"/>
                      </a:solidFill>
                      <a:prstDash val="solid"/>
                      <a:round/>
                      <a:headEnd type="none" w="sm" len="sm"/>
                      <a:tailEnd type="none" w="sm" len="sm"/>
                    </a:lnT>
                    <a:lnB w="9525" cap="flat" cmpd="sng">
                      <a:solidFill>
                        <a:srgbClr val="FF99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5" name="Google Shape;275;p3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pic>
        <p:nvPicPr>
          <p:cNvPr id="3" name="Audio 2">
            <a:hlinkClick r:id="" action="ppaction://media"/>
            <a:extLst>
              <a:ext uri="{FF2B5EF4-FFF2-40B4-BE49-F238E27FC236}">
                <a16:creationId xmlns:a16="http://schemas.microsoft.com/office/drawing/2014/main" id="{9D0A8176-0B84-CC45-0985-1EFCC16030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416"/>
    </mc:Choice>
    <mc:Fallback>
      <p:transition spd="slow" advTm="52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79"/>
        <p:cNvGrpSpPr/>
        <p:nvPr/>
      </p:nvGrpSpPr>
      <p:grpSpPr>
        <a:xfrm>
          <a:off x="0" y="0"/>
          <a:ext cx="0" cy="0"/>
          <a:chOff x="0" y="0"/>
          <a:chExt cx="0" cy="0"/>
        </a:xfrm>
      </p:grpSpPr>
      <p:sp>
        <p:nvSpPr>
          <p:cNvPr id="280" name="Google Shape;280;p3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Nonverbal communication: Sign language</a:t>
            </a:r>
            <a:endParaRPr sz="3500"/>
          </a:p>
        </p:txBody>
      </p:sp>
      <p:sp>
        <p:nvSpPr>
          <p:cNvPr id="281" name="Google Shape;281;p38"/>
          <p:cNvSpPr txBox="1">
            <a:spLocks noGrp="1"/>
          </p:cNvSpPr>
          <p:nvPr>
            <p:ph type="body" idx="1"/>
          </p:nvPr>
        </p:nvSpPr>
        <p:spPr>
          <a:xfrm>
            <a:off x="959753" y="1536625"/>
            <a:ext cx="6952200" cy="697500"/>
          </a:xfrm>
          <a:prstGeom prst="rect">
            <a:avLst/>
          </a:prstGeom>
          <a:noFill/>
          <a:ln>
            <a:noFill/>
          </a:ln>
        </p:spPr>
        <p:txBody>
          <a:bodyPr spcFirstLastPara="1" wrap="square" lIns="126300" tIns="126300" rIns="126300" bIns="126300" anchor="t" anchorCtr="0">
            <a:noAutofit/>
          </a:bodyPr>
          <a:lstStyle/>
          <a:p>
            <a:pPr marL="0" lvl="0" indent="0" algn="l" rtl="0">
              <a:spcBef>
                <a:spcPts val="400"/>
              </a:spcBef>
              <a:spcAft>
                <a:spcPts val="0"/>
              </a:spcAft>
              <a:buNone/>
            </a:pPr>
            <a:r>
              <a:rPr lang="en" sz="1600" b="1">
                <a:solidFill>
                  <a:schemeClr val="lt2"/>
                </a:solidFill>
              </a:rPr>
              <a:t>Sign language</a:t>
            </a:r>
            <a:r>
              <a:rPr lang="en" sz="1600">
                <a:solidFill>
                  <a:srgbClr val="1F1F1F"/>
                </a:solidFill>
              </a:rPr>
              <a:t> </a:t>
            </a:r>
            <a:r>
              <a:rPr lang="en" sz="1600"/>
              <a:t>is a natural and visual form of language that uses movements and expression to convey meaning between people. </a:t>
            </a:r>
            <a:endParaRPr sz="1600"/>
          </a:p>
          <a:p>
            <a:pPr marL="0" lvl="0" indent="0" algn="l" rtl="0">
              <a:spcBef>
                <a:spcPts val="1500"/>
              </a:spcBef>
              <a:spcAft>
                <a:spcPts val="0"/>
              </a:spcAft>
              <a:buNone/>
            </a:pPr>
            <a:r>
              <a:rPr lang="en" sz="1600"/>
              <a:t>It uses any means of communication through bodily movements, when spoken communication is impossible or not desirable. It is based on visual cues through the hands, eyes, face, mouth, and body. The gestures or symbols in sign language are organized in a linguistic way. However,  sign language is not a mimed version of spoken language. It is a separate language that occasionally uses characteristics of spoken language.</a:t>
            </a:r>
            <a:endParaRPr sz="1600"/>
          </a:p>
          <a:p>
            <a:pPr marL="0" lvl="0" indent="0" algn="l" rtl="0">
              <a:spcBef>
                <a:spcPts val="1500"/>
              </a:spcBef>
              <a:spcAft>
                <a:spcPts val="0"/>
              </a:spcAft>
              <a:buNone/>
            </a:pPr>
            <a:r>
              <a:rPr lang="en" sz="1600"/>
              <a:t>Sign language is not universal; people who are deaf from different countries speak different sign languages. Even though sign languages are different from one country or region to another, Deaf people from different countries are able to communicate with each other, at least at a basic level.</a:t>
            </a:r>
            <a:endParaRPr sz="1600" i="1"/>
          </a:p>
          <a:p>
            <a:pPr marL="0" lvl="0" indent="0" algn="l" rtl="0">
              <a:spcBef>
                <a:spcPts val="1500"/>
              </a:spcBef>
              <a:spcAft>
                <a:spcPts val="0"/>
              </a:spcAft>
              <a:buNone/>
            </a:pPr>
            <a:r>
              <a:rPr lang="en" sz="1600" i="1"/>
              <a:t>(Source</a:t>
            </a:r>
            <a:r>
              <a:rPr lang="en" sz="1600"/>
              <a:t>: Sign Language Dictionary </a:t>
            </a:r>
            <a:r>
              <a:rPr lang="en" sz="1600" u="sng">
                <a:solidFill>
                  <a:schemeClr val="hlink"/>
                </a:solidFill>
                <a:hlinkClick r:id="rId5"/>
              </a:rPr>
              <a:t>https://dlmg.ro/en/romanian-sign-language/</a:t>
            </a:r>
            <a:r>
              <a:rPr lang="en" sz="1600"/>
              <a:t> )</a:t>
            </a:r>
            <a:endParaRPr sz="16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282" name="Google Shape;282;p3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12</a:t>
            </a:fld>
            <a:endParaRPr/>
          </a:p>
        </p:txBody>
      </p:sp>
      <p:pic>
        <p:nvPicPr>
          <p:cNvPr id="283" name="Google Shape;283;p38"/>
          <p:cNvPicPr preferRelativeResize="0"/>
          <p:nvPr/>
        </p:nvPicPr>
        <p:blipFill rotWithShape="1">
          <a:blip r:embed="rId6">
            <a:alphaModFix/>
          </a:blip>
          <a:srcRect l="22129" r="22129"/>
          <a:stretch/>
        </p:blipFill>
        <p:spPr>
          <a:xfrm>
            <a:off x="8073150" y="1759200"/>
            <a:ext cx="3398851" cy="4063500"/>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pic>
        <p:nvPicPr>
          <p:cNvPr id="3" name="Audio 2">
            <a:hlinkClick r:id="" action="ppaction://media"/>
            <a:extLst>
              <a:ext uri="{FF2B5EF4-FFF2-40B4-BE49-F238E27FC236}">
                <a16:creationId xmlns:a16="http://schemas.microsoft.com/office/drawing/2014/main" id="{891F8734-E5E8-BBAE-38B9-4DE5F7D26A6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3062"/>
    </mc:Choice>
    <mc:Fallback>
      <p:transition spd="slow" advTm="6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1552403" y="464942"/>
            <a:ext cx="9755700" cy="763500"/>
          </a:xfrm>
          <a:prstGeom prst="rect">
            <a:avLst/>
          </a:prstGeom>
        </p:spPr>
        <p:txBody>
          <a:bodyPr spcFirstLastPara="1" wrap="square" lIns="126300" tIns="126300" rIns="126300" bIns="126300" anchor="ctr" anchorCtr="0">
            <a:noAutofit/>
          </a:bodyPr>
          <a:lstStyle/>
          <a:p>
            <a:pPr marL="0" lvl="0" indent="0" algn="ctr" rtl="0">
              <a:spcBef>
                <a:spcPts val="0"/>
              </a:spcBef>
              <a:spcAft>
                <a:spcPts val="0"/>
              </a:spcAft>
              <a:buNone/>
            </a:pPr>
            <a:r>
              <a:rPr lang="en"/>
              <a:t>Voice Dynamics: Use the Four Ps</a:t>
            </a:r>
            <a:endParaRPr/>
          </a:p>
        </p:txBody>
      </p:sp>
      <p:pic>
        <p:nvPicPr>
          <p:cNvPr id="289" name="Google Shape;289;p39"/>
          <p:cNvPicPr preferRelativeResize="0"/>
          <p:nvPr/>
        </p:nvPicPr>
        <p:blipFill>
          <a:blip r:embed="rId5">
            <a:alphaModFix/>
          </a:blip>
          <a:stretch>
            <a:fillRect/>
          </a:stretch>
        </p:blipFill>
        <p:spPr>
          <a:xfrm>
            <a:off x="4057750" y="1379017"/>
            <a:ext cx="4644445" cy="5324759"/>
          </a:xfrm>
          <a:prstGeom prst="rect">
            <a:avLst/>
          </a:prstGeom>
          <a:noFill/>
          <a:ln>
            <a:noFill/>
          </a:ln>
        </p:spPr>
      </p:pic>
      <p:sp>
        <p:nvSpPr>
          <p:cNvPr id="290" name="Google Shape;290;p3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13</a:t>
            </a:fld>
            <a:endParaRPr/>
          </a:p>
        </p:txBody>
      </p:sp>
      <p:pic>
        <p:nvPicPr>
          <p:cNvPr id="3" name="Audio 2">
            <a:hlinkClick r:id="" action="ppaction://media"/>
            <a:extLst>
              <a:ext uri="{FF2B5EF4-FFF2-40B4-BE49-F238E27FC236}">
                <a16:creationId xmlns:a16="http://schemas.microsoft.com/office/drawing/2014/main" id="{3414FC7A-2F9A-ED11-CD35-438EB270369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154"/>
    </mc:Choice>
    <mc:Fallback>
      <p:transition spd="slow" advTm="10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94"/>
        <p:cNvGrpSpPr/>
        <p:nvPr/>
      </p:nvGrpSpPr>
      <p:grpSpPr>
        <a:xfrm>
          <a:off x="0" y="0"/>
          <a:ext cx="0" cy="0"/>
          <a:chOff x="0" y="0"/>
          <a:chExt cx="0" cy="0"/>
        </a:xfrm>
      </p:grpSpPr>
      <p:sp>
        <p:nvSpPr>
          <p:cNvPr id="295" name="Google Shape;295;p40"/>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Verbal communication</a:t>
            </a:r>
            <a:endParaRPr sz="3500"/>
          </a:p>
        </p:txBody>
      </p:sp>
      <p:sp>
        <p:nvSpPr>
          <p:cNvPr id="296" name="Google Shape;296;p40"/>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457200" lvl="0" indent="-349250" algn="l" rtl="0">
              <a:spcBef>
                <a:spcPts val="400"/>
              </a:spcBef>
              <a:spcAft>
                <a:spcPts val="0"/>
              </a:spcAft>
              <a:buSzPts val="1900"/>
              <a:buChar char="❖"/>
            </a:pPr>
            <a:r>
              <a:rPr lang="en" sz="1900"/>
              <a:t>Who am I addressing?</a:t>
            </a:r>
            <a:endParaRPr sz="1900"/>
          </a:p>
          <a:p>
            <a:pPr marL="457200" lvl="0" indent="-349250" algn="l" rtl="0">
              <a:spcBef>
                <a:spcPts val="0"/>
              </a:spcBef>
              <a:spcAft>
                <a:spcPts val="0"/>
              </a:spcAft>
              <a:buSzPts val="1900"/>
              <a:buChar char="❖"/>
            </a:pPr>
            <a:r>
              <a:rPr lang="en" sz="1900"/>
              <a:t>What do I want to communicate?</a:t>
            </a:r>
            <a:endParaRPr sz="1900"/>
          </a:p>
          <a:p>
            <a:pPr marL="457200" lvl="0" indent="-349250" algn="l" rtl="0">
              <a:spcBef>
                <a:spcPts val="0"/>
              </a:spcBef>
              <a:spcAft>
                <a:spcPts val="0"/>
              </a:spcAft>
              <a:buSzPts val="1900"/>
              <a:buChar char="❖"/>
            </a:pPr>
            <a:r>
              <a:rPr lang="en" sz="1900"/>
              <a:t>How do I want to communicate it?</a:t>
            </a:r>
            <a:endParaRPr sz="1900"/>
          </a:p>
          <a:p>
            <a:pPr marL="457200" lvl="0" indent="-349250" algn="l" rtl="0">
              <a:spcBef>
                <a:spcPts val="0"/>
              </a:spcBef>
              <a:spcAft>
                <a:spcPts val="0"/>
              </a:spcAft>
              <a:buSzPts val="1900"/>
              <a:buChar char="❖"/>
            </a:pPr>
            <a:r>
              <a:rPr lang="en" sz="1900"/>
              <a:t>What language will I use?</a:t>
            </a:r>
            <a:endParaRPr sz="1900"/>
          </a:p>
          <a:p>
            <a:pPr marL="457200" lvl="0" indent="0" algn="l" rtl="0">
              <a:spcBef>
                <a:spcPts val="1500"/>
              </a:spcBef>
              <a:spcAft>
                <a:spcPts val="0"/>
              </a:spcAft>
              <a:buNone/>
            </a:pPr>
            <a:r>
              <a:rPr lang="en" sz="1900"/>
              <a:t>Word choice is important for the listener's understanding of the message, message retention and triggering the desired action.</a:t>
            </a:r>
            <a:endParaRPr sz="1900"/>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24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297" name="Google Shape;297;p40"/>
          <p:cNvSpPr txBox="1">
            <a:spLocks noGrp="1"/>
          </p:cNvSpPr>
          <p:nvPr>
            <p:ph type="title"/>
          </p:nvPr>
        </p:nvSpPr>
        <p:spPr>
          <a:xfrm>
            <a:off x="1704803" y="37415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Rules of verbal communication</a:t>
            </a:r>
            <a:endParaRPr sz="3500"/>
          </a:p>
        </p:txBody>
      </p:sp>
      <p:sp>
        <p:nvSpPr>
          <p:cNvPr id="298" name="Google Shape;298;p40"/>
          <p:cNvSpPr txBox="1">
            <a:spLocks noGrp="1"/>
          </p:cNvSpPr>
          <p:nvPr>
            <p:ph type="body" idx="1"/>
          </p:nvPr>
        </p:nvSpPr>
        <p:spPr>
          <a:xfrm>
            <a:off x="1112160" y="4587334"/>
            <a:ext cx="10269300" cy="697500"/>
          </a:xfrm>
          <a:prstGeom prst="rect">
            <a:avLst/>
          </a:prstGeom>
          <a:noFill/>
          <a:ln>
            <a:noFill/>
          </a:ln>
        </p:spPr>
        <p:txBody>
          <a:bodyPr spcFirstLastPara="1" wrap="square" lIns="126300" tIns="126300" rIns="126300" bIns="126300" anchor="t" anchorCtr="0">
            <a:noAutofit/>
          </a:bodyPr>
          <a:lstStyle/>
          <a:p>
            <a:pPr marL="457200" lvl="0" indent="-349250" algn="l" rtl="0">
              <a:spcBef>
                <a:spcPts val="400"/>
              </a:spcBef>
              <a:spcAft>
                <a:spcPts val="0"/>
              </a:spcAft>
              <a:buSzPts val="1900"/>
              <a:buChar char="❖"/>
            </a:pPr>
            <a:r>
              <a:rPr lang="en" sz="1900"/>
              <a:t>Speak in the language of your listeners.</a:t>
            </a:r>
            <a:endParaRPr sz="1900"/>
          </a:p>
          <a:p>
            <a:pPr marL="457200" lvl="0" indent="-349250" algn="l" rtl="0">
              <a:spcBef>
                <a:spcPts val="0"/>
              </a:spcBef>
              <a:spcAft>
                <a:spcPts val="0"/>
              </a:spcAft>
              <a:buSzPts val="1900"/>
              <a:buChar char="❖"/>
            </a:pPr>
            <a:r>
              <a:rPr lang="en" sz="1900"/>
              <a:t>Use clear, descriptive and specific words.</a:t>
            </a:r>
            <a:endParaRPr sz="1900"/>
          </a:p>
          <a:p>
            <a:pPr marL="457200" lvl="0" indent="-349250" algn="l" rtl="0">
              <a:spcBef>
                <a:spcPts val="0"/>
              </a:spcBef>
              <a:spcAft>
                <a:spcPts val="0"/>
              </a:spcAft>
              <a:buSzPts val="1900"/>
              <a:buChar char="❖"/>
            </a:pPr>
            <a:r>
              <a:rPr lang="en" sz="1900"/>
              <a:t>K.I.S.S. (Keep It Short and Simple / Keep it Simple and Straightforward)</a:t>
            </a:r>
            <a:endParaRPr sz="1900"/>
          </a:p>
          <a:p>
            <a:pPr marL="457200" lvl="0" indent="-349250" algn="l" rtl="0">
              <a:spcBef>
                <a:spcPts val="0"/>
              </a:spcBef>
              <a:spcAft>
                <a:spcPts val="0"/>
              </a:spcAft>
              <a:buSzPts val="1900"/>
              <a:buChar char="❖"/>
            </a:pPr>
            <a:r>
              <a:rPr lang="en" sz="1900"/>
              <a:t>Smile "can be heard" and "can be read".</a:t>
            </a:r>
            <a:endParaRPr sz="1900"/>
          </a:p>
          <a:p>
            <a:pPr marL="0" lvl="0" indent="0" algn="l" rtl="0">
              <a:spcBef>
                <a:spcPts val="1500"/>
              </a:spcBef>
              <a:spcAft>
                <a:spcPts val="0"/>
              </a:spcAft>
              <a:buNone/>
            </a:pPr>
            <a:r>
              <a:rPr lang="en" sz="1700"/>
              <a:t>Read more </a:t>
            </a:r>
            <a:r>
              <a:rPr lang="en" sz="1700" u="sng">
                <a:solidFill>
                  <a:schemeClr val="hlink"/>
                </a:solidFill>
                <a:hlinkClick r:id="rId5"/>
              </a:rPr>
              <a:t>https://changingminds.org/techniques/language/persuasive/keep_it_simple.htm</a:t>
            </a:r>
            <a:r>
              <a:rPr lang="en" sz="1700">
                <a:solidFill>
                  <a:srgbClr val="1F1F1F"/>
                </a:solidFill>
              </a:rPr>
              <a:t> </a:t>
            </a:r>
            <a:endParaRPr sz="1700">
              <a:solidFill>
                <a:srgbClr val="1F1F1F"/>
              </a:solidFill>
            </a:endParaRPr>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1900">
              <a:solidFill>
                <a:srgbClr val="1F1F1F"/>
              </a:solidFill>
            </a:endParaRPr>
          </a:p>
          <a:p>
            <a:pPr marL="0" lvl="0" indent="0" algn="l" rtl="0">
              <a:spcBef>
                <a:spcPts val="1500"/>
              </a:spcBef>
              <a:spcAft>
                <a:spcPts val="0"/>
              </a:spcAft>
              <a:buNone/>
            </a:pPr>
            <a:endParaRPr sz="24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299" name="Google Shape;299;p4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14</a:t>
            </a:fld>
            <a:endParaRPr/>
          </a:p>
        </p:txBody>
      </p:sp>
      <p:pic>
        <p:nvPicPr>
          <p:cNvPr id="3" name="Audio 2">
            <a:hlinkClick r:id="" action="ppaction://media"/>
            <a:extLst>
              <a:ext uri="{FF2B5EF4-FFF2-40B4-BE49-F238E27FC236}">
                <a16:creationId xmlns:a16="http://schemas.microsoft.com/office/drawing/2014/main" id="{B6371C9C-8908-747D-DDB1-315F06011ED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604"/>
    </mc:Choice>
    <mc:Fallback>
      <p:transition spd="slow" advTm="42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1"/>
          <p:cNvSpPr txBox="1">
            <a:spLocks noGrp="1"/>
          </p:cNvSpPr>
          <p:nvPr>
            <p:ph type="title"/>
          </p:nvPr>
        </p:nvSpPr>
        <p:spPr>
          <a:xfrm>
            <a:off x="1552403" y="464942"/>
            <a:ext cx="9755700" cy="763500"/>
          </a:xfrm>
          <a:prstGeom prst="rect">
            <a:avLst/>
          </a:prstGeom>
        </p:spPr>
        <p:txBody>
          <a:bodyPr spcFirstLastPara="1" wrap="square" lIns="126300" tIns="126300" rIns="126300" bIns="126300" anchor="ctr" anchorCtr="0">
            <a:noAutofit/>
          </a:bodyPr>
          <a:lstStyle/>
          <a:p>
            <a:pPr marL="0" lvl="0" indent="0" algn="ctr" rtl="0">
              <a:spcBef>
                <a:spcPts val="0"/>
              </a:spcBef>
              <a:spcAft>
                <a:spcPts val="0"/>
              </a:spcAft>
              <a:buNone/>
            </a:pPr>
            <a:r>
              <a:rPr lang="en"/>
              <a:t>Written language vs. Speech</a:t>
            </a:r>
            <a:endParaRPr/>
          </a:p>
        </p:txBody>
      </p:sp>
      <p:sp>
        <p:nvSpPr>
          <p:cNvPr id="305" name="Google Shape;305;p4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15</a:t>
            </a:fld>
            <a:endParaRPr/>
          </a:p>
        </p:txBody>
      </p:sp>
      <p:graphicFrame>
        <p:nvGraphicFramePr>
          <p:cNvPr id="306" name="Google Shape;306;p41"/>
          <p:cNvGraphicFramePr/>
          <p:nvPr/>
        </p:nvGraphicFramePr>
        <p:xfrm>
          <a:off x="952500" y="1524000"/>
          <a:ext cx="10283950" cy="4492154"/>
        </p:xfrm>
        <a:graphic>
          <a:graphicData uri="http://schemas.openxmlformats.org/drawingml/2006/table">
            <a:tbl>
              <a:tblPr>
                <a:noFill/>
                <a:tableStyleId>{77B23C7D-B069-4304-98E0-54F3188F074E}</a:tableStyleId>
              </a:tblPr>
              <a:tblGrid>
                <a:gridCol w="5141975">
                  <a:extLst>
                    <a:ext uri="{9D8B030D-6E8A-4147-A177-3AD203B41FA5}">
                      <a16:colId xmlns:a16="http://schemas.microsoft.com/office/drawing/2014/main" val="20000"/>
                    </a:ext>
                  </a:extLst>
                </a:gridCol>
                <a:gridCol w="5141975">
                  <a:extLst>
                    <a:ext uri="{9D8B030D-6E8A-4147-A177-3AD203B41FA5}">
                      <a16:colId xmlns:a16="http://schemas.microsoft.com/office/drawing/2014/main" val="20001"/>
                    </a:ext>
                  </a:extLst>
                </a:gridCol>
              </a:tblGrid>
              <a:tr h="381000">
                <a:tc>
                  <a:txBody>
                    <a:bodyPr/>
                    <a:lstStyle/>
                    <a:p>
                      <a:pPr marL="0" lvl="0" indent="0" algn="l" rtl="0">
                        <a:lnSpc>
                          <a:spcPct val="115000"/>
                        </a:lnSpc>
                        <a:spcBef>
                          <a:spcPts val="400"/>
                        </a:spcBef>
                        <a:spcAft>
                          <a:spcPts val="1500"/>
                        </a:spcAft>
                        <a:buNone/>
                      </a:pPr>
                      <a:r>
                        <a:rPr lang="en" sz="1800" b="1">
                          <a:solidFill>
                            <a:srgbClr val="445D73"/>
                          </a:solidFill>
                          <a:latin typeface="Calibri"/>
                          <a:ea typeface="Calibri"/>
                          <a:cs typeface="Calibri"/>
                          <a:sym typeface="Calibri"/>
                        </a:rPr>
                        <a:t>Writing</a:t>
                      </a:r>
                      <a:r>
                        <a:rPr lang="en" sz="1800">
                          <a:solidFill>
                            <a:srgbClr val="445D73"/>
                          </a:solidFill>
                          <a:latin typeface="Calibri"/>
                          <a:ea typeface="Calibri"/>
                          <a:cs typeface="Calibri"/>
                          <a:sym typeface="Calibri"/>
                        </a:rPr>
                        <a:t> is usually permanent and written texts cannot usually be changed once they have been printed/written out.</a:t>
                      </a:r>
                      <a:endParaRPr sz="1300"/>
                    </a:p>
                  </a:txBody>
                  <a:tcPr marL="91425" marR="91425" marT="91425" marB="91425"/>
                </a:tc>
                <a:tc>
                  <a:txBody>
                    <a:bodyPr/>
                    <a:lstStyle/>
                    <a:p>
                      <a:pPr marL="0" lvl="0" indent="0" algn="l" rtl="0">
                        <a:lnSpc>
                          <a:spcPct val="115000"/>
                        </a:lnSpc>
                        <a:spcBef>
                          <a:spcPts val="400"/>
                        </a:spcBef>
                        <a:spcAft>
                          <a:spcPts val="1500"/>
                        </a:spcAft>
                        <a:buNone/>
                      </a:pPr>
                      <a:r>
                        <a:rPr lang="en" sz="1800" b="1">
                          <a:solidFill>
                            <a:srgbClr val="445D73"/>
                          </a:solidFill>
                          <a:latin typeface="Calibri"/>
                          <a:ea typeface="Calibri"/>
                          <a:cs typeface="Calibri"/>
                          <a:sym typeface="Calibri"/>
                        </a:rPr>
                        <a:t>Speech</a:t>
                      </a:r>
                      <a:r>
                        <a:rPr lang="en" sz="1800">
                          <a:solidFill>
                            <a:srgbClr val="445D73"/>
                          </a:solidFill>
                          <a:latin typeface="Calibri"/>
                          <a:ea typeface="Calibri"/>
                          <a:cs typeface="Calibri"/>
                          <a:sym typeface="Calibri"/>
                        </a:rPr>
                        <a:t> is usually transient, unless recorded, and speakers can correct themselves and change their utterances as they go along</a:t>
                      </a:r>
                      <a:endParaRPr sz="13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lnSpc>
                          <a:spcPct val="115000"/>
                        </a:lnSpc>
                        <a:spcBef>
                          <a:spcPts val="400"/>
                        </a:spcBef>
                        <a:spcAft>
                          <a:spcPts val="1500"/>
                        </a:spcAft>
                        <a:buNone/>
                      </a:pPr>
                      <a:r>
                        <a:rPr lang="en" sz="1800" b="1">
                          <a:solidFill>
                            <a:srgbClr val="445D73"/>
                          </a:solidFill>
                          <a:latin typeface="Calibri"/>
                          <a:ea typeface="Calibri"/>
                          <a:cs typeface="Calibri"/>
                          <a:sym typeface="Calibri"/>
                        </a:rPr>
                        <a:t>Written language</a:t>
                      </a:r>
                      <a:r>
                        <a:rPr lang="en" sz="1800">
                          <a:solidFill>
                            <a:srgbClr val="445D73"/>
                          </a:solidFill>
                          <a:latin typeface="Calibri"/>
                          <a:ea typeface="Calibri"/>
                          <a:cs typeface="Calibri"/>
                          <a:sym typeface="Calibri"/>
                        </a:rPr>
                        <a:t> tends to be more complex than speech with longer sentences and many subordinate clauses. The punctuation and layout of written texts also have no spoken equivalent.</a:t>
                      </a:r>
                      <a:endParaRPr sz="1300"/>
                    </a:p>
                  </a:txBody>
                  <a:tcPr marL="91425" marR="91425" marT="91425" marB="91425"/>
                </a:tc>
                <a:tc>
                  <a:txBody>
                    <a:bodyPr/>
                    <a:lstStyle/>
                    <a:p>
                      <a:pPr marL="0" lvl="0" indent="0" algn="l" rtl="0">
                        <a:spcBef>
                          <a:spcPts val="400"/>
                        </a:spcBef>
                        <a:spcAft>
                          <a:spcPts val="1500"/>
                        </a:spcAft>
                        <a:buNone/>
                      </a:pPr>
                      <a:r>
                        <a:rPr lang="en" sz="1800" b="1">
                          <a:solidFill>
                            <a:srgbClr val="445D73"/>
                          </a:solidFill>
                          <a:latin typeface="Calibri"/>
                          <a:ea typeface="Calibri"/>
                          <a:cs typeface="Calibri"/>
                          <a:sym typeface="Calibri"/>
                        </a:rPr>
                        <a:t>Spoken language</a:t>
                      </a:r>
                      <a:r>
                        <a:rPr lang="en" sz="1800">
                          <a:solidFill>
                            <a:srgbClr val="445D73"/>
                          </a:solidFill>
                          <a:latin typeface="Calibri"/>
                          <a:ea typeface="Calibri"/>
                          <a:cs typeface="Calibri"/>
                          <a:sym typeface="Calibri"/>
                        </a:rPr>
                        <a:t> tends to be full of repetitions, incomplete sentences, corrections and interruptions, with the exception of formal speeches and other scripted forms of speech, such as news reports and scripts for plays and films.</a:t>
                      </a:r>
                      <a:endParaRPr sz="13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400"/>
                        </a:spcBef>
                        <a:spcAft>
                          <a:spcPts val="1500"/>
                        </a:spcAft>
                        <a:buNone/>
                      </a:pPr>
                      <a:r>
                        <a:rPr lang="en" sz="1800" b="1">
                          <a:solidFill>
                            <a:srgbClr val="445D73"/>
                          </a:solidFill>
                          <a:latin typeface="Calibri"/>
                          <a:ea typeface="Calibri"/>
                          <a:cs typeface="Calibri"/>
                          <a:sym typeface="Calibri"/>
                        </a:rPr>
                        <a:t>Writers</a:t>
                      </a:r>
                      <a:r>
                        <a:rPr lang="en" sz="1800">
                          <a:solidFill>
                            <a:srgbClr val="445D73"/>
                          </a:solidFill>
                          <a:latin typeface="Calibri"/>
                          <a:ea typeface="Calibri"/>
                          <a:cs typeface="Calibri"/>
                          <a:sym typeface="Calibri"/>
                        </a:rPr>
                        <a:t> receive no immediate feedback from their readers, except in computer-based communication. They need to explain things clearly and unambiguously than in speech, except in written correspondence between people who know one another well.</a:t>
                      </a:r>
                      <a:endParaRPr sz="1300"/>
                    </a:p>
                  </a:txBody>
                  <a:tcPr marL="91425" marR="91425" marT="91425" marB="91425"/>
                </a:tc>
                <a:tc>
                  <a:txBody>
                    <a:bodyPr/>
                    <a:lstStyle/>
                    <a:p>
                      <a:pPr marL="0" lvl="0" indent="0" algn="l" rtl="0">
                        <a:lnSpc>
                          <a:spcPct val="115000"/>
                        </a:lnSpc>
                        <a:spcBef>
                          <a:spcPts val="400"/>
                        </a:spcBef>
                        <a:spcAft>
                          <a:spcPts val="1500"/>
                        </a:spcAft>
                        <a:buNone/>
                      </a:pPr>
                      <a:r>
                        <a:rPr lang="en" sz="1800" b="1">
                          <a:solidFill>
                            <a:srgbClr val="445D73"/>
                          </a:solidFill>
                          <a:latin typeface="Calibri"/>
                          <a:ea typeface="Calibri"/>
                          <a:cs typeface="Calibri"/>
                          <a:sym typeface="Calibri"/>
                        </a:rPr>
                        <a:t>Speech</a:t>
                      </a:r>
                      <a:r>
                        <a:rPr lang="en" sz="1800">
                          <a:solidFill>
                            <a:srgbClr val="445D73"/>
                          </a:solidFill>
                          <a:latin typeface="Calibri"/>
                          <a:ea typeface="Calibri"/>
                          <a:cs typeface="Calibri"/>
                          <a:sym typeface="Calibri"/>
                        </a:rPr>
                        <a:t> is usually a dynamic interaction between two or more people. Context and shared knowledge play a major role, so it is possible to leave much unsaid or indirectly implied.</a:t>
                      </a:r>
                      <a:endParaRPr sz="1300"/>
                    </a:p>
                  </a:txBody>
                  <a:tcPr marL="91425" marR="91425" marT="91425" marB="91425"/>
                </a:tc>
                <a:extLst>
                  <a:ext uri="{0D108BD9-81ED-4DB2-BD59-A6C34878D82A}">
                    <a16:rowId xmlns:a16="http://schemas.microsoft.com/office/drawing/2014/main" val="10002"/>
                  </a:ext>
                </a:extLst>
              </a:tr>
            </a:tbl>
          </a:graphicData>
        </a:graphic>
      </p:graphicFrame>
      <p:pic>
        <p:nvPicPr>
          <p:cNvPr id="3" name="Audio 2">
            <a:hlinkClick r:id="" action="ppaction://media"/>
            <a:extLst>
              <a:ext uri="{FF2B5EF4-FFF2-40B4-BE49-F238E27FC236}">
                <a16:creationId xmlns:a16="http://schemas.microsoft.com/office/drawing/2014/main" id="{71AE0A7E-EDF2-6AE1-C423-2390740332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8959"/>
    </mc:Choice>
    <mc:Fallback>
      <p:transition spd="slow" advTm="7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0"/>
        <p:cNvGrpSpPr/>
        <p:nvPr/>
      </p:nvGrpSpPr>
      <p:grpSpPr>
        <a:xfrm>
          <a:off x="0" y="0"/>
          <a:ext cx="0" cy="0"/>
          <a:chOff x="0" y="0"/>
          <a:chExt cx="0" cy="0"/>
        </a:xfrm>
      </p:grpSpPr>
      <p:sp>
        <p:nvSpPr>
          <p:cNvPr id="311" name="Google Shape;311;p42"/>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312" name="Google Shape;312;p42"/>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3800">
                <a:solidFill>
                  <a:schemeClr val="accent1"/>
                </a:solidFill>
              </a:rPr>
              <a:t>Building Blocks for Accessible Online Communication</a:t>
            </a:r>
            <a:endParaRPr sz="3800"/>
          </a:p>
        </p:txBody>
      </p:sp>
      <p:sp>
        <p:nvSpPr>
          <p:cNvPr id="313" name="Google Shape;313;p42"/>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02</a:t>
            </a:r>
            <a:endParaRPr/>
          </a:p>
        </p:txBody>
      </p:sp>
      <p:sp>
        <p:nvSpPr>
          <p:cNvPr id="314" name="Google Shape;314;p42"/>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315" name="Google Shape;315;p42"/>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D7A7A2DF-3F0F-9C76-49CF-A9C6CE009A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310"/>
    </mc:Choice>
    <mc:Fallback>
      <p:transition spd="slow" advTm="6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19"/>
        <p:cNvGrpSpPr/>
        <p:nvPr/>
      </p:nvGrpSpPr>
      <p:grpSpPr>
        <a:xfrm>
          <a:off x="0" y="0"/>
          <a:ext cx="0" cy="0"/>
          <a:chOff x="0" y="0"/>
          <a:chExt cx="0" cy="0"/>
        </a:xfrm>
      </p:grpSpPr>
      <p:sp>
        <p:nvSpPr>
          <p:cNvPr id="320" name="Google Shape;320;p43"/>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Principles of Effective Communication in Online Learning</a:t>
            </a:r>
            <a:endParaRPr sz="3500"/>
          </a:p>
        </p:txBody>
      </p:sp>
      <p:sp>
        <p:nvSpPr>
          <p:cNvPr id="321" name="Google Shape;321;p43"/>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15000"/>
              </a:lnSpc>
              <a:spcBef>
                <a:spcPts val="0"/>
              </a:spcBef>
              <a:spcAft>
                <a:spcPts val="0"/>
              </a:spcAft>
              <a:buNone/>
            </a:pPr>
            <a:r>
              <a:rPr lang="en"/>
              <a:t>In the quick-evolving field of online education, fostering an inclusive learning environment is crucial. This is especially true for people with disabilities, where communication demands a nuanced approach emphasizing </a:t>
            </a:r>
            <a:r>
              <a:rPr lang="en" i="1"/>
              <a:t>understanding, empathy, and collaboration</a:t>
            </a:r>
            <a:r>
              <a:rPr lang="en"/>
              <a:t>. Effective communication not only bridges the gap between educators and their beneficiaries, but also establishes vital connections among professionals, families, and caregivers, forming the bedrock for informed decisions that shape a person's educational journey.</a:t>
            </a:r>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endParaRPr b="1"/>
          </a:p>
        </p:txBody>
      </p:sp>
      <p:sp>
        <p:nvSpPr>
          <p:cNvPr id="322" name="Google Shape;322;p4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17</a:t>
            </a:fld>
            <a:endParaRPr/>
          </a:p>
        </p:txBody>
      </p:sp>
      <p:pic>
        <p:nvPicPr>
          <p:cNvPr id="3" name="Audio 2">
            <a:hlinkClick r:id="" action="ppaction://media"/>
            <a:extLst>
              <a:ext uri="{FF2B5EF4-FFF2-40B4-BE49-F238E27FC236}">
                <a16:creationId xmlns:a16="http://schemas.microsoft.com/office/drawing/2014/main" id="{02EF497A-C0E1-24A2-E9CD-1D5341DFCC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1990"/>
    </mc:Choice>
    <mc:Fallback>
      <p:transition spd="slow" advTm="41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26"/>
        <p:cNvGrpSpPr/>
        <p:nvPr/>
      </p:nvGrpSpPr>
      <p:grpSpPr>
        <a:xfrm>
          <a:off x="0" y="0"/>
          <a:ext cx="0" cy="0"/>
          <a:chOff x="0" y="0"/>
          <a:chExt cx="0" cy="0"/>
        </a:xfrm>
      </p:grpSpPr>
      <p:sp>
        <p:nvSpPr>
          <p:cNvPr id="327" name="Google Shape;327;p44"/>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Principles of Effective Communication with people with disabilities in Online Learning</a:t>
            </a:r>
            <a:endParaRPr sz="3500"/>
          </a:p>
        </p:txBody>
      </p:sp>
      <p:sp>
        <p:nvSpPr>
          <p:cNvPr id="328" name="Google Shape;328;p44"/>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15000"/>
              </a:lnSpc>
              <a:spcBef>
                <a:spcPts val="0"/>
              </a:spcBef>
              <a:spcAft>
                <a:spcPts val="0"/>
              </a:spcAft>
              <a:buNone/>
            </a:pPr>
            <a:r>
              <a:rPr lang="en"/>
              <a:t>When interacting online with people with disabilities,</a:t>
            </a:r>
            <a:r>
              <a:rPr lang="en" b="1"/>
              <a:t> clarity, timeliness, coherence, urgency, conciseness, correctness, courteousness, and completeness</a:t>
            </a:r>
            <a:r>
              <a:rPr lang="en"/>
              <a:t> form the</a:t>
            </a:r>
            <a:r>
              <a:rPr lang="en" b="1"/>
              <a:t> eight guiding principles</a:t>
            </a:r>
            <a:r>
              <a:rPr lang="en"/>
              <a:t>. </a:t>
            </a:r>
            <a:endParaRPr/>
          </a:p>
          <a:p>
            <a:pPr marL="0" lvl="0" indent="0" algn="l" rtl="0">
              <a:lnSpc>
                <a:spcPct val="115000"/>
              </a:lnSpc>
              <a:spcBef>
                <a:spcPts val="0"/>
              </a:spcBef>
              <a:spcAft>
                <a:spcPts val="0"/>
              </a:spcAft>
              <a:buNone/>
            </a:pPr>
            <a:r>
              <a:rPr lang="en"/>
              <a:t>We will approach these principles, exploring practical strategies and examples that exemplify how the principles of effective communication can be applied to online courses and communication with disabled people.</a:t>
            </a:r>
            <a:endParaRPr/>
          </a:p>
          <a:p>
            <a:pPr marL="0" lvl="0" indent="0" algn="l" rtl="0">
              <a:lnSpc>
                <a:spcPct val="115000"/>
              </a:lnSpc>
              <a:spcBef>
                <a:spcPts val="0"/>
              </a:spcBef>
              <a:spcAft>
                <a:spcPts val="0"/>
              </a:spcAft>
              <a:buNone/>
            </a:pPr>
            <a:r>
              <a:rPr lang="en" sz="2000" u="sng">
                <a:solidFill>
                  <a:schemeClr val="hlink"/>
                </a:solidFill>
                <a:hlinkClick r:id="rId5"/>
              </a:rPr>
              <a:t>https://study.com/academy/lesson/communicating-with-and-about-people-with-disabilites.html</a:t>
            </a:r>
            <a:r>
              <a:rPr lang="en" sz="2000"/>
              <a:t> </a:t>
            </a:r>
            <a:endParaRPr sz="2000"/>
          </a:p>
          <a:p>
            <a:pPr marL="0" lvl="0" indent="0" algn="l" rtl="0">
              <a:lnSpc>
                <a:spcPct val="115000"/>
              </a:lnSpc>
              <a:spcBef>
                <a:spcPts val="0"/>
              </a:spcBef>
              <a:spcAft>
                <a:spcPts val="0"/>
              </a:spcAft>
              <a:buNone/>
            </a:pPr>
            <a:endParaRPr/>
          </a:p>
        </p:txBody>
      </p:sp>
      <p:pic>
        <p:nvPicPr>
          <p:cNvPr id="329" name="Google Shape;329;p44"/>
          <p:cNvPicPr preferRelativeResize="0"/>
          <p:nvPr/>
        </p:nvPicPr>
        <p:blipFill>
          <a:blip r:embed="rId6">
            <a:alphaModFix/>
          </a:blip>
          <a:stretch>
            <a:fillRect/>
          </a:stretch>
        </p:blipFill>
        <p:spPr>
          <a:xfrm>
            <a:off x="3597867" y="4356567"/>
            <a:ext cx="5403182" cy="2265400"/>
          </a:xfrm>
          <a:prstGeom prst="rect">
            <a:avLst/>
          </a:prstGeom>
          <a:noFill/>
          <a:ln>
            <a:noFill/>
          </a:ln>
        </p:spPr>
      </p:pic>
      <p:sp>
        <p:nvSpPr>
          <p:cNvPr id="330" name="Google Shape;330;p4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18</a:t>
            </a:fld>
            <a:endParaRPr/>
          </a:p>
        </p:txBody>
      </p:sp>
      <p:pic>
        <p:nvPicPr>
          <p:cNvPr id="3" name="Audio 2">
            <a:hlinkClick r:id="" action="ppaction://media"/>
            <a:extLst>
              <a:ext uri="{FF2B5EF4-FFF2-40B4-BE49-F238E27FC236}">
                <a16:creationId xmlns:a16="http://schemas.microsoft.com/office/drawing/2014/main" id="{8B7C3276-74F1-2970-BC21-9717376756F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588"/>
    </mc:Choice>
    <mc:Fallback>
      <p:transition spd="slow" advTm="325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34"/>
        <p:cNvGrpSpPr/>
        <p:nvPr/>
      </p:nvGrpSpPr>
      <p:grpSpPr>
        <a:xfrm>
          <a:off x="0" y="0"/>
          <a:ext cx="0" cy="0"/>
          <a:chOff x="0" y="0"/>
          <a:chExt cx="0" cy="0"/>
        </a:xfrm>
      </p:grpSpPr>
      <p:sp>
        <p:nvSpPr>
          <p:cNvPr id="335" name="Google Shape;335;p45"/>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Principles of Effective Communication with people with disabilities in Online Learning</a:t>
            </a:r>
            <a:endParaRPr sz="3500"/>
          </a:p>
        </p:txBody>
      </p:sp>
      <p:sp>
        <p:nvSpPr>
          <p:cNvPr id="336" name="Google Shape;336;p45"/>
          <p:cNvSpPr txBox="1">
            <a:spLocks noGrp="1"/>
          </p:cNvSpPr>
          <p:nvPr>
            <p:ph type="body" idx="1"/>
          </p:nvPr>
        </p:nvSpPr>
        <p:spPr>
          <a:xfrm>
            <a:off x="1752826" y="1689025"/>
            <a:ext cx="94761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solidFill>
                  <a:srgbClr val="445D73"/>
                </a:solidFill>
              </a:rPr>
              <a:t>Clarity:</a:t>
            </a:r>
            <a:r>
              <a:rPr lang="en" sz="1600">
                <a:solidFill>
                  <a:srgbClr val="445D73"/>
                </a:solidFill>
              </a:rPr>
              <a:t> When creating online courses and communicati</a:t>
            </a:r>
            <a:r>
              <a:rPr lang="en" sz="1600"/>
              <a:t>ng</a:t>
            </a:r>
            <a:r>
              <a:rPr lang="en" sz="1600">
                <a:solidFill>
                  <a:srgbClr val="445D73"/>
                </a:solidFill>
              </a:rPr>
              <a:t> with people with disabilities, use clear and concise language. Avoid using jargon or technical terms that your </a:t>
            </a:r>
            <a:r>
              <a:rPr lang="en" sz="1600"/>
              <a:t>beneficiaries</a:t>
            </a:r>
            <a:r>
              <a:rPr lang="en" sz="1600">
                <a:solidFill>
                  <a:srgbClr val="445D73"/>
                </a:solidFill>
              </a:rPr>
              <a:t> may not understand. Be sure to explain complex concepts in a simple and straightforward way.</a:t>
            </a:r>
            <a:endParaRPr sz="1600">
              <a:solidFill>
                <a:srgbClr val="445D73"/>
              </a:solidFill>
            </a:endParaRPr>
          </a:p>
          <a:p>
            <a:pPr marL="0" lvl="0" indent="0" algn="l" rtl="0">
              <a:spcBef>
                <a:spcPts val="2400"/>
              </a:spcBef>
              <a:spcAft>
                <a:spcPts val="0"/>
              </a:spcAft>
              <a:buNone/>
            </a:pPr>
            <a:r>
              <a:rPr lang="en" sz="1600" b="1">
                <a:solidFill>
                  <a:srgbClr val="445D73"/>
                </a:solidFill>
              </a:rPr>
              <a:t>Timeliness</a:t>
            </a:r>
            <a:r>
              <a:rPr lang="en" sz="1600">
                <a:solidFill>
                  <a:srgbClr val="445D73"/>
                </a:solidFill>
              </a:rPr>
              <a:t>: </a:t>
            </a:r>
            <a:r>
              <a:rPr lang="en" sz="1600"/>
              <a:t>B</a:t>
            </a:r>
            <a:r>
              <a:rPr lang="en" sz="1600">
                <a:solidFill>
                  <a:srgbClr val="445D73"/>
                </a:solidFill>
              </a:rPr>
              <a:t>e timely. Respond to their questions and concerns in a timely manner. This will show your </a:t>
            </a:r>
            <a:r>
              <a:rPr lang="en" sz="1600"/>
              <a:t>beneficiaries</a:t>
            </a:r>
            <a:r>
              <a:rPr lang="en" sz="1600">
                <a:solidFill>
                  <a:srgbClr val="445D73"/>
                </a:solidFill>
              </a:rPr>
              <a:t> that you value their time and input.</a:t>
            </a:r>
            <a:endParaRPr sz="1600">
              <a:solidFill>
                <a:srgbClr val="445D73"/>
              </a:solidFill>
            </a:endParaRPr>
          </a:p>
          <a:p>
            <a:pPr marL="0" lvl="0" indent="0" algn="l" rtl="0">
              <a:spcBef>
                <a:spcPts val="2400"/>
              </a:spcBef>
              <a:spcAft>
                <a:spcPts val="0"/>
              </a:spcAft>
              <a:buNone/>
            </a:pPr>
            <a:r>
              <a:rPr lang="en" sz="1600" b="1">
                <a:solidFill>
                  <a:srgbClr val="445D73"/>
                </a:solidFill>
              </a:rPr>
              <a:t>Coherence:</a:t>
            </a:r>
            <a:r>
              <a:rPr lang="en" sz="1600">
                <a:solidFill>
                  <a:srgbClr val="445D73"/>
                </a:solidFill>
              </a:rPr>
              <a:t> </a:t>
            </a:r>
            <a:r>
              <a:rPr lang="en" sz="1600"/>
              <a:t>M</a:t>
            </a:r>
            <a:r>
              <a:rPr lang="en" sz="1600">
                <a:solidFill>
                  <a:srgbClr val="445D73"/>
                </a:solidFill>
              </a:rPr>
              <a:t>ake sure that the content is coherent and well-organized. Use headings and subheadings to break up the content and make it easy to navigate. Be sure to use transitions to connect the different ideas and concepts.</a:t>
            </a:r>
            <a:endParaRPr sz="1600">
              <a:solidFill>
                <a:srgbClr val="445D73"/>
              </a:solidFill>
            </a:endParaRPr>
          </a:p>
          <a:p>
            <a:pPr marL="0" lvl="0" indent="0" algn="l" rtl="0">
              <a:spcBef>
                <a:spcPts val="2400"/>
              </a:spcBef>
              <a:spcAft>
                <a:spcPts val="2400"/>
              </a:spcAft>
              <a:buNone/>
            </a:pPr>
            <a:r>
              <a:rPr lang="en" sz="1600" b="1"/>
              <a:t>Urgency: </a:t>
            </a:r>
            <a:r>
              <a:rPr lang="en" sz="1600"/>
              <a:t>Create a sense of urgency. This will encourage them to complete their assignments on time and to participate in class discussions. You can create a sense of urgency by setting deadlines, using countdowns, and offering incentives.</a:t>
            </a:r>
            <a:endParaRPr/>
          </a:p>
        </p:txBody>
      </p:sp>
      <p:sp>
        <p:nvSpPr>
          <p:cNvPr id="337" name="Google Shape;337;p4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19</a:t>
            </a:fld>
            <a:endParaRPr/>
          </a:p>
        </p:txBody>
      </p:sp>
      <p:pic>
        <p:nvPicPr>
          <p:cNvPr id="338" name="Google Shape;338;p45"/>
          <p:cNvPicPr preferRelativeResize="0"/>
          <p:nvPr/>
        </p:nvPicPr>
        <p:blipFill rotWithShape="1">
          <a:blip r:embed="rId5">
            <a:alphaModFix/>
          </a:blip>
          <a:srcRect/>
          <a:stretch/>
        </p:blipFill>
        <p:spPr>
          <a:xfrm rot="-5400000">
            <a:off x="1048619" y="1891305"/>
            <a:ext cx="527398" cy="552740"/>
          </a:xfrm>
          <a:prstGeom prst="rect">
            <a:avLst/>
          </a:prstGeom>
          <a:noFill/>
          <a:ln>
            <a:noFill/>
          </a:ln>
        </p:spPr>
      </p:pic>
      <p:pic>
        <p:nvPicPr>
          <p:cNvPr id="339" name="Google Shape;339;p45"/>
          <p:cNvPicPr preferRelativeResize="0"/>
          <p:nvPr/>
        </p:nvPicPr>
        <p:blipFill rotWithShape="1">
          <a:blip r:embed="rId6">
            <a:alphaModFix/>
          </a:blip>
          <a:srcRect/>
          <a:stretch/>
        </p:blipFill>
        <p:spPr>
          <a:xfrm rot="-5400000">
            <a:off x="1048627" y="2887821"/>
            <a:ext cx="527398" cy="552740"/>
          </a:xfrm>
          <a:prstGeom prst="rect">
            <a:avLst/>
          </a:prstGeom>
          <a:noFill/>
          <a:ln>
            <a:noFill/>
          </a:ln>
        </p:spPr>
      </p:pic>
      <p:pic>
        <p:nvPicPr>
          <p:cNvPr id="340" name="Google Shape;340;p45"/>
          <p:cNvPicPr preferRelativeResize="0"/>
          <p:nvPr/>
        </p:nvPicPr>
        <p:blipFill rotWithShape="1">
          <a:blip r:embed="rId5">
            <a:alphaModFix/>
          </a:blip>
          <a:srcRect/>
          <a:stretch/>
        </p:blipFill>
        <p:spPr>
          <a:xfrm rot="-5400000">
            <a:off x="1048618" y="3965082"/>
            <a:ext cx="527398" cy="552740"/>
          </a:xfrm>
          <a:prstGeom prst="rect">
            <a:avLst/>
          </a:prstGeom>
          <a:noFill/>
          <a:ln>
            <a:noFill/>
          </a:ln>
        </p:spPr>
      </p:pic>
      <p:pic>
        <p:nvPicPr>
          <p:cNvPr id="341" name="Google Shape;341;p45"/>
          <p:cNvPicPr preferRelativeResize="0"/>
          <p:nvPr/>
        </p:nvPicPr>
        <p:blipFill rotWithShape="1">
          <a:blip r:embed="rId6">
            <a:alphaModFix/>
          </a:blip>
          <a:srcRect/>
          <a:stretch/>
        </p:blipFill>
        <p:spPr>
          <a:xfrm rot="-5400000">
            <a:off x="1048629" y="5118531"/>
            <a:ext cx="527398" cy="552740"/>
          </a:xfrm>
          <a:prstGeom prst="rect">
            <a:avLst/>
          </a:prstGeom>
          <a:noFill/>
          <a:ln>
            <a:noFill/>
          </a:ln>
        </p:spPr>
      </p:pic>
      <p:pic>
        <p:nvPicPr>
          <p:cNvPr id="3" name="Audio 2">
            <a:hlinkClick r:id="" action="ppaction://media"/>
            <a:extLst>
              <a:ext uri="{FF2B5EF4-FFF2-40B4-BE49-F238E27FC236}">
                <a16:creationId xmlns:a16="http://schemas.microsoft.com/office/drawing/2014/main" id="{10F0C3E7-7A02-3560-C20C-F725A6CB0EE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3773"/>
    </mc:Choice>
    <mc:Fallback>
      <p:transition spd="slow" advTm="63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Introduction</a:t>
            </a:r>
            <a:endParaRPr sz="3500"/>
          </a:p>
        </p:txBody>
      </p:sp>
      <p:sp>
        <p:nvSpPr>
          <p:cNvPr id="158" name="Google Shape;158;p28"/>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15000"/>
              </a:lnSpc>
              <a:spcBef>
                <a:spcPts val="0"/>
              </a:spcBef>
              <a:spcAft>
                <a:spcPts val="0"/>
              </a:spcAft>
              <a:buNone/>
            </a:pPr>
            <a:r>
              <a:rPr lang="en" b="1"/>
              <a:t>MODULE 2 Lesson 3 - Verbal and content communication techniques to be used with people with disabilities in the online environment  - content creation</a:t>
            </a:r>
            <a:endParaRPr b="1"/>
          </a:p>
          <a:p>
            <a:pPr marL="0" lvl="0" indent="0" algn="l" rtl="0">
              <a:lnSpc>
                <a:spcPct val="115000"/>
              </a:lnSpc>
              <a:spcBef>
                <a:spcPts val="0"/>
              </a:spcBef>
              <a:spcAft>
                <a:spcPts val="0"/>
              </a:spcAft>
              <a:buNone/>
            </a:pPr>
            <a:endParaRPr/>
          </a:p>
          <a:p>
            <a:pPr marL="0" lvl="0" indent="0" algn="l" rtl="0">
              <a:spcBef>
                <a:spcPts val="0"/>
              </a:spcBef>
              <a:spcAft>
                <a:spcPts val="0"/>
              </a:spcAft>
              <a:buNone/>
            </a:pPr>
            <a:r>
              <a:rPr lang="en" sz="1900"/>
              <a:t>The lesson is structured to provide a comprehensive understanding of the online verbal and non-verbal communication process. We begin by unraveling the essence of online communication, exploring its various modes and methods. Understanding the significance of online communication for individuals with disabilities and recognizing the challenges they encounter is pivotal in creating an inclusive learning environment. We navigate through three fundamental categories of online course communication (oral, written, non-verbal), shedding light on effective strategies tailored for digital learning spaces and different types of disabilities.</a:t>
            </a:r>
            <a:endParaRPr sz="1900"/>
          </a:p>
        </p:txBody>
      </p:sp>
      <p:sp>
        <p:nvSpPr>
          <p:cNvPr id="159" name="Google Shape;159;p2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a:t>
            </a:fld>
            <a:endParaRPr/>
          </a:p>
        </p:txBody>
      </p:sp>
      <p:pic>
        <p:nvPicPr>
          <p:cNvPr id="4" name="Audio 3">
            <a:hlinkClick r:id="" action="ppaction://media"/>
            <a:extLst>
              <a:ext uri="{FF2B5EF4-FFF2-40B4-BE49-F238E27FC236}">
                <a16:creationId xmlns:a16="http://schemas.microsoft.com/office/drawing/2014/main" id="{D260F678-CC89-CC0F-98DE-18DE161981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7344"/>
    </mc:Choice>
    <mc:Fallback>
      <p:transition spd="slow" advTm="47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5"/>
        <p:cNvGrpSpPr/>
        <p:nvPr/>
      </p:nvGrpSpPr>
      <p:grpSpPr>
        <a:xfrm>
          <a:off x="0" y="0"/>
          <a:ext cx="0" cy="0"/>
          <a:chOff x="0" y="0"/>
          <a:chExt cx="0" cy="0"/>
        </a:xfrm>
      </p:grpSpPr>
      <p:sp>
        <p:nvSpPr>
          <p:cNvPr id="346" name="Google Shape;346;p46"/>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Principles of Effective Communication with people with disabilities in Online Learning</a:t>
            </a:r>
            <a:endParaRPr sz="3500"/>
          </a:p>
        </p:txBody>
      </p:sp>
      <p:sp>
        <p:nvSpPr>
          <p:cNvPr id="347" name="Google Shape;347;p46"/>
          <p:cNvSpPr txBox="1">
            <a:spLocks noGrp="1"/>
          </p:cNvSpPr>
          <p:nvPr>
            <p:ph type="body" idx="1"/>
          </p:nvPr>
        </p:nvSpPr>
        <p:spPr>
          <a:xfrm>
            <a:off x="1666600" y="1903975"/>
            <a:ext cx="9562500" cy="3303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t>Conciseness:</a:t>
            </a:r>
            <a:r>
              <a:rPr lang="en" sz="1600"/>
              <a:t> Be concise. Avoid using unnecessary words and phrases. Get to the point quickly and efficiently.</a:t>
            </a:r>
            <a:endParaRPr sz="1600"/>
          </a:p>
          <a:p>
            <a:pPr marL="0" lvl="0" indent="0" algn="l" rtl="0">
              <a:spcBef>
                <a:spcPts val="2400"/>
              </a:spcBef>
              <a:spcAft>
                <a:spcPts val="0"/>
              </a:spcAft>
              <a:buNone/>
            </a:pPr>
            <a:r>
              <a:rPr lang="en" sz="1600" b="1"/>
              <a:t>Correctness: </a:t>
            </a:r>
            <a:r>
              <a:rPr lang="en" sz="1600"/>
              <a:t>Be grammatically correct. Proofread your messages carefully before sending them. This will show your people that you are professional and that you take your work seriously.</a:t>
            </a:r>
            <a:endParaRPr sz="1600"/>
          </a:p>
          <a:p>
            <a:pPr marL="0" lvl="0" indent="0" algn="l" rtl="0">
              <a:spcBef>
                <a:spcPts val="2400"/>
              </a:spcBef>
              <a:spcAft>
                <a:spcPts val="0"/>
              </a:spcAft>
              <a:buNone/>
            </a:pPr>
            <a:r>
              <a:rPr lang="en" sz="1600" b="1"/>
              <a:t>Courteousness:</a:t>
            </a:r>
            <a:r>
              <a:rPr lang="en" sz="1600"/>
              <a:t> When communicating with people with disabilities, be courteous and respectful. Avoid using rude or insensitive language. Be mindful of the cultural differences and beliefs.</a:t>
            </a:r>
            <a:endParaRPr sz="1600"/>
          </a:p>
          <a:p>
            <a:pPr marL="0" lvl="0" indent="0" algn="l" rtl="0">
              <a:spcBef>
                <a:spcPts val="2400"/>
              </a:spcBef>
              <a:spcAft>
                <a:spcPts val="0"/>
              </a:spcAft>
              <a:buNone/>
            </a:pPr>
            <a:r>
              <a:rPr lang="en" sz="1600" b="1"/>
              <a:t>Completeness: </a:t>
            </a:r>
            <a:r>
              <a:rPr lang="en" sz="1600"/>
              <a:t>Be complete. Provide all of the information that your beneficiaries need to be successful. If you are unsure about what information to include, ask for their feedback.</a:t>
            </a:r>
            <a:endParaRPr sz="1600"/>
          </a:p>
          <a:p>
            <a:pPr marL="0" lvl="0" indent="0" algn="l" rtl="0">
              <a:spcBef>
                <a:spcPts val="2400"/>
              </a:spcBef>
              <a:spcAft>
                <a:spcPts val="0"/>
              </a:spcAft>
              <a:buNone/>
            </a:pPr>
            <a:r>
              <a:rPr lang="en" sz="1600"/>
              <a:t>Find out more </a:t>
            </a:r>
            <a:r>
              <a:rPr lang="en" sz="1600" u="sng">
                <a:solidFill>
                  <a:schemeClr val="lt2"/>
                </a:solidFill>
                <a:hlinkClick r:id="rId5">
                  <a:extLst>
                    <a:ext uri="{A12FA001-AC4F-418D-AE19-62706E023703}">
                      <ahyp:hlinkClr xmlns:ahyp="http://schemas.microsoft.com/office/drawing/2018/hyperlinkcolor" val="tx"/>
                    </a:ext>
                  </a:extLst>
                </a:hlinkClick>
              </a:rPr>
              <a:t>https://cxl.com/blog/basic-principles-of-communication/</a:t>
            </a:r>
            <a:r>
              <a:rPr lang="en" sz="1600"/>
              <a:t>  </a:t>
            </a:r>
            <a:endParaRPr sz="1600"/>
          </a:p>
          <a:p>
            <a:pPr marL="0" lvl="0" indent="0" algn="l" rtl="0">
              <a:spcBef>
                <a:spcPts val="0"/>
              </a:spcBef>
              <a:spcAft>
                <a:spcPts val="0"/>
              </a:spcAft>
              <a:buNone/>
            </a:pPr>
            <a:r>
              <a:rPr lang="en" sz="1600" u="sng">
                <a:solidFill>
                  <a:schemeClr val="lt2"/>
                </a:solidFill>
                <a:hlinkClick r:id="rId6">
                  <a:extLst>
                    <a:ext uri="{A12FA001-AC4F-418D-AE19-62706E023703}">
                      <ahyp:hlinkClr xmlns:ahyp="http://schemas.microsoft.com/office/drawing/2018/hyperlinkcolor" val="tx"/>
                    </a:ext>
                  </a:extLst>
                </a:hlinkClick>
              </a:rPr>
              <a:t>https://www.seyens.com/7cs-effective-communication-science/</a:t>
            </a:r>
            <a:r>
              <a:rPr lang="en" sz="1600"/>
              <a:t> </a:t>
            </a:r>
            <a:endParaRPr/>
          </a:p>
        </p:txBody>
      </p:sp>
      <p:sp>
        <p:nvSpPr>
          <p:cNvPr id="348" name="Google Shape;348;p46"/>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349" name="Google Shape;349;p46"/>
          <p:cNvPicPr preferRelativeResize="0"/>
          <p:nvPr/>
        </p:nvPicPr>
        <p:blipFill rotWithShape="1">
          <a:blip r:embed="rId7">
            <a:alphaModFix/>
          </a:blip>
          <a:srcRect/>
          <a:stretch/>
        </p:blipFill>
        <p:spPr>
          <a:xfrm rot="-5400000">
            <a:off x="1048619" y="1891305"/>
            <a:ext cx="527398" cy="552740"/>
          </a:xfrm>
          <a:prstGeom prst="rect">
            <a:avLst/>
          </a:prstGeom>
          <a:noFill/>
          <a:ln>
            <a:noFill/>
          </a:ln>
        </p:spPr>
      </p:pic>
      <p:pic>
        <p:nvPicPr>
          <p:cNvPr id="350" name="Google Shape;350;p46"/>
          <p:cNvPicPr preferRelativeResize="0"/>
          <p:nvPr/>
        </p:nvPicPr>
        <p:blipFill rotWithShape="1">
          <a:blip r:embed="rId8">
            <a:alphaModFix/>
          </a:blip>
          <a:srcRect/>
          <a:stretch/>
        </p:blipFill>
        <p:spPr>
          <a:xfrm rot="-5400000">
            <a:off x="1048627" y="2583021"/>
            <a:ext cx="527398" cy="552740"/>
          </a:xfrm>
          <a:prstGeom prst="rect">
            <a:avLst/>
          </a:prstGeom>
          <a:noFill/>
          <a:ln>
            <a:noFill/>
          </a:ln>
        </p:spPr>
      </p:pic>
      <p:pic>
        <p:nvPicPr>
          <p:cNvPr id="351" name="Google Shape;351;p46"/>
          <p:cNvPicPr preferRelativeResize="0"/>
          <p:nvPr/>
        </p:nvPicPr>
        <p:blipFill rotWithShape="1">
          <a:blip r:embed="rId7">
            <a:alphaModFix/>
          </a:blip>
          <a:srcRect/>
          <a:stretch/>
        </p:blipFill>
        <p:spPr>
          <a:xfrm rot="-5400000">
            <a:off x="1048618" y="3507882"/>
            <a:ext cx="527398" cy="552740"/>
          </a:xfrm>
          <a:prstGeom prst="rect">
            <a:avLst/>
          </a:prstGeom>
          <a:noFill/>
          <a:ln>
            <a:noFill/>
          </a:ln>
        </p:spPr>
      </p:pic>
      <p:pic>
        <p:nvPicPr>
          <p:cNvPr id="352" name="Google Shape;352;p46"/>
          <p:cNvPicPr preferRelativeResize="0"/>
          <p:nvPr/>
        </p:nvPicPr>
        <p:blipFill rotWithShape="1">
          <a:blip r:embed="rId8">
            <a:alphaModFix/>
          </a:blip>
          <a:srcRect/>
          <a:stretch/>
        </p:blipFill>
        <p:spPr>
          <a:xfrm rot="-5400000">
            <a:off x="1048629" y="4280331"/>
            <a:ext cx="527398" cy="552740"/>
          </a:xfrm>
          <a:prstGeom prst="rect">
            <a:avLst/>
          </a:prstGeom>
          <a:noFill/>
          <a:ln>
            <a:noFill/>
          </a:ln>
        </p:spPr>
      </p:pic>
      <p:pic>
        <p:nvPicPr>
          <p:cNvPr id="3" name="Audio 2">
            <a:hlinkClick r:id="" action="ppaction://media"/>
            <a:extLst>
              <a:ext uri="{FF2B5EF4-FFF2-40B4-BE49-F238E27FC236}">
                <a16:creationId xmlns:a16="http://schemas.microsoft.com/office/drawing/2014/main" id="{DE476ADE-73E9-E50B-5571-9A95EF6CDF02}"/>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8468"/>
    </mc:Choice>
    <mc:Fallback>
      <p:transition spd="slow" advTm="4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358" name="Google Shape;358;p47"/>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a:t>By understanding the different types and categories of online communication, social care professionals can choose the most appropriate tools and strategies for their beneficiaries with disabilities. Online communication can be categorized in a number of ways, such as:</a:t>
            </a:r>
            <a:endParaRPr sz="1600"/>
          </a:p>
          <a:p>
            <a:pPr marL="0" lvl="0" indent="0" algn="l" rtl="0">
              <a:spcBef>
                <a:spcPts val="2400"/>
              </a:spcBef>
              <a:spcAft>
                <a:spcPts val="0"/>
              </a:spcAft>
              <a:buNone/>
            </a:pPr>
            <a:endParaRPr sz="1600"/>
          </a:p>
          <a:p>
            <a:pPr marL="0" lvl="0" indent="0" algn="l" rtl="0">
              <a:spcBef>
                <a:spcPts val="1500"/>
              </a:spcBef>
              <a:spcAft>
                <a:spcPts val="0"/>
              </a:spcAft>
              <a:buNone/>
            </a:pPr>
            <a:endParaRPr sz="16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359" name="Google Shape;359;p4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a:p>
        </p:txBody>
      </p:sp>
      <p:sp>
        <p:nvSpPr>
          <p:cNvPr id="360" name="Google Shape;360;p47"/>
          <p:cNvSpPr txBox="1"/>
          <p:nvPr/>
        </p:nvSpPr>
        <p:spPr>
          <a:xfrm>
            <a:off x="1126825" y="3048000"/>
            <a:ext cx="2633100" cy="2418900"/>
          </a:xfrm>
          <a:prstGeom prst="rect">
            <a:avLst/>
          </a:prstGeom>
          <a:solidFill>
            <a:schemeClr val="dk2"/>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400"/>
              </a:spcBef>
              <a:spcAft>
                <a:spcPts val="1500"/>
              </a:spcAft>
              <a:buNone/>
            </a:pPr>
            <a:r>
              <a:rPr lang="en" sz="2000" b="1">
                <a:solidFill>
                  <a:schemeClr val="accent6"/>
                </a:solidFill>
                <a:latin typeface="Calibri"/>
                <a:ea typeface="Calibri"/>
                <a:cs typeface="Calibri"/>
                <a:sym typeface="Calibri"/>
              </a:rPr>
              <a:t>By medium: </a:t>
            </a:r>
            <a:r>
              <a:rPr lang="en" sz="2000">
                <a:solidFill>
                  <a:schemeClr val="accent6"/>
                </a:solidFill>
                <a:latin typeface="Calibri"/>
                <a:ea typeface="Calibri"/>
                <a:cs typeface="Calibri"/>
                <a:sym typeface="Calibri"/>
              </a:rPr>
              <a:t>Text-based, audio, video, image, collaborative</a:t>
            </a:r>
            <a:endParaRPr sz="2000">
              <a:solidFill>
                <a:schemeClr val="accent6"/>
              </a:solidFill>
              <a:latin typeface="Rubik"/>
              <a:ea typeface="Rubik"/>
              <a:cs typeface="Rubik"/>
              <a:sym typeface="Rubik"/>
            </a:endParaRPr>
          </a:p>
        </p:txBody>
      </p:sp>
      <p:sp>
        <p:nvSpPr>
          <p:cNvPr id="361" name="Google Shape;361;p47"/>
          <p:cNvSpPr txBox="1"/>
          <p:nvPr/>
        </p:nvSpPr>
        <p:spPr>
          <a:xfrm>
            <a:off x="4688139" y="3048000"/>
            <a:ext cx="2633100" cy="2418900"/>
          </a:xfrm>
          <a:prstGeom prst="rect">
            <a:avLst/>
          </a:prstGeom>
          <a:solidFill>
            <a:schemeClr val="dk1"/>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400"/>
              </a:spcBef>
              <a:spcAft>
                <a:spcPts val="0"/>
              </a:spcAft>
              <a:buNone/>
            </a:pPr>
            <a:r>
              <a:rPr lang="en" sz="2000" b="1">
                <a:solidFill>
                  <a:schemeClr val="accent6"/>
                </a:solidFill>
                <a:latin typeface="Calibri"/>
                <a:ea typeface="Calibri"/>
                <a:cs typeface="Calibri"/>
                <a:sym typeface="Calibri"/>
              </a:rPr>
              <a:t>By purpose:</a:t>
            </a:r>
            <a:r>
              <a:rPr lang="en" sz="2000">
                <a:solidFill>
                  <a:schemeClr val="accent6"/>
                </a:solidFill>
                <a:latin typeface="Calibri"/>
                <a:ea typeface="Calibri"/>
                <a:cs typeface="Calibri"/>
                <a:sym typeface="Calibri"/>
              </a:rPr>
              <a:t> </a:t>
            </a:r>
            <a:endParaRPr sz="2000">
              <a:solidFill>
                <a:schemeClr val="accent6"/>
              </a:solidFill>
              <a:latin typeface="Calibri"/>
              <a:ea typeface="Calibri"/>
              <a:cs typeface="Calibri"/>
              <a:sym typeface="Calibri"/>
            </a:endParaRPr>
          </a:p>
          <a:p>
            <a:pPr marL="0" lvl="0" indent="0" algn="ctr" rtl="0">
              <a:lnSpc>
                <a:spcPct val="115000"/>
              </a:lnSpc>
              <a:spcBef>
                <a:spcPts val="1500"/>
              </a:spcBef>
              <a:spcAft>
                <a:spcPts val="1500"/>
              </a:spcAft>
              <a:buNone/>
            </a:pPr>
            <a:r>
              <a:rPr lang="en" sz="2000">
                <a:solidFill>
                  <a:schemeClr val="accent6"/>
                </a:solidFill>
                <a:latin typeface="Calibri"/>
                <a:ea typeface="Calibri"/>
                <a:cs typeface="Calibri"/>
                <a:sym typeface="Calibri"/>
              </a:rPr>
              <a:t>Personal, professional, educational, social</a:t>
            </a:r>
            <a:endParaRPr sz="2000">
              <a:solidFill>
                <a:schemeClr val="accent6"/>
              </a:solidFill>
              <a:latin typeface="Rubik"/>
              <a:ea typeface="Rubik"/>
              <a:cs typeface="Rubik"/>
              <a:sym typeface="Rubik"/>
            </a:endParaRPr>
          </a:p>
        </p:txBody>
      </p:sp>
      <p:sp>
        <p:nvSpPr>
          <p:cNvPr id="362" name="Google Shape;362;p47"/>
          <p:cNvSpPr txBox="1"/>
          <p:nvPr/>
        </p:nvSpPr>
        <p:spPr>
          <a:xfrm>
            <a:off x="8249453" y="3048000"/>
            <a:ext cx="2633100" cy="2418900"/>
          </a:xfrm>
          <a:prstGeom prst="rect">
            <a:avLst/>
          </a:prstGeom>
          <a:solidFill>
            <a:schemeClr val="lt2"/>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400"/>
              </a:spcBef>
              <a:spcAft>
                <a:spcPts val="1500"/>
              </a:spcAft>
              <a:buNone/>
            </a:pPr>
            <a:r>
              <a:rPr lang="en" sz="2000" b="1">
                <a:solidFill>
                  <a:schemeClr val="accent6"/>
                </a:solidFill>
                <a:latin typeface="Calibri"/>
                <a:ea typeface="Calibri"/>
                <a:cs typeface="Calibri"/>
                <a:sym typeface="Calibri"/>
              </a:rPr>
              <a:t>By synchronicity: </a:t>
            </a:r>
            <a:r>
              <a:rPr lang="en" sz="2000">
                <a:solidFill>
                  <a:schemeClr val="accent6"/>
                </a:solidFill>
                <a:latin typeface="Calibri"/>
                <a:ea typeface="Calibri"/>
                <a:cs typeface="Calibri"/>
                <a:sym typeface="Calibri"/>
              </a:rPr>
              <a:t>Synchronous (real-time) or asynchronous (non-real-time)</a:t>
            </a:r>
            <a:endParaRPr sz="2000">
              <a:solidFill>
                <a:schemeClr val="accent6"/>
              </a:solidFill>
              <a:latin typeface="Rubik"/>
              <a:ea typeface="Rubik"/>
              <a:cs typeface="Rubik"/>
              <a:sym typeface="Rubik"/>
            </a:endParaRPr>
          </a:p>
        </p:txBody>
      </p:sp>
      <p:pic>
        <p:nvPicPr>
          <p:cNvPr id="3" name="Audio 2">
            <a:hlinkClick r:id="" action="ppaction://media"/>
            <a:extLst>
              <a:ext uri="{FF2B5EF4-FFF2-40B4-BE49-F238E27FC236}">
                <a16:creationId xmlns:a16="http://schemas.microsoft.com/office/drawing/2014/main" id="{153B78C9-3681-C933-0A8B-E1C9D6AAC94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2685"/>
    </mc:Choice>
    <mc:Fallback>
      <p:transition spd="slow" advTm="42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360"/>
                                        </p:tgtEl>
                                        <p:attrNameLst>
                                          <p:attrName>style.visibility</p:attrName>
                                        </p:attrNameLst>
                                      </p:cBhvr>
                                      <p:to>
                                        <p:strVal val="visible"/>
                                      </p:to>
                                    </p:set>
                                    <p:anim calcmode="lin" valueType="num">
                                      <p:cBhvr additive="base">
                                        <p:cTn id="10" dur="2600"/>
                                        <p:tgtEl>
                                          <p:spTgt spid="360"/>
                                        </p:tgtEl>
                                        <p:attrNameLst>
                                          <p:attrName>ppt_w</p:attrName>
                                        </p:attrNameLst>
                                      </p:cBhvr>
                                      <p:tavLst>
                                        <p:tav tm="0">
                                          <p:val>
                                            <p:strVal val="0"/>
                                          </p:val>
                                        </p:tav>
                                        <p:tav tm="100000">
                                          <p:val>
                                            <p:strVal val="#ppt_w"/>
                                          </p:val>
                                        </p:tav>
                                      </p:tavLst>
                                    </p:anim>
                                    <p:anim calcmode="lin" valueType="num">
                                      <p:cBhvr additive="base">
                                        <p:cTn id="11" dur="2600"/>
                                        <p:tgtEl>
                                          <p:spTgt spid="360"/>
                                        </p:tgtEl>
                                        <p:attrNameLst>
                                          <p:attrName>ppt_h</p:attrName>
                                        </p:attrNameLst>
                                      </p:cBhvr>
                                      <p:tavLst>
                                        <p:tav tm="0">
                                          <p:val>
                                            <p:strVal val="0"/>
                                          </p:val>
                                        </p:tav>
                                        <p:tav tm="100000">
                                          <p:val>
                                            <p:strVal val="#ppt_h"/>
                                          </p:val>
                                        </p:tav>
                                      </p:tavLst>
                                    </p:anim>
                                  </p:childTnLst>
                                </p:cTn>
                              </p:par>
                            </p:childTnLst>
                          </p:cTn>
                        </p:par>
                        <p:par>
                          <p:cTn id="12" fill="hold">
                            <p:stCondLst>
                              <p:cond delay="2600"/>
                            </p:stCondLst>
                            <p:childTnLst>
                              <p:par>
                                <p:cTn id="13" presetID="23" presetClass="entr" presetSubtype="16" fill="hold" nodeType="afterEffect">
                                  <p:stCondLst>
                                    <p:cond delay="0"/>
                                  </p:stCondLst>
                                  <p:childTnLst>
                                    <p:set>
                                      <p:cBhvr>
                                        <p:cTn id="14" dur="1" fill="hold">
                                          <p:stCondLst>
                                            <p:cond delay="0"/>
                                          </p:stCondLst>
                                        </p:cTn>
                                        <p:tgtEl>
                                          <p:spTgt spid="361"/>
                                        </p:tgtEl>
                                        <p:attrNameLst>
                                          <p:attrName>style.visibility</p:attrName>
                                        </p:attrNameLst>
                                      </p:cBhvr>
                                      <p:to>
                                        <p:strVal val="visible"/>
                                      </p:to>
                                    </p:set>
                                    <p:anim calcmode="lin" valueType="num">
                                      <p:cBhvr additive="base">
                                        <p:cTn id="15" dur="2600"/>
                                        <p:tgtEl>
                                          <p:spTgt spid="361"/>
                                        </p:tgtEl>
                                        <p:attrNameLst>
                                          <p:attrName>ppt_w</p:attrName>
                                        </p:attrNameLst>
                                      </p:cBhvr>
                                      <p:tavLst>
                                        <p:tav tm="0">
                                          <p:val>
                                            <p:strVal val="0"/>
                                          </p:val>
                                        </p:tav>
                                        <p:tav tm="100000">
                                          <p:val>
                                            <p:strVal val="#ppt_w"/>
                                          </p:val>
                                        </p:tav>
                                      </p:tavLst>
                                    </p:anim>
                                    <p:anim calcmode="lin" valueType="num">
                                      <p:cBhvr additive="base">
                                        <p:cTn id="16" dur="2600"/>
                                        <p:tgtEl>
                                          <p:spTgt spid="361"/>
                                        </p:tgtEl>
                                        <p:attrNameLst>
                                          <p:attrName>ppt_h</p:attrName>
                                        </p:attrNameLst>
                                      </p:cBhvr>
                                      <p:tavLst>
                                        <p:tav tm="0">
                                          <p:val>
                                            <p:strVal val="0"/>
                                          </p:val>
                                        </p:tav>
                                        <p:tav tm="100000">
                                          <p:val>
                                            <p:strVal val="#ppt_h"/>
                                          </p:val>
                                        </p:tav>
                                      </p:tavLst>
                                    </p:anim>
                                  </p:childTnLst>
                                </p:cTn>
                              </p:par>
                            </p:childTnLst>
                          </p:cTn>
                        </p:par>
                        <p:par>
                          <p:cTn id="17" fill="hold">
                            <p:stCondLst>
                              <p:cond delay="5200"/>
                            </p:stCondLst>
                            <p:childTnLst>
                              <p:par>
                                <p:cTn id="18" presetID="23" presetClass="entr" presetSubtype="16" fill="hold" nodeType="afterEffect">
                                  <p:stCondLst>
                                    <p:cond delay="0"/>
                                  </p:stCondLst>
                                  <p:childTnLst>
                                    <p:set>
                                      <p:cBhvr>
                                        <p:cTn id="19" dur="1" fill="hold">
                                          <p:stCondLst>
                                            <p:cond delay="0"/>
                                          </p:stCondLst>
                                        </p:cTn>
                                        <p:tgtEl>
                                          <p:spTgt spid="362"/>
                                        </p:tgtEl>
                                        <p:attrNameLst>
                                          <p:attrName>style.visibility</p:attrName>
                                        </p:attrNameLst>
                                      </p:cBhvr>
                                      <p:to>
                                        <p:strVal val="visible"/>
                                      </p:to>
                                    </p:set>
                                    <p:anim calcmode="lin" valueType="num">
                                      <p:cBhvr additive="base">
                                        <p:cTn id="20" dur="2500"/>
                                        <p:tgtEl>
                                          <p:spTgt spid="362"/>
                                        </p:tgtEl>
                                        <p:attrNameLst>
                                          <p:attrName>ppt_w</p:attrName>
                                        </p:attrNameLst>
                                      </p:cBhvr>
                                      <p:tavLst>
                                        <p:tav tm="0">
                                          <p:val>
                                            <p:strVal val="0"/>
                                          </p:val>
                                        </p:tav>
                                        <p:tav tm="100000">
                                          <p:val>
                                            <p:strVal val="#ppt_w"/>
                                          </p:val>
                                        </p:tav>
                                      </p:tavLst>
                                    </p:anim>
                                    <p:anim calcmode="lin" valueType="num">
                                      <p:cBhvr additive="base">
                                        <p:cTn id="21" dur="2500"/>
                                        <p:tgtEl>
                                          <p:spTgt spid="36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7" name="Google Shape;367;p4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368" name="Google Shape;368;p48"/>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t>By medium</a:t>
            </a:r>
            <a:endParaRPr sz="1600" b="1"/>
          </a:p>
          <a:p>
            <a:pPr marL="0" lvl="0" indent="0" algn="l" rtl="0">
              <a:spcBef>
                <a:spcPts val="2400"/>
              </a:spcBef>
              <a:spcAft>
                <a:spcPts val="0"/>
              </a:spcAft>
              <a:buNone/>
            </a:pPr>
            <a:r>
              <a:rPr lang="en" sz="1900"/>
              <a:t>Online communication is the exchange of information between people using computer networks. It can take many forms, including:</a:t>
            </a:r>
            <a:endParaRPr sz="1900"/>
          </a:p>
          <a:p>
            <a:pPr marL="609600" lvl="0" indent="-425450" algn="l" rtl="0">
              <a:spcBef>
                <a:spcPts val="1500"/>
              </a:spcBef>
              <a:spcAft>
                <a:spcPts val="0"/>
              </a:spcAft>
              <a:buClr>
                <a:srgbClr val="445D73"/>
              </a:buClr>
              <a:buSzPts val="1900"/>
              <a:buChar char="●"/>
            </a:pPr>
            <a:r>
              <a:rPr lang="en" sz="1900" b="1"/>
              <a:t>Text-based communication: E</a:t>
            </a:r>
            <a:r>
              <a:rPr lang="en" sz="1900"/>
              <a:t>mail, social media posts, instant messaging, discussion forums, chat rooms, blogs, wikis etc.</a:t>
            </a:r>
            <a:endParaRPr sz="1900"/>
          </a:p>
          <a:p>
            <a:pPr marL="609600" lvl="0" indent="-425450" algn="l" rtl="0">
              <a:spcBef>
                <a:spcPts val="0"/>
              </a:spcBef>
              <a:spcAft>
                <a:spcPts val="0"/>
              </a:spcAft>
              <a:buClr>
                <a:srgbClr val="445D73"/>
              </a:buClr>
              <a:buSzPts val="1900"/>
              <a:buChar char="●"/>
            </a:pPr>
            <a:r>
              <a:rPr lang="en" sz="1900" b="1"/>
              <a:t>Audio (verbal) communication:</a:t>
            </a:r>
            <a:r>
              <a:rPr lang="en" sz="1900"/>
              <a:t> Phone calls, voicemails, audio recordings, podcasts etc.</a:t>
            </a:r>
            <a:endParaRPr sz="1900"/>
          </a:p>
          <a:p>
            <a:pPr marL="609600" lvl="0" indent="-425450" algn="l" rtl="0">
              <a:spcBef>
                <a:spcPts val="0"/>
              </a:spcBef>
              <a:spcAft>
                <a:spcPts val="0"/>
              </a:spcAft>
              <a:buClr>
                <a:srgbClr val="445D73"/>
              </a:buClr>
              <a:buSzPts val="1900"/>
              <a:buChar char="●"/>
            </a:pPr>
            <a:r>
              <a:rPr lang="en" sz="1900" b="1"/>
              <a:t>Video communication:</a:t>
            </a:r>
            <a:r>
              <a:rPr lang="en" sz="1900"/>
              <a:t> Video chats, video conferencing, video recordings, live streaming etc.</a:t>
            </a:r>
            <a:endParaRPr sz="1900"/>
          </a:p>
          <a:p>
            <a:pPr marL="609600" lvl="0" indent="-425450" algn="l" rtl="0">
              <a:spcBef>
                <a:spcPts val="0"/>
              </a:spcBef>
              <a:spcAft>
                <a:spcPts val="0"/>
              </a:spcAft>
              <a:buClr>
                <a:srgbClr val="445D73"/>
              </a:buClr>
              <a:buSzPts val="1900"/>
              <a:buChar char="●"/>
            </a:pPr>
            <a:r>
              <a:rPr lang="en" sz="1900" b="1"/>
              <a:t>Image communication:</a:t>
            </a:r>
            <a:r>
              <a:rPr lang="en" sz="1900"/>
              <a:t> Sharing photos, graphics, and other images online.</a:t>
            </a:r>
            <a:endParaRPr sz="1900"/>
          </a:p>
          <a:p>
            <a:pPr marL="609600" lvl="0" indent="-425450" algn="l" rtl="0">
              <a:spcBef>
                <a:spcPts val="0"/>
              </a:spcBef>
              <a:spcAft>
                <a:spcPts val="0"/>
              </a:spcAft>
              <a:buClr>
                <a:srgbClr val="445D73"/>
              </a:buClr>
              <a:buSzPts val="1900"/>
              <a:buChar char="●"/>
            </a:pPr>
            <a:r>
              <a:rPr lang="en" sz="1900" b="1"/>
              <a:t>Collaborative communication:</a:t>
            </a:r>
            <a:r>
              <a:rPr lang="en" sz="1900"/>
              <a:t> Online tools for working together on projects, such as shared documents, spreadsheets, presentations, and whiteboards.</a:t>
            </a:r>
            <a:endParaRPr sz="16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sp>
        <p:nvSpPr>
          <p:cNvPr id="369" name="Google Shape;369;p4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22</a:t>
            </a:fld>
            <a:endParaRPr/>
          </a:p>
        </p:txBody>
      </p:sp>
      <p:pic>
        <p:nvPicPr>
          <p:cNvPr id="3" name="Audio 2">
            <a:hlinkClick r:id="" action="ppaction://media"/>
            <a:extLst>
              <a:ext uri="{FF2B5EF4-FFF2-40B4-BE49-F238E27FC236}">
                <a16:creationId xmlns:a16="http://schemas.microsoft.com/office/drawing/2014/main" id="{AAF78A3C-2C12-9F20-453E-CE1E72B0485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505"/>
    </mc:Choice>
    <mc:Fallback>
      <p:transition spd="slow" advTm="53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p49"/>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375" name="Google Shape;375;p49"/>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t>By purpose</a:t>
            </a:r>
            <a:endParaRPr sz="1600" b="1"/>
          </a:p>
          <a:p>
            <a:pPr marL="0" lvl="0" indent="0" algn="l" rtl="0">
              <a:spcBef>
                <a:spcPts val="2400"/>
              </a:spcBef>
              <a:spcAft>
                <a:spcPts val="0"/>
              </a:spcAft>
              <a:buNone/>
            </a:pPr>
            <a:r>
              <a:rPr lang="en" sz="1600"/>
              <a:t>Online communication can be used for a variety</a:t>
            </a:r>
            <a:r>
              <a:rPr lang="en" sz="1600" i="1"/>
              <a:t> of purposes</a:t>
            </a:r>
            <a:r>
              <a:rPr lang="en" sz="1600"/>
              <a:t>, including:</a:t>
            </a:r>
            <a:endParaRPr sz="1600"/>
          </a:p>
          <a:p>
            <a:pPr marL="0" lvl="0" indent="0" algn="l" rtl="0">
              <a:spcBef>
                <a:spcPts val="2400"/>
              </a:spcBef>
              <a:spcAft>
                <a:spcPts val="0"/>
              </a:spcAft>
              <a:buNone/>
            </a:pPr>
            <a:r>
              <a:rPr lang="en" sz="1600" b="1"/>
              <a:t>Personal communication:</a:t>
            </a:r>
            <a:r>
              <a:rPr lang="en" sz="1600"/>
              <a:t> staying in touch with friends and family, sharing news and photos, and making plans. Personal communication can help people to feel connected to their classmates and instructor.</a:t>
            </a:r>
            <a:endParaRPr sz="1600"/>
          </a:p>
          <a:p>
            <a:pPr marL="457200" lvl="0" indent="0" algn="l" rtl="0">
              <a:spcBef>
                <a:spcPts val="1500"/>
              </a:spcBef>
              <a:spcAft>
                <a:spcPts val="0"/>
              </a:spcAft>
              <a:buNone/>
            </a:pPr>
            <a:r>
              <a:rPr lang="en" sz="1600" b="1" i="1"/>
              <a:t>Professional communication: </a:t>
            </a:r>
            <a:r>
              <a:rPr lang="en" sz="1600"/>
              <a:t>collaborating with colleagues, communicating with clients, and marketing and promoting products and services. Professional communication can help people to develop the skills they need to succeed in their careers.</a:t>
            </a:r>
            <a:endParaRPr sz="1600"/>
          </a:p>
          <a:p>
            <a:pPr marL="914400" lvl="0" indent="0" algn="l" rtl="0">
              <a:spcBef>
                <a:spcPts val="1500"/>
              </a:spcBef>
              <a:spcAft>
                <a:spcPts val="0"/>
              </a:spcAft>
              <a:buNone/>
            </a:pPr>
            <a:r>
              <a:rPr lang="en" sz="1600" b="1"/>
              <a:t>Educational communication:</a:t>
            </a:r>
            <a:r>
              <a:rPr lang="en" sz="1600"/>
              <a:t> taking online courses, participating in discussion forums, and accessing educational resources. Educational communication is essential for people to learn and grow.</a:t>
            </a:r>
            <a:endParaRPr sz="1600"/>
          </a:p>
          <a:p>
            <a:pPr marL="1371600" lvl="0" indent="0" algn="l" rtl="0">
              <a:spcBef>
                <a:spcPts val="1500"/>
              </a:spcBef>
              <a:spcAft>
                <a:spcPts val="0"/>
              </a:spcAft>
              <a:buNone/>
            </a:pPr>
            <a:r>
              <a:rPr lang="en" sz="1600" b="1"/>
              <a:t>Social communication:</a:t>
            </a:r>
            <a:r>
              <a:rPr lang="en" sz="1600" i="1"/>
              <a:t> </a:t>
            </a:r>
            <a:r>
              <a:rPr lang="en" sz="1600"/>
              <a:t>connecting with people who share your interests, joining online communities, and participating in social movements. Social communication can help people to develop their social skills and to feel connected to a broader community.</a:t>
            </a:r>
            <a:endParaRPr sz="1600" b="1"/>
          </a:p>
          <a:p>
            <a:pPr marL="0" lvl="0" indent="0" algn="l" rtl="0">
              <a:lnSpc>
                <a:spcPct val="115000"/>
              </a:lnSpc>
              <a:spcBef>
                <a:spcPts val="1500"/>
              </a:spcBef>
              <a:spcAft>
                <a:spcPts val="0"/>
              </a:spcAft>
              <a:buNone/>
            </a:pPr>
            <a:endParaRPr sz="1600">
              <a:highlight>
                <a:srgbClr val="FFFFFF"/>
              </a:highlight>
            </a:endParaRPr>
          </a:p>
        </p:txBody>
      </p:sp>
      <p:sp>
        <p:nvSpPr>
          <p:cNvPr id="376" name="Google Shape;376;p4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23</a:t>
            </a:fld>
            <a:endParaRPr/>
          </a:p>
        </p:txBody>
      </p:sp>
      <p:pic>
        <p:nvPicPr>
          <p:cNvPr id="377" name="Google Shape;377;p49"/>
          <p:cNvPicPr preferRelativeResize="0"/>
          <p:nvPr/>
        </p:nvPicPr>
        <p:blipFill rotWithShape="1">
          <a:blip r:embed="rId5">
            <a:alphaModFix/>
          </a:blip>
          <a:srcRect/>
          <a:stretch/>
        </p:blipFill>
        <p:spPr>
          <a:xfrm rot="-5400000">
            <a:off x="368649" y="2881051"/>
            <a:ext cx="550819" cy="433917"/>
          </a:xfrm>
          <a:prstGeom prst="rect">
            <a:avLst/>
          </a:prstGeom>
          <a:noFill/>
          <a:ln>
            <a:noFill/>
          </a:ln>
        </p:spPr>
      </p:pic>
      <p:pic>
        <p:nvPicPr>
          <p:cNvPr id="378" name="Google Shape;378;p49"/>
          <p:cNvPicPr preferRelativeResize="0"/>
          <p:nvPr/>
        </p:nvPicPr>
        <p:blipFill rotWithShape="1">
          <a:blip r:embed="rId6">
            <a:alphaModFix/>
          </a:blip>
          <a:srcRect/>
          <a:stretch/>
        </p:blipFill>
        <p:spPr>
          <a:xfrm rot="-5400000">
            <a:off x="774630" y="3766632"/>
            <a:ext cx="550819" cy="433917"/>
          </a:xfrm>
          <a:prstGeom prst="rect">
            <a:avLst/>
          </a:prstGeom>
          <a:noFill/>
          <a:ln>
            <a:noFill/>
          </a:ln>
        </p:spPr>
      </p:pic>
      <p:pic>
        <p:nvPicPr>
          <p:cNvPr id="379" name="Google Shape;379;p49"/>
          <p:cNvPicPr preferRelativeResize="0"/>
          <p:nvPr/>
        </p:nvPicPr>
        <p:blipFill rotWithShape="1">
          <a:blip r:embed="rId5">
            <a:alphaModFix/>
          </a:blip>
          <a:srcRect/>
          <a:stretch/>
        </p:blipFill>
        <p:spPr>
          <a:xfrm rot="-5400000">
            <a:off x="1208548" y="4663682"/>
            <a:ext cx="550819" cy="433917"/>
          </a:xfrm>
          <a:prstGeom prst="rect">
            <a:avLst/>
          </a:prstGeom>
          <a:noFill/>
          <a:ln>
            <a:noFill/>
          </a:ln>
        </p:spPr>
      </p:pic>
      <p:pic>
        <p:nvPicPr>
          <p:cNvPr id="380" name="Google Shape;380;p49"/>
          <p:cNvPicPr preferRelativeResize="0"/>
          <p:nvPr/>
        </p:nvPicPr>
        <p:blipFill rotWithShape="1">
          <a:blip r:embed="rId6">
            <a:alphaModFix/>
          </a:blip>
          <a:srcRect/>
          <a:stretch/>
        </p:blipFill>
        <p:spPr>
          <a:xfrm rot="-5400000">
            <a:off x="1738882" y="5560732"/>
            <a:ext cx="550819" cy="433917"/>
          </a:xfrm>
          <a:prstGeom prst="rect">
            <a:avLst/>
          </a:prstGeom>
          <a:noFill/>
          <a:ln>
            <a:noFill/>
          </a:ln>
        </p:spPr>
      </p:pic>
      <p:pic>
        <p:nvPicPr>
          <p:cNvPr id="8" name="Audio 7">
            <a:hlinkClick r:id="" action="ppaction://media"/>
            <a:extLst>
              <a:ext uri="{FF2B5EF4-FFF2-40B4-BE49-F238E27FC236}">
                <a16:creationId xmlns:a16="http://schemas.microsoft.com/office/drawing/2014/main" id="{D6C1C662-AD9E-8C5E-7312-A62613A261C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7304"/>
    </mc:Choice>
    <mc:Fallback>
      <p:transition spd="slow" advTm="67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4"/>
        <p:cNvGrpSpPr/>
        <p:nvPr/>
      </p:nvGrpSpPr>
      <p:grpSpPr>
        <a:xfrm>
          <a:off x="0" y="0"/>
          <a:ext cx="0" cy="0"/>
          <a:chOff x="0" y="0"/>
          <a:chExt cx="0" cy="0"/>
        </a:xfrm>
      </p:grpSpPr>
      <p:sp>
        <p:nvSpPr>
          <p:cNvPr id="385" name="Google Shape;385;p50"/>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386" name="Google Shape;386;p50"/>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t>By synchronicity</a:t>
            </a:r>
            <a:endParaRPr sz="1600" b="1"/>
          </a:p>
          <a:p>
            <a:pPr marL="609600" lvl="0" indent="0" algn="l" rtl="0">
              <a:spcBef>
                <a:spcPts val="2400"/>
              </a:spcBef>
              <a:spcAft>
                <a:spcPts val="0"/>
              </a:spcAft>
              <a:buNone/>
            </a:pPr>
            <a:r>
              <a:rPr lang="en" sz="1600" b="1"/>
              <a:t>Synchronous (Real-time) communication:</a:t>
            </a:r>
            <a:r>
              <a:rPr lang="en" sz="1600"/>
              <a:t> is real-time communication, such as a live online class or lecture. Synchronous communication can be a good way to build relationships and to provide immediate feedback to people.</a:t>
            </a:r>
            <a:endParaRPr sz="1600"/>
          </a:p>
          <a:p>
            <a:pPr marL="609600" lvl="0" indent="0" algn="l" rtl="0">
              <a:spcBef>
                <a:spcPts val="1500"/>
              </a:spcBef>
              <a:spcAft>
                <a:spcPts val="0"/>
              </a:spcAft>
              <a:buNone/>
            </a:pPr>
            <a:endParaRPr sz="1600"/>
          </a:p>
          <a:p>
            <a:pPr marL="609600" lvl="0" indent="0" algn="l" rtl="0">
              <a:spcBef>
                <a:spcPts val="1500"/>
              </a:spcBef>
              <a:spcAft>
                <a:spcPts val="0"/>
              </a:spcAft>
              <a:buNone/>
            </a:pPr>
            <a:r>
              <a:rPr lang="en" sz="1600" b="1"/>
              <a:t>Asynchronous (Non-real-time) communication:</a:t>
            </a:r>
            <a:r>
              <a:rPr lang="en" sz="1600"/>
              <a:t> is communication that does not happen in real time, watching a pre-recorded video or participating to a discussion forum post. Asynchronous communication can be a good option for people who need more time to process information or who cannot participate in synchronous sessions due to time zone differences or other commitments.</a:t>
            </a:r>
            <a:endParaRPr sz="1600"/>
          </a:p>
          <a:p>
            <a:pPr marL="0" lvl="0" indent="0" algn="l" rtl="0">
              <a:spcBef>
                <a:spcPts val="1500"/>
              </a:spcBef>
              <a:spcAft>
                <a:spcPts val="0"/>
              </a:spcAft>
              <a:buNone/>
            </a:pPr>
            <a:endParaRPr sz="1600"/>
          </a:p>
          <a:p>
            <a:pPr marL="0" lvl="0" indent="0" algn="l" rtl="0">
              <a:lnSpc>
                <a:spcPct val="115000"/>
              </a:lnSpc>
              <a:spcBef>
                <a:spcPts val="400"/>
              </a:spcBef>
              <a:spcAft>
                <a:spcPts val="0"/>
              </a:spcAft>
              <a:buNone/>
            </a:pPr>
            <a:endParaRPr sz="1600" b="1">
              <a:highlight>
                <a:srgbClr val="FFFFFF"/>
              </a:highlight>
            </a:endParaRPr>
          </a:p>
        </p:txBody>
      </p:sp>
      <p:sp>
        <p:nvSpPr>
          <p:cNvPr id="387" name="Google Shape;387;p5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a:p>
        </p:txBody>
      </p:sp>
      <p:pic>
        <p:nvPicPr>
          <p:cNvPr id="388" name="Google Shape;388;p50"/>
          <p:cNvPicPr preferRelativeResize="0"/>
          <p:nvPr/>
        </p:nvPicPr>
        <p:blipFill rotWithShape="1">
          <a:blip r:embed="rId5">
            <a:alphaModFix/>
          </a:blip>
          <a:srcRect/>
          <a:stretch/>
        </p:blipFill>
        <p:spPr>
          <a:xfrm rot="-5400000">
            <a:off x="702950" y="2345422"/>
            <a:ext cx="801500" cy="631400"/>
          </a:xfrm>
          <a:prstGeom prst="rect">
            <a:avLst/>
          </a:prstGeom>
          <a:noFill/>
          <a:ln>
            <a:noFill/>
          </a:ln>
        </p:spPr>
      </p:pic>
      <p:pic>
        <p:nvPicPr>
          <p:cNvPr id="389" name="Google Shape;389;p50"/>
          <p:cNvPicPr preferRelativeResize="0"/>
          <p:nvPr/>
        </p:nvPicPr>
        <p:blipFill rotWithShape="1">
          <a:blip r:embed="rId5">
            <a:alphaModFix/>
          </a:blip>
          <a:srcRect/>
          <a:stretch/>
        </p:blipFill>
        <p:spPr>
          <a:xfrm rot="-5400000">
            <a:off x="702950" y="3945622"/>
            <a:ext cx="801500" cy="631400"/>
          </a:xfrm>
          <a:prstGeom prst="rect">
            <a:avLst/>
          </a:prstGeom>
          <a:noFill/>
          <a:ln>
            <a:noFill/>
          </a:ln>
        </p:spPr>
      </p:pic>
      <p:pic>
        <p:nvPicPr>
          <p:cNvPr id="3" name="Audio 2">
            <a:hlinkClick r:id="" action="ppaction://media"/>
            <a:extLst>
              <a:ext uri="{FF2B5EF4-FFF2-40B4-BE49-F238E27FC236}">
                <a16:creationId xmlns:a16="http://schemas.microsoft.com/office/drawing/2014/main" id="{52DFA452-1EFA-E648-E989-2FECE8EC59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132"/>
    </mc:Choice>
    <mc:Fallback>
      <p:transition spd="slow" advTm="4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51"/>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395" name="Google Shape;395;p51"/>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t>Examples of synchronous online communication:</a:t>
            </a:r>
            <a:endParaRPr sz="1600" b="1"/>
          </a:p>
          <a:p>
            <a:pPr marL="609600" lvl="0" indent="-406400" algn="l" rtl="0">
              <a:spcBef>
                <a:spcPts val="2400"/>
              </a:spcBef>
              <a:spcAft>
                <a:spcPts val="0"/>
              </a:spcAft>
              <a:buClr>
                <a:srgbClr val="445D73"/>
              </a:buClr>
              <a:buSzPts val="1600"/>
              <a:buChar char="●"/>
            </a:pPr>
            <a:r>
              <a:rPr lang="en" sz="1600" b="1"/>
              <a:t>Live video chat:</a:t>
            </a:r>
            <a:r>
              <a:rPr lang="en" sz="1600"/>
              <a:t> This can be used for one-on-one conversations, group meetings, or even large-scale online events.</a:t>
            </a:r>
            <a:endParaRPr sz="1600"/>
          </a:p>
          <a:p>
            <a:pPr marL="609600" lvl="0" indent="-406400" algn="l" rtl="0">
              <a:spcBef>
                <a:spcPts val="0"/>
              </a:spcBef>
              <a:spcAft>
                <a:spcPts val="0"/>
              </a:spcAft>
              <a:buClr>
                <a:srgbClr val="445D73"/>
              </a:buClr>
              <a:buSzPts val="1600"/>
              <a:buChar char="●"/>
            </a:pPr>
            <a:r>
              <a:rPr lang="en" sz="1600" b="1"/>
              <a:t>Phone call:</a:t>
            </a:r>
            <a:r>
              <a:rPr lang="en" sz="1600"/>
              <a:t> This is a classic form of synchronous communication, and it can be used for both personal and professional purposes.</a:t>
            </a:r>
            <a:endParaRPr sz="1600"/>
          </a:p>
          <a:p>
            <a:pPr marL="609600" lvl="0" indent="-406400" algn="l" rtl="0">
              <a:spcBef>
                <a:spcPts val="0"/>
              </a:spcBef>
              <a:spcAft>
                <a:spcPts val="0"/>
              </a:spcAft>
              <a:buClr>
                <a:srgbClr val="445D73"/>
              </a:buClr>
              <a:buSzPts val="1600"/>
              <a:buChar char="●"/>
            </a:pPr>
            <a:r>
              <a:rPr lang="en" sz="1600" b="1"/>
              <a:t>VoIP call:</a:t>
            </a:r>
            <a:r>
              <a:rPr lang="en" sz="1600"/>
              <a:t> Voice over Internet Protocol (VoIP) calls allow you to make phone calls over the internet, which can be more affordable and convenient than traditional phone calls.</a:t>
            </a:r>
            <a:endParaRPr sz="1600"/>
          </a:p>
          <a:p>
            <a:pPr marL="609600" lvl="0" indent="-406400" algn="l" rtl="0">
              <a:spcBef>
                <a:spcPts val="0"/>
              </a:spcBef>
              <a:spcAft>
                <a:spcPts val="0"/>
              </a:spcAft>
              <a:buClr>
                <a:srgbClr val="445D73"/>
              </a:buClr>
              <a:buSzPts val="1600"/>
              <a:buChar char="●"/>
            </a:pPr>
            <a:r>
              <a:rPr lang="en" sz="1600" b="1"/>
              <a:t>Online lecture:</a:t>
            </a:r>
            <a:r>
              <a:rPr lang="en" sz="1600"/>
              <a:t> A common way of delivering online courses.</a:t>
            </a:r>
            <a:endParaRPr sz="1600"/>
          </a:p>
          <a:p>
            <a:pPr marL="609600" lvl="0" indent="-406400" algn="l" rtl="0">
              <a:spcBef>
                <a:spcPts val="0"/>
              </a:spcBef>
              <a:spcAft>
                <a:spcPts val="0"/>
              </a:spcAft>
              <a:buClr>
                <a:srgbClr val="445D73"/>
              </a:buClr>
              <a:buSzPts val="1600"/>
              <a:buChar char="●"/>
            </a:pPr>
            <a:r>
              <a:rPr lang="en" sz="1600" b="1"/>
              <a:t>Online meeting:</a:t>
            </a:r>
            <a:r>
              <a:rPr lang="en" sz="1600"/>
              <a:t> Can be used for team meetings, counseling sessions.</a:t>
            </a:r>
            <a:endParaRPr sz="1600"/>
          </a:p>
          <a:p>
            <a:pPr marL="609600" lvl="0" indent="-406400" algn="l" rtl="0">
              <a:spcBef>
                <a:spcPts val="0"/>
              </a:spcBef>
              <a:spcAft>
                <a:spcPts val="0"/>
              </a:spcAft>
              <a:buClr>
                <a:srgbClr val="445D73"/>
              </a:buClr>
              <a:buSzPts val="1600"/>
              <a:buChar char="●"/>
            </a:pPr>
            <a:r>
              <a:rPr lang="en" sz="1600" b="1"/>
              <a:t>Online game</a:t>
            </a:r>
            <a:r>
              <a:rPr lang="en" sz="1600"/>
              <a:t>: Many online games allow players to communicate with each other in real time using chat, voice chat, or video chat.</a:t>
            </a:r>
            <a:endParaRPr sz="1600" b="1"/>
          </a:p>
          <a:p>
            <a:pPr marL="0" lvl="0" indent="0" algn="l" rtl="0">
              <a:lnSpc>
                <a:spcPct val="100000"/>
              </a:lnSpc>
              <a:spcBef>
                <a:spcPts val="1500"/>
              </a:spcBef>
              <a:spcAft>
                <a:spcPts val="0"/>
              </a:spcAft>
              <a:buNone/>
            </a:pPr>
            <a:endParaRPr sz="1600" u="sng"/>
          </a:p>
        </p:txBody>
      </p:sp>
      <p:sp>
        <p:nvSpPr>
          <p:cNvPr id="396" name="Google Shape;396;p5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25</a:t>
            </a:fld>
            <a:endParaRPr/>
          </a:p>
        </p:txBody>
      </p:sp>
      <p:pic>
        <p:nvPicPr>
          <p:cNvPr id="3" name="Audio 2">
            <a:hlinkClick r:id="" action="ppaction://media"/>
            <a:extLst>
              <a:ext uri="{FF2B5EF4-FFF2-40B4-BE49-F238E27FC236}">
                <a16:creationId xmlns:a16="http://schemas.microsoft.com/office/drawing/2014/main" id="{1E9A7E51-4002-C8C8-E45C-69165B9B27B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7001"/>
    </mc:Choice>
    <mc:Fallback>
      <p:transition spd="slow" advTm="57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0"/>
        <p:cNvGrpSpPr/>
        <p:nvPr/>
      </p:nvGrpSpPr>
      <p:grpSpPr>
        <a:xfrm>
          <a:off x="0" y="0"/>
          <a:ext cx="0" cy="0"/>
          <a:chOff x="0" y="0"/>
          <a:chExt cx="0" cy="0"/>
        </a:xfrm>
      </p:grpSpPr>
      <p:sp>
        <p:nvSpPr>
          <p:cNvPr id="401" name="Google Shape;401;p52"/>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402" name="Google Shape;402;p52"/>
          <p:cNvSpPr txBox="1">
            <a:spLocks noGrp="1"/>
          </p:cNvSpPr>
          <p:nvPr>
            <p:ph type="body" idx="1"/>
          </p:nvPr>
        </p:nvSpPr>
        <p:spPr>
          <a:xfrm>
            <a:off x="5461749" y="1810400"/>
            <a:ext cx="57672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solidFill>
                  <a:srgbClr val="445D73"/>
                </a:solidFill>
              </a:rPr>
              <a:t>Other examples of synchronous online communication include:</a:t>
            </a:r>
            <a:endParaRPr sz="1600" b="1">
              <a:solidFill>
                <a:srgbClr val="445D73"/>
              </a:solidFill>
            </a:endParaRPr>
          </a:p>
          <a:p>
            <a:pPr marL="609600" lvl="0" indent="-406400" algn="l" rtl="0">
              <a:spcBef>
                <a:spcPts val="2400"/>
              </a:spcBef>
              <a:spcAft>
                <a:spcPts val="0"/>
              </a:spcAft>
              <a:buClr>
                <a:srgbClr val="445D73"/>
              </a:buClr>
              <a:buSzPts val="1600"/>
              <a:buChar char="●"/>
            </a:pPr>
            <a:r>
              <a:rPr lang="en" sz="1600" b="1">
                <a:solidFill>
                  <a:srgbClr val="445D73"/>
                </a:solidFill>
              </a:rPr>
              <a:t>Webinars:</a:t>
            </a:r>
            <a:r>
              <a:rPr lang="en" sz="1600">
                <a:solidFill>
                  <a:srgbClr val="445D73"/>
                </a:solidFill>
              </a:rPr>
              <a:t> Webinars are live online presentations that can be used to share information, teach new skills, or promote products and services.</a:t>
            </a:r>
            <a:endParaRPr sz="1600">
              <a:solidFill>
                <a:srgbClr val="445D73"/>
              </a:solidFill>
            </a:endParaRPr>
          </a:p>
          <a:p>
            <a:pPr marL="609600" lvl="0" indent="-406400" algn="l" rtl="0">
              <a:spcBef>
                <a:spcPts val="0"/>
              </a:spcBef>
              <a:spcAft>
                <a:spcPts val="0"/>
              </a:spcAft>
              <a:buClr>
                <a:srgbClr val="445D73"/>
              </a:buClr>
              <a:buSzPts val="1600"/>
              <a:buChar char="●"/>
            </a:pPr>
            <a:r>
              <a:rPr lang="en" sz="1600" b="1">
                <a:solidFill>
                  <a:srgbClr val="445D73"/>
                </a:solidFill>
              </a:rPr>
              <a:t>Live streaming: </a:t>
            </a:r>
            <a:r>
              <a:rPr lang="en" sz="1600">
                <a:solidFill>
                  <a:srgbClr val="445D73"/>
                </a:solidFill>
              </a:rPr>
              <a:t>Live streaming allows you to broadcast video and audio to a live audience over the internet.</a:t>
            </a:r>
            <a:endParaRPr sz="1600">
              <a:solidFill>
                <a:srgbClr val="445D73"/>
              </a:solidFill>
            </a:endParaRPr>
          </a:p>
          <a:p>
            <a:pPr marL="609600" lvl="0" indent="-406400" algn="l" rtl="0">
              <a:spcBef>
                <a:spcPts val="0"/>
              </a:spcBef>
              <a:spcAft>
                <a:spcPts val="0"/>
              </a:spcAft>
              <a:buClr>
                <a:srgbClr val="445D73"/>
              </a:buClr>
              <a:buSzPts val="1600"/>
              <a:buChar char="●"/>
            </a:pPr>
            <a:r>
              <a:rPr lang="en" sz="1600" b="1">
                <a:solidFill>
                  <a:srgbClr val="445D73"/>
                </a:solidFill>
              </a:rPr>
              <a:t>Virtual reality (VR) and augmented reality (AR) experiences</a:t>
            </a:r>
            <a:r>
              <a:rPr lang="en" sz="1600">
                <a:solidFill>
                  <a:srgbClr val="445D73"/>
                </a:solidFill>
              </a:rPr>
              <a:t>: VR and AR experiences can be used to create immersive and interactive online experiences that allow users to communicate with each other in real time.</a:t>
            </a:r>
            <a:endParaRPr sz="1600">
              <a:solidFill>
                <a:srgbClr val="445D73"/>
              </a:solidFill>
            </a:endParaRPr>
          </a:p>
          <a:p>
            <a:pPr marL="0" lvl="0" indent="0" algn="l" rtl="0">
              <a:lnSpc>
                <a:spcPct val="100000"/>
              </a:lnSpc>
              <a:spcBef>
                <a:spcPts val="1500"/>
              </a:spcBef>
              <a:spcAft>
                <a:spcPts val="0"/>
              </a:spcAft>
              <a:buNone/>
            </a:pPr>
            <a:endParaRPr sz="1600" u="sng">
              <a:solidFill>
                <a:srgbClr val="445D73"/>
              </a:solidFill>
            </a:endParaRPr>
          </a:p>
        </p:txBody>
      </p:sp>
      <p:sp>
        <p:nvSpPr>
          <p:cNvPr id="403" name="Google Shape;403;p52"/>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26</a:t>
            </a:fld>
            <a:endParaRPr/>
          </a:p>
        </p:txBody>
      </p:sp>
      <p:pic>
        <p:nvPicPr>
          <p:cNvPr id="404" name="Google Shape;404;p52"/>
          <p:cNvPicPr preferRelativeResize="0"/>
          <p:nvPr/>
        </p:nvPicPr>
        <p:blipFill rotWithShape="1">
          <a:blip r:embed="rId5">
            <a:alphaModFix/>
          </a:blip>
          <a:srcRect l="23948" t="29541" b="2982"/>
          <a:stretch/>
        </p:blipFill>
        <p:spPr>
          <a:xfrm>
            <a:off x="1423625" y="1536625"/>
            <a:ext cx="3398000" cy="4523500"/>
          </a:xfrm>
          <a:prstGeom prst="rect">
            <a:avLst/>
          </a:prstGeom>
          <a:noFill/>
          <a:ln w="9525" cap="flat" cmpd="sng">
            <a:solidFill>
              <a:srgbClr val="888888"/>
            </a:solidFill>
            <a:prstDash val="solid"/>
            <a:round/>
            <a:headEnd type="none" w="sm" len="sm"/>
            <a:tailEnd type="none" w="sm" len="sm"/>
          </a:ln>
          <a:effectLst>
            <a:outerShdw dist="209550" dir="7680000" algn="bl" rotWithShape="0">
              <a:srgbClr val="888888"/>
            </a:outerShdw>
          </a:effectLst>
        </p:spPr>
      </p:pic>
      <p:pic>
        <p:nvPicPr>
          <p:cNvPr id="8" name="Audio 7">
            <a:hlinkClick r:id="" action="ppaction://media"/>
            <a:extLst>
              <a:ext uri="{FF2B5EF4-FFF2-40B4-BE49-F238E27FC236}">
                <a16:creationId xmlns:a16="http://schemas.microsoft.com/office/drawing/2014/main" id="{D6CA393A-DDF3-2FF8-7132-E3756EBE064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9319"/>
    </mc:Choice>
    <mc:Fallback>
      <p:transition spd="slow" advTm="39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8"/>
        <p:cNvGrpSpPr/>
        <p:nvPr/>
      </p:nvGrpSpPr>
      <p:grpSpPr>
        <a:xfrm>
          <a:off x="0" y="0"/>
          <a:ext cx="0" cy="0"/>
          <a:chOff x="0" y="0"/>
          <a:chExt cx="0" cy="0"/>
        </a:xfrm>
      </p:grpSpPr>
      <p:sp>
        <p:nvSpPr>
          <p:cNvPr id="409" name="Google Shape;409;p53"/>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410" name="Google Shape;410;p53"/>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solidFill>
                  <a:srgbClr val="445D73"/>
                </a:solidFill>
              </a:rPr>
              <a:t>Examples of asynchronous online communication:</a:t>
            </a:r>
            <a:endParaRPr sz="1600" b="1">
              <a:solidFill>
                <a:srgbClr val="445D73"/>
              </a:solidFill>
            </a:endParaRPr>
          </a:p>
          <a:p>
            <a:pPr marL="914400" lvl="0" indent="0" algn="l" rtl="0">
              <a:lnSpc>
                <a:spcPct val="100000"/>
              </a:lnSpc>
              <a:spcBef>
                <a:spcPts val="2400"/>
              </a:spcBef>
              <a:spcAft>
                <a:spcPts val="0"/>
              </a:spcAft>
              <a:buNone/>
            </a:pPr>
            <a:r>
              <a:rPr lang="en" sz="1600" b="1">
                <a:solidFill>
                  <a:srgbClr val="445D73"/>
                </a:solidFill>
              </a:rPr>
              <a:t>Email:</a:t>
            </a:r>
            <a:r>
              <a:rPr lang="en" sz="1600">
                <a:solidFill>
                  <a:srgbClr val="445D73"/>
                </a:solidFill>
              </a:rPr>
              <a:t> The disabled beneficiaries can communicate with instructors and peers via email to ask questions, discuss assignments, and share resources.</a:t>
            </a:r>
            <a:endParaRPr sz="1600">
              <a:solidFill>
                <a:srgbClr val="445D73"/>
              </a:solidFill>
            </a:endParaRPr>
          </a:p>
          <a:p>
            <a:pPr marL="914400" lvl="0" indent="0" algn="l" rtl="0">
              <a:lnSpc>
                <a:spcPct val="100000"/>
              </a:lnSpc>
              <a:spcBef>
                <a:spcPts val="400"/>
              </a:spcBef>
              <a:spcAft>
                <a:spcPts val="0"/>
              </a:spcAft>
              <a:buNone/>
            </a:pPr>
            <a:r>
              <a:rPr lang="en" sz="1600" b="1">
                <a:solidFill>
                  <a:srgbClr val="445D73"/>
                </a:solidFill>
              </a:rPr>
              <a:t>Social media posts:</a:t>
            </a:r>
            <a:r>
              <a:rPr lang="en" sz="1600">
                <a:solidFill>
                  <a:srgbClr val="445D73"/>
                </a:solidFill>
              </a:rPr>
              <a:t> Instructors can use social media to share announcements, course updates, and other relevant information with </a:t>
            </a:r>
            <a:r>
              <a:rPr lang="en" sz="1600"/>
              <a:t>their beneficiaries</a:t>
            </a:r>
            <a:r>
              <a:rPr lang="en" sz="1600">
                <a:solidFill>
                  <a:srgbClr val="445D73"/>
                </a:solidFill>
              </a:rPr>
              <a:t>. </a:t>
            </a:r>
            <a:r>
              <a:rPr lang="en" sz="1600"/>
              <a:t>The beneficiaries</a:t>
            </a:r>
            <a:r>
              <a:rPr lang="en" sz="1600">
                <a:solidFill>
                  <a:srgbClr val="445D73"/>
                </a:solidFill>
              </a:rPr>
              <a:t> can also use social media to connect with each other and discuss the course material.</a:t>
            </a:r>
            <a:endParaRPr sz="1600">
              <a:solidFill>
                <a:srgbClr val="445D73"/>
              </a:solidFill>
            </a:endParaRPr>
          </a:p>
          <a:p>
            <a:pPr marL="914400" lvl="0" indent="0" algn="l" rtl="0">
              <a:lnSpc>
                <a:spcPct val="100000"/>
              </a:lnSpc>
              <a:spcBef>
                <a:spcPts val="400"/>
              </a:spcBef>
              <a:spcAft>
                <a:spcPts val="0"/>
              </a:spcAft>
              <a:buNone/>
            </a:pPr>
            <a:r>
              <a:rPr lang="en" sz="1600" b="1">
                <a:solidFill>
                  <a:srgbClr val="445D73"/>
                </a:solidFill>
              </a:rPr>
              <a:t>Instant messages</a:t>
            </a:r>
            <a:r>
              <a:rPr lang="en" sz="1600">
                <a:solidFill>
                  <a:srgbClr val="445D73"/>
                </a:solidFill>
              </a:rPr>
              <a:t>: Instructors and </a:t>
            </a:r>
            <a:r>
              <a:rPr lang="en" sz="1600"/>
              <a:t>their beneficiaries</a:t>
            </a:r>
            <a:r>
              <a:rPr lang="en" sz="1600">
                <a:solidFill>
                  <a:srgbClr val="445D73"/>
                </a:solidFill>
              </a:rPr>
              <a:t> can use instant messaging to communicate in real time, but asynchronously. This can be useful for quick questions or discussions.</a:t>
            </a:r>
            <a:endParaRPr sz="1600">
              <a:solidFill>
                <a:srgbClr val="445D73"/>
              </a:solidFill>
            </a:endParaRPr>
          </a:p>
          <a:p>
            <a:pPr marL="914400" lvl="0" indent="0" algn="l" rtl="0">
              <a:lnSpc>
                <a:spcPct val="100000"/>
              </a:lnSpc>
              <a:spcBef>
                <a:spcPts val="400"/>
              </a:spcBef>
              <a:spcAft>
                <a:spcPts val="0"/>
              </a:spcAft>
              <a:buNone/>
            </a:pPr>
            <a:r>
              <a:rPr lang="en" sz="1600" b="1">
                <a:solidFill>
                  <a:srgbClr val="445D73"/>
                </a:solidFill>
              </a:rPr>
              <a:t>Discussion forum posts:</a:t>
            </a:r>
            <a:r>
              <a:rPr lang="en" sz="1600">
                <a:solidFill>
                  <a:srgbClr val="445D73"/>
                </a:solidFill>
              </a:rPr>
              <a:t> Discussion forums are a great way to interact with each other and with the instructor. </a:t>
            </a:r>
            <a:r>
              <a:rPr lang="en" sz="1600"/>
              <a:t>They</a:t>
            </a:r>
            <a:r>
              <a:rPr lang="en" sz="1600">
                <a:solidFill>
                  <a:srgbClr val="445D73"/>
                </a:solidFill>
              </a:rPr>
              <a:t> can post questions, share ideas, and respond to each other's posts.</a:t>
            </a:r>
            <a:endParaRPr sz="1600">
              <a:solidFill>
                <a:srgbClr val="445D73"/>
              </a:solidFill>
            </a:endParaRPr>
          </a:p>
          <a:p>
            <a:pPr marL="914400" lvl="0" indent="0" algn="l" rtl="0">
              <a:lnSpc>
                <a:spcPct val="100000"/>
              </a:lnSpc>
              <a:spcBef>
                <a:spcPts val="400"/>
              </a:spcBef>
              <a:spcAft>
                <a:spcPts val="0"/>
              </a:spcAft>
              <a:buNone/>
            </a:pPr>
            <a:r>
              <a:rPr lang="en" sz="1600" b="1">
                <a:solidFill>
                  <a:srgbClr val="445D73"/>
                </a:solidFill>
              </a:rPr>
              <a:t>Blog posts: </a:t>
            </a:r>
            <a:r>
              <a:rPr lang="en" sz="1600">
                <a:solidFill>
                  <a:srgbClr val="445D73"/>
                </a:solidFill>
              </a:rPr>
              <a:t>Instructors can use blogs to share their thoughts on the course material, provide additional resources, and answer </a:t>
            </a:r>
            <a:r>
              <a:rPr lang="en" sz="1600"/>
              <a:t>to</a:t>
            </a:r>
            <a:r>
              <a:rPr lang="en" sz="1600">
                <a:solidFill>
                  <a:srgbClr val="445D73"/>
                </a:solidFill>
              </a:rPr>
              <a:t> questions. The disabled </a:t>
            </a:r>
            <a:r>
              <a:rPr lang="en" sz="1600"/>
              <a:t>beneficiaries</a:t>
            </a:r>
            <a:r>
              <a:rPr lang="en" sz="1600">
                <a:solidFill>
                  <a:srgbClr val="445D73"/>
                </a:solidFill>
              </a:rPr>
              <a:t> can also use blogs to share their own thoughts and</a:t>
            </a:r>
            <a:r>
              <a:rPr lang="en" sz="1600"/>
              <a:t> </a:t>
            </a:r>
            <a:r>
              <a:rPr lang="en" sz="1600">
                <a:solidFill>
                  <a:srgbClr val="445D73"/>
                </a:solidFill>
              </a:rPr>
              <a:t>experiences related to the course.</a:t>
            </a:r>
            <a:endParaRPr sz="1600">
              <a:solidFill>
                <a:srgbClr val="445D73"/>
              </a:solidFill>
            </a:endParaRPr>
          </a:p>
          <a:p>
            <a:pPr marL="914400" lvl="0" indent="0" algn="l" rtl="0">
              <a:lnSpc>
                <a:spcPct val="100000"/>
              </a:lnSpc>
              <a:spcBef>
                <a:spcPts val="400"/>
              </a:spcBef>
              <a:spcAft>
                <a:spcPts val="0"/>
              </a:spcAft>
              <a:buNone/>
            </a:pPr>
            <a:r>
              <a:rPr lang="en" sz="1600" b="1">
                <a:solidFill>
                  <a:srgbClr val="445D73"/>
                </a:solidFill>
              </a:rPr>
              <a:t>Wiki entries: </a:t>
            </a:r>
            <a:r>
              <a:rPr lang="en" sz="1600">
                <a:solidFill>
                  <a:srgbClr val="445D73"/>
                </a:solidFill>
              </a:rPr>
              <a:t>Wikis are a great way for people with disabilities to collaborate on assignments and projects. </a:t>
            </a:r>
            <a:r>
              <a:rPr lang="en" sz="1600"/>
              <a:t>They</a:t>
            </a:r>
            <a:r>
              <a:rPr lang="en" sz="1600">
                <a:solidFill>
                  <a:srgbClr val="445D73"/>
                </a:solidFill>
              </a:rPr>
              <a:t> can work together to create and edit wiki entries, which can then be shared with the class.</a:t>
            </a:r>
            <a:endParaRPr sz="1600">
              <a:solidFill>
                <a:srgbClr val="445D73"/>
              </a:solidFill>
            </a:endParaRPr>
          </a:p>
          <a:p>
            <a:pPr marL="0" lvl="0" indent="0" algn="l" rtl="0">
              <a:lnSpc>
                <a:spcPct val="100000"/>
              </a:lnSpc>
              <a:spcBef>
                <a:spcPts val="0"/>
              </a:spcBef>
              <a:spcAft>
                <a:spcPts val="0"/>
              </a:spcAft>
              <a:buNone/>
            </a:pPr>
            <a:endParaRPr sz="1600" b="1">
              <a:solidFill>
                <a:srgbClr val="445D73"/>
              </a:solidFill>
            </a:endParaRPr>
          </a:p>
        </p:txBody>
      </p:sp>
      <p:sp>
        <p:nvSpPr>
          <p:cNvPr id="411" name="Google Shape;411;p5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27</a:t>
            </a:fld>
            <a:endParaRPr/>
          </a:p>
        </p:txBody>
      </p:sp>
      <p:pic>
        <p:nvPicPr>
          <p:cNvPr id="412" name="Google Shape;412;p53"/>
          <p:cNvPicPr preferRelativeResize="0"/>
          <p:nvPr/>
        </p:nvPicPr>
        <p:blipFill rotWithShape="1">
          <a:blip r:embed="rId5">
            <a:alphaModFix/>
          </a:blip>
          <a:srcRect/>
          <a:stretch/>
        </p:blipFill>
        <p:spPr>
          <a:xfrm rot="-5400000">
            <a:off x="1140970" y="2094181"/>
            <a:ext cx="521323" cy="731360"/>
          </a:xfrm>
          <a:prstGeom prst="rect">
            <a:avLst/>
          </a:prstGeom>
          <a:noFill/>
          <a:ln>
            <a:noFill/>
          </a:ln>
        </p:spPr>
      </p:pic>
      <p:pic>
        <p:nvPicPr>
          <p:cNvPr id="413" name="Google Shape;413;p53"/>
          <p:cNvPicPr preferRelativeResize="0"/>
          <p:nvPr/>
        </p:nvPicPr>
        <p:blipFill rotWithShape="1">
          <a:blip r:embed="rId6">
            <a:alphaModFix/>
          </a:blip>
          <a:srcRect/>
          <a:stretch/>
        </p:blipFill>
        <p:spPr>
          <a:xfrm rot="-5400000">
            <a:off x="1140981" y="2937746"/>
            <a:ext cx="521323" cy="731360"/>
          </a:xfrm>
          <a:prstGeom prst="rect">
            <a:avLst/>
          </a:prstGeom>
          <a:noFill/>
          <a:ln>
            <a:noFill/>
          </a:ln>
        </p:spPr>
      </p:pic>
      <p:pic>
        <p:nvPicPr>
          <p:cNvPr id="414" name="Google Shape;414;p53"/>
          <p:cNvPicPr preferRelativeResize="0"/>
          <p:nvPr/>
        </p:nvPicPr>
        <p:blipFill rotWithShape="1">
          <a:blip r:embed="rId5">
            <a:alphaModFix/>
          </a:blip>
          <a:srcRect/>
          <a:stretch/>
        </p:blipFill>
        <p:spPr>
          <a:xfrm rot="-5400000">
            <a:off x="1140969" y="3781328"/>
            <a:ext cx="521323" cy="731360"/>
          </a:xfrm>
          <a:prstGeom prst="rect">
            <a:avLst/>
          </a:prstGeom>
          <a:noFill/>
          <a:ln>
            <a:noFill/>
          </a:ln>
        </p:spPr>
      </p:pic>
      <p:pic>
        <p:nvPicPr>
          <p:cNvPr id="415" name="Google Shape;415;p53"/>
          <p:cNvPicPr preferRelativeResize="0"/>
          <p:nvPr/>
        </p:nvPicPr>
        <p:blipFill rotWithShape="1">
          <a:blip r:embed="rId6">
            <a:alphaModFix/>
          </a:blip>
          <a:srcRect/>
          <a:stretch/>
        </p:blipFill>
        <p:spPr>
          <a:xfrm rot="-5400000">
            <a:off x="1140983" y="4624898"/>
            <a:ext cx="521323" cy="731360"/>
          </a:xfrm>
          <a:prstGeom prst="rect">
            <a:avLst/>
          </a:prstGeom>
          <a:noFill/>
          <a:ln>
            <a:noFill/>
          </a:ln>
        </p:spPr>
      </p:pic>
      <p:pic>
        <p:nvPicPr>
          <p:cNvPr id="416" name="Google Shape;416;p53"/>
          <p:cNvPicPr preferRelativeResize="0"/>
          <p:nvPr/>
        </p:nvPicPr>
        <p:blipFill rotWithShape="1">
          <a:blip r:embed="rId5">
            <a:alphaModFix/>
          </a:blip>
          <a:srcRect/>
          <a:stretch/>
        </p:blipFill>
        <p:spPr>
          <a:xfrm rot="-5400000">
            <a:off x="1140970" y="5350459"/>
            <a:ext cx="521323" cy="731360"/>
          </a:xfrm>
          <a:prstGeom prst="rect">
            <a:avLst/>
          </a:prstGeom>
          <a:noFill/>
          <a:ln>
            <a:noFill/>
          </a:ln>
        </p:spPr>
      </p:pic>
      <p:pic>
        <p:nvPicPr>
          <p:cNvPr id="4" name="Audio 3">
            <a:hlinkClick r:id="" action="ppaction://media"/>
            <a:extLst>
              <a:ext uri="{FF2B5EF4-FFF2-40B4-BE49-F238E27FC236}">
                <a16:creationId xmlns:a16="http://schemas.microsoft.com/office/drawing/2014/main" id="{D0F71C72-2CFE-CE99-3213-AF70337C9E5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9258"/>
    </mc:Choice>
    <mc:Fallback>
      <p:transition spd="slow" advTm="8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0"/>
        <p:cNvGrpSpPr/>
        <p:nvPr/>
      </p:nvGrpSpPr>
      <p:grpSpPr>
        <a:xfrm>
          <a:off x="0" y="0"/>
          <a:ext cx="0" cy="0"/>
          <a:chOff x="0" y="0"/>
          <a:chExt cx="0" cy="0"/>
        </a:xfrm>
      </p:grpSpPr>
      <p:sp>
        <p:nvSpPr>
          <p:cNvPr id="421" name="Google Shape;421;p54"/>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422" name="Google Shape;422;p54"/>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a:solidFill>
                  <a:srgbClr val="445D73"/>
                </a:solidFill>
              </a:rPr>
              <a:t>In addition to these examples,</a:t>
            </a:r>
            <a:r>
              <a:rPr lang="en" sz="1600" b="1">
                <a:solidFill>
                  <a:srgbClr val="445D73"/>
                </a:solidFill>
              </a:rPr>
              <a:t> MOOCs </a:t>
            </a:r>
            <a:r>
              <a:rPr lang="en" sz="1600">
                <a:solidFill>
                  <a:srgbClr val="445D73"/>
                </a:solidFill>
              </a:rPr>
              <a:t>and other online courses often use a variety of other types of asynchronous online communication, creat</a:t>
            </a:r>
            <a:r>
              <a:rPr lang="en" sz="1600"/>
              <a:t>ing</a:t>
            </a:r>
            <a:r>
              <a:rPr lang="en" sz="1600">
                <a:solidFill>
                  <a:srgbClr val="445D73"/>
                </a:solidFill>
              </a:rPr>
              <a:t> a rich and engaging learning experience</a:t>
            </a:r>
            <a:r>
              <a:rPr lang="en" sz="1600"/>
              <a:t>, </a:t>
            </a:r>
            <a:r>
              <a:rPr lang="en" sz="1600">
                <a:solidFill>
                  <a:srgbClr val="445D73"/>
                </a:solidFill>
              </a:rPr>
              <a:t>such as:</a:t>
            </a:r>
            <a:endParaRPr sz="1600">
              <a:solidFill>
                <a:srgbClr val="445D73"/>
              </a:solidFill>
            </a:endParaRPr>
          </a:p>
          <a:p>
            <a:pPr marL="914400" lvl="0" indent="0" algn="l" rtl="0">
              <a:spcBef>
                <a:spcPts val="2400"/>
              </a:spcBef>
              <a:spcAft>
                <a:spcPts val="0"/>
              </a:spcAft>
              <a:buNone/>
            </a:pPr>
            <a:r>
              <a:rPr lang="en" sz="1600" b="1">
                <a:solidFill>
                  <a:srgbClr val="445D73"/>
                </a:solidFill>
              </a:rPr>
              <a:t>Pre-recorded lectures:</a:t>
            </a:r>
            <a:r>
              <a:rPr lang="en" sz="1600">
                <a:solidFill>
                  <a:srgbClr val="445D73"/>
                </a:solidFill>
              </a:rPr>
              <a:t> Instructors can pre-record lectures and then make them available to people to watch at their own pace.</a:t>
            </a:r>
            <a:endParaRPr sz="1600">
              <a:solidFill>
                <a:srgbClr val="445D73"/>
              </a:solidFill>
            </a:endParaRPr>
          </a:p>
          <a:p>
            <a:pPr marL="914400" lvl="0" indent="0" algn="l" rtl="0">
              <a:spcBef>
                <a:spcPts val="1500"/>
              </a:spcBef>
              <a:spcAft>
                <a:spcPts val="0"/>
              </a:spcAft>
              <a:buNone/>
            </a:pPr>
            <a:r>
              <a:rPr lang="en" sz="1600" b="1">
                <a:solidFill>
                  <a:srgbClr val="445D73"/>
                </a:solidFill>
              </a:rPr>
              <a:t>Quizzes and exams</a:t>
            </a:r>
            <a:r>
              <a:rPr lang="en" sz="1600">
                <a:solidFill>
                  <a:srgbClr val="445D73"/>
                </a:solidFill>
              </a:rPr>
              <a:t>: The </a:t>
            </a:r>
            <a:r>
              <a:rPr lang="en" sz="1600"/>
              <a:t>beneficiaries</a:t>
            </a:r>
            <a:r>
              <a:rPr lang="en" sz="1600">
                <a:solidFill>
                  <a:srgbClr val="445D73"/>
                </a:solidFill>
              </a:rPr>
              <a:t> can take quizzes and exams online at their own convenience.</a:t>
            </a:r>
            <a:endParaRPr sz="1600">
              <a:solidFill>
                <a:srgbClr val="445D73"/>
              </a:solidFill>
            </a:endParaRPr>
          </a:p>
          <a:p>
            <a:pPr marL="914400" lvl="0" indent="0" algn="l" rtl="0">
              <a:spcBef>
                <a:spcPts val="1500"/>
              </a:spcBef>
              <a:spcAft>
                <a:spcPts val="0"/>
              </a:spcAft>
              <a:buNone/>
            </a:pPr>
            <a:r>
              <a:rPr lang="en" sz="1600" b="1">
                <a:solidFill>
                  <a:srgbClr val="445D73"/>
                </a:solidFill>
              </a:rPr>
              <a:t>Assignment submissions:</a:t>
            </a:r>
            <a:r>
              <a:rPr lang="en" sz="1600">
                <a:solidFill>
                  <a:srgbClr val="445D73"/>
                </a:solidFill>
              </a:rPr>
              <a:t> The beneficiar</a:t>
            </a:r>
            <a:r>
              <a:rPr lang="en" sz="1600"/>
              <a:t>ies</a:t>
            </a:r>
            <a:r>
              <a:rPr lang="en" sz="1600">
                <a:solidFill>
                  <a:srgbClr val="445D73"/>
                </a:solidFill>
              </a:rPr>
              <a:t> can submit assignments online to their instructor for </a:t>
            </a:r>
            <a:r>
              <a:rPr lang="en" sz="1600"/>
              <a:t>evaluation</a:t>
            </a:r>
            <a:r>
              <a:rPr lang="en" sz="1600">
                <a:solidFill>
                  <a:srgbClr val="445D73"/>
                </a:solidFill>
              </a:rPr>
              <a:t>.</a:t>
            </a:r>
            <a:endParaRPr sz="1600">
              <a:solidFill>
                <a:srgbClr val="445D73"/>
              </a:solidFill>
            </a:endParaRPr>
          </a:p>
          <a:p>
            <a:pPr marL="914400" lvl="0" indent="0" algn="l" rtl="0">
              <a:spcBef>
                <a:spcPts val="1500"/>
              </a:spcBef>
              <a:spcAft>
                <a:spcPts val="0"/>
              </a:spcAft>
              <a:buNone/>
            </a:pPr>
            <a:r>
              <a:rPr lang="en" sz="1600" b="1">
                <a:solidFill>
                  <a:srgbClr val="445D73"/>
                </a:solidFill>
              </a:rPr>
              <a:t>Discussion boards:</a:t>
            </a:r>
            <a:r>
              <a:rPr lang="en" sz="1600">
                <a:solidFill>
                  <a:srgbClr val="445D73"/>
                </a:solidFill>
              </a:rPr>
              <a:t> Discussion boards are similar to discussion forums, but they are often used for more specific purposes, such as discussing a particular lecture or assignment.</a:t>
            </a:r>
            <a:endParaRPr sz="1600">
              <a:solidFill>
                <a:srgbClr val="445D73"/>
              </a:solidFill>
            </a:endParaRPr>
          </a:p>
          <a:p>
            <a:pPr marL="914400" lvl="0" indent="0" algn="l" rtl="0">
              <a:spcBef>
                <a:spcPts val="1500"/>
              </a:spcBef>
              <a:spcAft>
                <a:spcPts val="0"/>
              </a:spcAft>
              <a:buNone/>
            </a:pPr>
            <a:r>
              <a:rPr lang="en" sz="1600" b="1">
                <a:solidFill>
                  <a:srgbClr val="445D73"/>
                </a:solidFill>
              </a:rPr>
              <a:t>Group projects</a:t>
            </a:r>
            <a:r>
              <a:rPr lang="en" sz="1600">
                <a:solidFill>
                  <a:srgbClr val="445D73"/>
                </a:solidFill>
              </a:rPr>
              <a:t>: The disabled people can collaborate on group projects online using a variety of tools, such as shared documents, spreadsheets, and presentations.</a:t>
            </a:r>
            <a:endParaRPr sz="1600">
              <a:solidFill>
                <a:srgbClr val="445D73"/>
              </a:solidFill>
            </a:endParaRPr>
          </a:p>
          <a:p>
            <a:pPr marL="0" lvl="0" indent="0" algn="l" rtl="0">
              <a:lnSpc>
                <a:spcPct val="100000"/>
              </a:lnSpc>
              <a:spcBef>
                <a:spcPts val="1500"/>
              </a:spcBef>
              <a:spcAft>
                <a:spcPts val="0"/>
              </a:spcAft>
              <a:buNone/>
            </a:pPr>
            <a:endParaRPr sz="1600">
              <a:solidFill>
                <a:srgbClr val="445D73"/>
              </a:solidFill>
            </a:endParaRPr>
          </a:p>
        </p:txBody>
      </p:sp>
      <p:sp>
        <p:nvSpPr>
          <p:cNvPr id="423" name="Google Shape;423;p5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28</a:t>
            </a:fld>
            <a:endParaRPr/>
          </a:p>
        </p:txBody>
      </p:sp>
      <p:pic>
        <p:nvPicPr>
          <p:cNvPr id="424" name="Google Shape;424;p54"/>
          <p:cNvPicPr preferRelativeResize="0"/>
          <p:nvPr/>
        </p:nvPicPr>
        <p:blipFill rotWithShape="1">
          <a:blip r:embed="rId5">
            <a:alphaModFix/>
          </a:blip>
          <a:srcRect/>
          <a:stretch/>
        </p:blipFill>
        <p:spPr>
          <a:xfrm rot="-5400000">
            <a:off x="1053235" y="2343891"/>
            <a:ext cx="544374" cy="731367"/>
          </a:xfrm>
          <a:prstGeom prst="rect">
            <a:avLst/>
          </a:prstGeom>
          <a:noFill/>
          <a:ln>
            <a:noFill/>
          </a:ln>
        </p:spPr>
      </p:pic>
      <p:pic>
        <p:nvPicPr>
          <p:cNvPr id="425" name="Google Shape;425;p54"/>
          <p:cNvPicPr preferRelativeResize="0"/>
          <p:nvPr/>
        </p:nvPicPr>
        <p:blipFill rotWithShape="1">
          <a:blip r:embed="rId6">
            <a:alphaModFix/>
          </a:blip>
          <a:srcRect/>
          <a:stretch/>
        </p:blipFill>
        <p:spPr>
          <a:xfrm rot="-5400000">
            <a:off x="1053246" y="3215178"/>
            <a:ext cx="544374" cy="731367"/>
          </a:xfrm>
          <a:prstGeom prst="rect">
            <a:avLst/>
          </a:prstGeom>
          <a:noFill/>
          <a:ln>
            <a:noFill/>
          </a:ln>
        </p:spPr>
      </p:pic>
      <p:pic>
        <p:nvPicPr>
          <p:cNvPr id="426" name="Google Shape;426;p54"/>
          <p:cNvPicPr preferRelativeResize="0"/>
          <p:nvPr/>
        </p:nvPicPr>
        <p:blipFill rotWithShape="1">
          <a:blip r:embed="rId5">
            <a:alphaModFix/>
          </a:blip>
          <a:srcRect/>
          <a:stretch/>
        </p:blipFill>
        <p:spPr>
          <a:xfrm rot="-5400000">
            <a:off x="1053234" y="4096062"/>
            <a:ext cx="544374" cy="731367"/>
          </a:xfrm>
          <a:prstGeom prst="rect">
            <a:avLst/>
          </a:prstGeom>
          <a:noFill/>
          <a:ln>
            <a:noFill/>
          </a:ln>
        </p:spPr>
      </p:pic>
      <p:pic>
        <p:nvPicPr>
          <p:cNvPr id="427" name="Google Shape;427;p54"/>
          <p:cNvPicPr preferRelativeResize="0"/>
          <p:nvPr/>
        </p:nvPicPr>
        <p:blipFill rotWithShape="1">
          <a:blip r:embed="rId6">
            <a:alphaModFix/>
          </a:blip>
          <a:srcRect/>
          <a:stretch/>
        </p:blipFill>
        <p:spPr>
          <a:xfrm rot="-5400000">
            <a:off x="1053249" y="4976934"/>
            <a:ext cx="544374" cy="731367"/>
          </a:xfrm>
          <a:prstGeom prst="rect">
            <a:avLst/>
          </a:prstGeom>
          <a:noFill/>
          <a:ln>
            <a:noFill/>
          </a:ln>
        </p:spPr>
      </p:pic>
      <p:pic>
        <p:nvPicPr>
          <p:cNvPr id="13" name="Audio 12">
            <a:hlinkClick r:id="" action="ppaction://media"/>
            <a:extLst>
              <a:ext uri="{FF2B5EF4-FFF2-40B4-BE49-F238E27FC236}">
                <a16:creationId xmlns:a16="http://schemas.microsoft.com/office/drawing/2014/main" id="{89EAEBFC-5AFC-843C-186C-10FB818E5FC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149"/>
    </mc:Choice>
    <mc:Fallback>
      <p:transition spd="slow" advTm="64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1"/>
        <p:cNvGrpSpPr/>
        <p:nvPr/>
      </p:nvGrpSpPr>
      <p:grpSpPr>
        <a:xfrm>
          <a:off x="0" y="0"/>
          <a:ext cx="0" cy="0"/>
          <a:chOff x="0" y="0"/>
          <a:chExt cx="0" cy="0"/>
        </a:xfrm>
      </p:grpSpPr>
      <p:sp>
        <p:nvSpPr>
          <p:cNvPr id="432" name="Google Shape;432;p55"/>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Types and Categories of Online Communication</a:t>
            </a:r>
            <a:endParaRPr sz="3500"/>
          </a:p>
        </p:txBody>
      </p:sp>
      <p:sp>
        <p:nvSpPr>
          <p:cNvPr id="433" name="Google Shape;433;p55"/>
          <p:cNvSpPr txBox="1">
            <a:spLocks noGrp="1"/>
          </p:cNvSpPr>
          <p:nvPr>
            <p:ph type="body" idx="1"/>
          </p:nvPr>
        </p:nvSpPr>
        <p:spPr>
          <a:xfrm>
            <a:off x="959829" y="1536625"/>
            <a:ext cx="5948400" cy="697500"/>
          </a:xfrm>
          <a:prstGeom prst="rect">
            <a:avLst/>
          </a:prstGeom>
          <a:noFill/>
          <a:ln>
            <a:noFill/>
          </a:ln>
        </p:spPr>
        <p:txBody>
          <a:bodyPr spcFirstLastPara="1" wrap="square" lIns="126300" tIns="126300" rIns="126300" bIns="126300" anchor="t" anchorCtr="0">
            <a:noAutofit/>
          </a:bodyPr>
          <a:lstStyle/>
          <a:p>
            <a:pPr marL="0" lvl="0" indent="0" algn="l" rtl="0">
              <a:spcBef>
                <a:spcPts val="1600"/>
              </a:spcBef>
              <a:spcAft>
                <a:spcPts val="0"/>
              </a:spcAft>
              <a:buNone/>
            </a:pPr>
            <a:r>
              <a:rPr lang="en" sz="1600" b="1"/>
              <a:t>The choice of communication type depends on several factors:</a:t>
            </a:r>
            <a:endParaRPr sz="1600" b="1"/>
          </a:p>
          <a:p>
            <a:pPr marL="609600" lvl="0" indent="-406400" algn="l" rtl="0">
              <a:spcBef>
                <a:spcPts val="1600"/>
              </a:spcBef>
              <a:spcAft>
                <a:spcPts val="0"/>
              </a:spcAft>
              <a:buClr>
                <a:srgbClr val="445D73"/>
              </a:buClr>
              <a:buSzPts val="1600"/>
              <a:buChar char="●"/>
            </a:pPr>
            <a:r>
              <a:rPr lang="en" sz="1600" b="1"/>
              <a:t>Course Objectives:</a:t>
            </a:r>
            <a:r>
              <a:rPr lang="en" sz="1600"/>
              <a:t> Certain topics might be better explained through live lectures, while others might be suitable for discussion forums.</a:t>
            </a:r>
            <a:endParaRPr sz="1600"/>
          </a:p>
          <a:p>
            <a:pPr marL="609600" lvl="0" indent="0" algn="l" rtl="0">
              <a:spcBef>
                <a:spcPts val="400"/>
              </a:spcBef>
              <a:spcAft>
                <a:spcPts val="0"/>
              </a:spcAft>
              <a:buNone/>
            </a:pPr>
            <a:endParaRPr sz="1600"/>
          </a:p>
          <a:p>
            <a:pPr marL="609600" lvl="0" indent="-406400" algn="l" rtl="0">
              <a:spcBef>
                <a:spcPts val="400"/>
              </a:spcBef>
              <a:spcAft>
                <a:spcPts val="0"/>
              </a:spcAft>
              <a:buClr>
                <a:srgbClr val="445D73"/>
              </a:buClr>
              <a:buSzPts val="1600"/>
              <a:buChar char="●"/>
            </a:pPr>
            <a:r>
              <a:rPr lang="en" sz="1600" b="1"/>
              <a:t>Learner Needs:</a:t>
            </a:r>
            <a:r>
              <a:rPr lang="en" sz="1600"/>
              <a:t> Consider learner preferences, learning styles, and time constraints, incorporating a mix of synchronous and asynchronous methods for flexibility.</a:t>
            </a:r>
            <a:endParaRPr sz="1600"/>
          </a:p>
          <a:p>
            <a:pPr marL="609600" lvl="0" indent="0" algn="l" rtl="0">
              <a:spcBef>
                <a:spcPts val="400"/>
              </a:spcBef>
              <a:spcAft>
                <a:spcPts val="0"/>
              </a:spcAft>
              <a:buNone/>
            </a:pPr>
            <a:endParaRPr sz="1600"/>
          </a:p>
          <a:p>
            <a:pPr marL="609600" lvl="0" indent="-406400" algn="l" rtl="0">
              <a:spcBef>
                <a:spcPts val="400"/>
              </a:spcBef>
              <a:spcAft>
                <a:spcPts val="0"/>
              </a:spcAft>
              <a:buClr>
                <a:srgbClr val="445D73"/>
              </a:buClr>
              <a:buSzPts val="1600"/>
              <a:buChar char="●"/>
            </a:pPr>
            <a:r>
              <a:rPr lang="en" sz="1600" b="1"/>
              <a:t>Technology:</a:t>
            </a:r>
            <a:r>
              <a:rPr lang="en" sz="1600"/>
              <a:t> The online course platform should support the chosen communication methods.</a:t>
            </a:r>
            <a:endParaRPr sz="1600" b="1"/>
          </a:p>
          <a:p>
            <a:pPr marL="0" lvl="0" indent="0" algn="l" rtl="0">
              <a:lnSpc>
                <a:spcPct val="115000"/>
              </a:lnSpc>
              <a:spcBef>
                <a:spcPts val="400"/>
              </a:spcBef>
              <a:spcAft>
                <a:spcPts val="0"/>
              </a:spcAft>
              <a:buNone/>
            </a:pPr>
            <a:endParaRPr sz="1600" b="1"/>
          </a:p>
        </p:txBody>
      </p:sp>
      <p:sp>
        <p:nvSpPr>
          <p:cNvPr id="434" name="Google Shape;434;p5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29</a:t>
            </a:fld>
            <a:endParaRPr/>
          </a:p>
        </p:txBody>
      </p:sp>
      <p:pic>
        <p:nvPicPr>
          <p:cNvPr id="435" name="Google Shape;435;p55"/>
          <p:cNvPicPr preferRelativeResize="0"/>
          <p:nvPr/>
        </p:nvPicPr>
        <p:blipFill rotWithShape="1">
          <a:blip r:embed="rId5">
            <a:alphaModFix/>
          </a:blip>
          <a:srcRect t="8024" b="8033"/>
          <a:stretch/>
        </p:blipFill>
        <p:spPr>
          <a:xfrm>
            <a:off x="7706933" y="1536625"/>
            <a:ext cx="3394466" cy="4268877"/>
          </a:xfrm>
          <a:prstGeom prst="rect">
            <a:avLst/>
          </a:prstGeom>
          <a:noFill/>
          <a:ln w="9525" cap="flat" cmpd="sng">
            <a:solidFill>
              <a:srgbClr val="FF9900"/>
            </a:solidFill>
            <a:prstDash val="solid"/>
            <a:round/>
            <a:headEnd type="none" w="sm" len="sm"/>
            <a:tailEnd type="none" w="sm" len="sm"/>
          </a:ln>
          <a:effectLst>
            <a:outerShdw dist="209550" dir="2760000" algn="bl" rotWithShape="0">
              <a:srgbClr val="FF9900"/>
            </a:outerShdw>
          </a:effectLst>
        </p:spPr>
      </p:pic>
      <p:pic>
        <p:nvPicPr>
          <p:cNvPr id="3" name="Audio 2">
            <a:hlinkClick r:id="" action="ppaction://media"/>
            <a:extLst>
              <a:ext uri="{FF2B5EF4-FFF2-40B4-BE49-F238E27FC236}">
                <a16:creationId xmlns:a16="http://schemas.microsoft.com/office/drawing/2014/main" id="{6CEA2FF6-F06F-B7E7-0446-3BF82BD7F54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4274"/>
    </mc:Choice>
    <mc:Fallback>
      <p:transition spd="slow" advTm="34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435"/>
                                        </p:tgtEl>
                                        <p:attrNameLst>
                                          <p:attrName>style.visibility</p:attrName>
                                        </p:attrNameLst>
                                      </p:cBhvr>
                                      <p:to>
                                        <p:strVal val="visible"/>
                                      </p:to>
                                    </p:set>
                                    <p:anim calcmode="lin" valueType="num">
                                      <p:cBhvr additive="base">
                                        <p:cTn id="9" dur="2200"/>
                                        <p:tgtEl>
                                          <p:spTgt spid="435"/>
                                        </p:tgtEl>
                                        <p:attrNameLst>
                                          <p:attrName>ppt_w</p:attrName>
                                        </p:attrNameLst>
                                      </p:cBhvr>
                                      <p:tavLst>
                                        <p:tav tm="0">
                                          <p:val>
                                            <p:strVal val="0"/>
                                          </p:val>
                                        </p:tav>
                                        <p:tav tm="100000">
                                          <p:val>
                                            <p:strVal val="#ppt_w"/>
                                          </p:val>
                                        </p:tav>
                                      </p:tavLst>
                                    </p:anim>
                                    <p:anim calcmode="lin" valueType="num">
                                      <p:cBhvr additive="base">
                                        <p:cTn id="10" dur="2200"/>
                                        <p:tgtEl>
                                          <p:spTgt spid="43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Introduction</a:t>
            </a:r>
            <a:endParaRPr sz="3500"/>
          </a:p>
        </p:txBody>
      </p:sp>
      <p:sp>
        <p:nvSpPr>
          <p:cNvPr id="165" name="Google Shape;165;p29"/>
          <p:cNvSpPr txBox="1">
            <a:spLocks noGrp="1"/>
          </p:cNvSpPr>
          <p:nvPr>
            <p:ph type="body" idx="1"/>
          </p:nvPr>
        </p:nvSpPr>
        <p:spPr>
          <a:xfrm>
            <a:off x="959751" y="1536625"/>
            <a:ext cx="9594300" cy="697500"/>
          </a:xfrm>
          <a:prstGeom prst="rect">
            <a:avLst/>
          </a:prstGeom>
          <a:noFill/>
          <a:ln>
            <a:noFill/>
          </a:ln>
        </p:spPr>
        <p:txBody>
          <a:bodyPr spcFirstLastPara="1" wrap="square" lIns="126300" tIns="126300" rIns="126300" bIns="126300" anchor="t" anchorCtr="0">
            <a:noAutofit/>
          </a:bodyPr>
          <a:lstStyle/>
          <a:p>
            <a:pPr marL="0" lvl="0" indent="0" algn="l" rtl="0">
              <a:lnSpc>
                <a:spcPct val="115000"/>
              </a:lnSpc>
              <a:spcBef>
                <a:spcPts val="0"/>
              </a:spcBef>
              <a:spcAft>
                <a:spcPts val="0"/>
              </a:spcAft>
              <a:buNone/>
            </a:pPr>
            <a:r>
              <a:rPr lang="en" sz="1900"/>
              <a:t>Additionally, real-world examples and case studies are woven into the lesson, showcasing successful implementations of communication techniques. Case studies such as "Supporting people with autism spectrum disorder in online discussions" and "Inclusive Online Learning Environment for Support Services" highlight the practical application of these strategies.</a:t>
            </a:r>
            <a:endParaRPr sz="1900"/>
          </a:p>
          <a:p>
            <a:pPr marL="0" lvl="0" indent="0" algn="l" rtl="0">
              <a:lnSpc>
                <a:spcPct val="115000"/>
              </a:lnSpc>
              <a:spcBef>
                <a:spcPts val="0"/>
              </a:spcBef>
              <a:spcAft>
                <a:spcPts val="0"/>
              </a:spcAft>
              <a:buNone/>
            </a:pPr>
            <a:endParaRPr sz="1900"/>
          </a:p>
          <a:p>
            <a:pPr marL="0" lvl="0" indent="0" algn="l" rtl="0">
              <a:spcBef>
                <a:spcPts val="0"/>
              </a:spcBef>
              <a:spcAft>
                <a:spcPts val="0"/>
              </a:spcAft>
              <a:buNone/>
            </a:pPr>
            <a:r>
              <a:rPr lang="en" sz="1900"/>
              <a:t>By the end of this module, you will grasp the nuances of online verbal and non-verbal communication and gain valuable insights into creating an inclusive digital learning atmosphere and content for people with disabilities.</a:t>
            </a:r>
            <a:endParaRPr sz="1900"/>
          </a:p>
        </p:txBody>
      </p:sp>
      <p:sp>
        <p:nvSpPr>
          <p:cNvPr id="166" name="Google Shape;166;p2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a:t>
            </a:fld>
            <a:endParaRPr/>
          </a:p>
        </p:txBody>
      </p:sp>
      <p:pic>
        <p:nvPicPr>
          <p:cNvPr id="3" name="Audio 2">
            <a:hlinkClick r:id="" action="ppaction://media"/>
            <a:extLst>
              <a:ext uri="{FF2B5EF4-FFF2-40B4-BE49-F238E27FC236}">
                <a16:creationId xmlns:a16="http://schemas.microsoft.com/office/drawing/2014/main" id="{ACFFA57C-8223-D55D-2F1F-6E527120BE1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0006"/>
    </mc:Choice>
    <mc:Fallback>
      <p:transition spd="slow" advTm="40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39"/>
        <p:cNvGrpSpPr/>
        <p:nvPr/>
      </p:nvGrpSpPr>
      <p:grpSpPr>
        <a:xfrm>
          <a:off x="0" y="0"/>
          <a:ext cx="0" cy="0"/>
          <a:chOff x="0" y="0"/>
          <a:chExt cx="0" cy="0"/>
        </a:xfrm>
      </p:grpSpPr>
      <p:sp>
        <p:nvSpPr>
          <p:cNvPr id="440" name="Google Shape;440;p56"/>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How can social care trainers use synchronous and asynchronous learning?</a:t>
            </a:r>
            <a:endParaRPr sz="3500"/>
          </a:p>
        </p:txBody>
      </p:sp>
      <p:sp>
        <p:nvSpPr>
          <p:cNvPr id="441" name="Google Shape;441;p56"/>
          <p:cNvSpPr txBox="1">
            <a:spLocks noGrp="1"/>
          </p:cNvSpPr>
          <p:nvPr>
            <p:ph type="body" idx="1"/>
          </p:nvPr>
        </p:nvSpPr>
        <p:spPr>
          <a:xfrm>
            <a:off x="959825" y="1741950"/>
            <a:ext cx="5583300" cy="697500"/>
          </a:xfrm>
          <a:prstGeom prst="rect">
            <a:avLst/>
          </a:prstGeom>
          <a:noFill/>
          <a:ln>
            <a:noFill/>
          </a:ln>
        </p:spPr>
        <p:txBody>
          <a:bodyPr spcFirstLastPara="1" wrap="square" lIns="126300" tIns="126300" rIns="126300" bIns="126300" anchor="t" anchorCtr="0">
            <a:noAutofit/>
          </a:bodyPr>
          <a:lstStyle/>
          <a:p>
            <a:pPr marL="0" lvl="0" indent="0" algn="l" rtl="0">
              <a:spcBef>
                <a:spcPts val="400"/>
              </a:spcBef>
              <a:spcAft>
                <a:spcPts val="0"/>
              </a:spcAft>
              <a:buNone/>
            </a:pPr>
            <a:r>
              <a:rPr lang="en" sz="1600">
                <a:solidFill>
                  <a:srgbClr val="1F1F1F"/>
                </a:solidFill>
                <a:highlight>
                  <a:srgbClr val="FFFFFF"/>
                </a:highlight>
              </a:rPr>
              <a:t>Social care trainers have the flexibility to employ both </a:t>
            </a:r>
            <a:r>
              <a:rPr lang="en" sz="1600" b="1">
                <a:solidFill>
                  <a:srgbClr val="1F1F1F"/>
                </a:solidFill>
                <a:highlight>
                  <a:srgbClr val="FFFFFF"/>
                </a:highlight>
              </a:rPr>
              <a:t>synchronous</a:t>
            </a:r>
            <a:r>
              <a:rPr lang="en" sz="1600">
                <a:solidFill>
                  <a:srgbClr val="1F1F1F"/>
                </a:solidFill>
                <a:highlight>
                  <a:srgbClr val="FFFFFF"/>
                </a:highlight>
              </a:rPr>
              <a:t> and </a:t>
            </a:r>
            <a:r>
              <a:rPr lang="en" sz="1600" b="1">
                <a:solidFill>
                  <a:srgbClr val="1F1F1F"/>
                </a:solidFill>
                <a:highlight>
                  <a:srgbClr val="FFFFFF"/>
                </a:highlight>
              </a:rPr>
              <a:t>asynchronous learning methods</a:t>
            </a:r>
            <a:r>
              <a:rPr lang="en" sz="1600">
                <a:solidFill>
                  <a:srgbClr val="1F1F1F"/>
                </a:solidFill>
                <a:highlight>
                  <a:srgbClr val="FFFFFF"/>
                </a:highlight>
              </a:rPr>
              <a:t> to enhance their teaching approaches. </a:t>
            </a:r>
            <a:endParaRPr sz="1600">
              <a:solidFill>
                <a:srgbClr val="1F1F1F"/>
              </a:solidFill>
              <a:highlight>
                <a:srgbClr val="FFFFFF"/>
              </a:highlight>
            </a:endParaRPr>
          </a:p>
          <a:p>
            <a:pPr marL="0" lvl="0" indent="0" algn="l" rtl="0">
              <a:spcBef>
                <a:spcPts val="1500"/>
              </a:spcBef>
              <a:spcAft>
                <a:spcPts val="0"/>
              </a:spcAft>
              <a:buNone/>
            </a:pPr>
            <a:r>
              <a:rPr lang="en" sz="1600">
                <a:solidFill>
                  <a:srgbClr val="1F1F1F"/>
                </a:solidFill>
                <a:highlight>
                  <a:srgbClr val="FFFFFF"/>
                </a:highlight>
              </a:rPr>
              <a:t>They can utilize synchronous learning for real-time interactions such as</a:t>
            </a:r>
            <a:r>
              <a:rPr lang="en" sz="1600" i="1">
                <a:solidFill>
                  <a:srgbClr val="1F1F1F"/>
                </a:solidFill>
                <a:highlight>
                  <a:srgbClr val="FFFFFF"/>
                </a:highlight>
              </a:rPr>
              <a:t> live lectures, engaging discussions, and collaborative group projects</a:t>
            </a:r>
            <a:r>
              <a:rPr lang="en" sz="1600">
                <a:solidFill>
                  <a:srgbClr val="1F1F1F"/>
                </a:solidFill>
                <a:highlight>
                  <a:srgbClr val="FFFFFF"/>
                </a:highlight>
              </a:rPr>
              <a:t>, fostering immediate engagement and active participation. Simultaneously, asynchronous learning offers the advantage of providing people with on-demand access to</a:t>
            </a:r>
            <a:r>
              <a:rPr lang="en" sz="1600" i="1">
                <a:solidFill>
                  <a:srgbClr val="1F1F1F"/>
                </a:solidFill>
                <a:highlight>
                  <a:srgbClr val="FFFFFF"/>
                </a:highlight>
              </a:rPr>
              <a:t> pre-recorded lectures, essential readings, and various resources,</a:t>
            </a:r>
            <a:r>
              <a:rPr lang="en" sz="1600">
                <a:solidFill>
                  <a:srgbClr val="1F1F1F"/>
                </a:solidFill>
                <a:highlight>
                  <a:srgbClr val="FFFFFF"/>
                </a:highlight>
              </a:rPr>
              <a:t> catering to different learning paces and preferences. </a:t>
            </a:r>
            <a:endParaRPr sz="1600">
              <a:solidFill>
                <a:srgbClr val="1F1F1F"/>
              </a:solidFill>
              <a:highlight>
                <a:srgbClr val="FFFFFF"/>
              </a:highlight>
            </a:endParaRPr>
          </a:p>
          <a:p>
            <a:pPr marL="0" lvl="0" indent="0" algn="l" rtl="0">
              <a:spcBef>
                <a:spcPts val="1500"/>
              </a:spcBef>
              <a:spcAft>
                <a:spcPts val="0"/>
              </a:spcAft>
              <a:buNone/>
            </a:pPr>
            <a:r>
              <a:rPr lang="en" sz="1600">
                <a:solidFill>
                  <a:srgbClr val="1F1F1F"/>
                </a:solidFill>
                <a:highlight>
                  <a:srgbClr val="FFFFFF"/>
                </a:highlight>
              </a:rPr>
              <a:t>Here are some specific examples of how social care trainers can use synchronous and asynchronous learning to teach adults with disabilities:</a:t>
            </a:r>
            <a:endParaRPr sz="1600">
              <a:solidFill>
                <a:srgbClr val="1F1F1F"/>
              </a:solidFill>
              <a:highlight>
                <a:srgbClr val="FFFFFF"/>
              </a:highlight>
            </a:endParaRPr>
          </a:p>
          <a:p>
            <a:pPr marL="0" lvl="0" indent="0" algn="l" rtl="0">
              <a:spcBef>
                <a:spcPts val="1500"/>
              </a:spcBef>
              <a:spcAft>
                <a:spcPts val="0"/>
              </a:spcAft>
              <a:buNone/>
            </a:pPr>
            <a:endParaRPr sz="1600">
              <a:solidFill>
                <a:srgbClr val="1F1F1F"/>
              </a:solidFill>
              <a:highlight>
                <a:srgbClr val="FFFFFF"/>
              </a:highlight>
            </a:endParaRPr>
          </a:p>
          <a:p>
            <a:pPr marL="0" lvl="0" indent="0" algn="l" rtl="0">
              <a:lnSpc>
                <a:spcPct val="100000"/>
              </a:lnSpc>
              <a:spcBef>
                <a:spcPts val="2900"/>
              </a:spcBef>
              <a:spcAft>
                <a:spcPts val="0"/>
              </a:spcAft>
              <a:buNone/>
            </a:pPr>
            <a:endParaRPr sz="1600">
              <a:solidFill>
                <a:srgbClr val="1F1F1F"/>
              </a:solidFill>
              <a:highlight>
                <a:srgbClr val="FFFFFF"/>
              </a:highlight>
            </a:endParaRPr>
          </a:p>
        </p:txBody>
      </p:sp>
      <p:sp>
        <p:nvSpPr>
          <p:cNvPr id="442" name="Google Shape;442;p56"/>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30</a:t>
            </a:fld>
            <a:endParaRPr/>
          </a:p>
        </p:txBody>
      </p:sp>
      <p:pic>
        <p:nvPicPr>
          <p:cNvPr id="443" name="Google Shape;443;p56"/>
          <p:cNvPicPr preferRelativeResize="0"/>
          <p:nvPr/>
        </p:nvPicPr>
        <p:blipFill rotWithShape="1">
          <a:blip r:embed="rId5">
            <a:alphaModFix/>
          </a:blip>
          <a:srcRect t="9002" b="9010"/>
          <a:stretch/>
        </p:blipFill>
        <p:spPr>
          <a:xfrm>
            <a:off x="7311150" y="1759200"/>
            <a:ext cx="3398850" cy="4063500"/>
          </a:xfrm>
          <a:prstGeom prst="rect">
            <a:avLst/>
          </a:prstGeom>
          <a:noFill/>
          <a:ln w="9525" cap="flat" cmpd="sng">
            <a:solidFill>
              <a:srgbClr val="FF9900"/>
            </a:solidFill>
            <a:prstDash val="solid"/>
            <a:round/>
            <a:headEnd type="none" w="sm" len="sm"/>
            <a:tailEnd type="none" w="sm" len="sm"/>
          </a:ln>
          <a:effectLst>
            <a:outerShdw dist="209550" dir="3240000" algn="bl" rotWithShape="0">
              <a:srgbClr val="FF9900"/>
            </a:outerShdw>
          </a:effectLst>
        </p:spPr>
      </p:pic>
      <p:pic>
        <p:nvPicPr>
          <p:cNvPr id="3" name="Audio 2">
            <a:hlinkClick r:id="" action="ppaction://media"/>
            <a:extLst>
              <a:ext uri="{FF2B5EF4-FFF2-40B4-BE49-F238E27FC236}">
                <a16:creationId xmlns:a16="http://schemas.microsoft.com/office/drawing/2014/main" id="{41E80A5B-5935-A04D-01A2-566D79DFE0E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2417"/>
    </mc:Choice>
    <mc:Fallback>
      <p:transition spd="slow" advTm="52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443"/>
                                        </p:tgtEl>
                                        <p:attrNameLst>
                                          <p:attrName>style.visibility</p:attrName>
                                        </p:attrNameLst>
                                      </p:cBhvr>
                                      <p:to>
                                        <p:strVal val="visible"/>
                                      </p:to>
                                    </p:set>
                                    <p:anim calcmode="lin" valueType="num">
                                      <p:cBhvr additive="base">
                                        <p:cTn id="9" dur="2500"/>
                                        <p:tgtEl>
                                          <p:spTgt spid="443"/>
                                        </p:tgtEl>
                                        <p:attrNameLst>
                                          <p:attrName>ppt_w</p:attrName>
                                        </p:attrNameLst>
                                      </p:cBhvr>
                                      <p:tavLst>
                                        <p:tav tm="0">
                                          <p:val>
                                            <p:strVal val="0"/>
                                          </p:val>
                                        </p:tav>
                                        <p:tav tm="100000">
                                          <p:val>
                                            <p:strVal val="#ppt_w"/>
                                          </p:val>
                                        </p:tav>
                                      </p:tavLst>
                                    </p:anim>
                                    <p:anim calcmode="lin" valueType="num">
                                      <p:cBhvr additive="base">
                                        <p:cTn id="10" dur="2500"/>
                                        <p:tgtEl>
                                          <p:spTgt spid="4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47"/>
        <p:cNvGrpSpPr/>
        <p:nvPr/>
      </p:nvGrpSpPr>
      <p:grpSpPr>
        <a:xfrm>
          <a:off x="0" y="0"/>
          <a:ext cx="0" cy="0"/>
          <a:chOff x="0" y="0"/>
          <a:chExt cx="0" cy="0"/>
        </a:xfrm>
      </p:grpSpPr>
      <p:sp>
        <p:nvSpPr>
          <p:cNvPr id="448" name="Google Shape;448;p57"/>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How can social care trainers use synchronous and asynchronous learning?</a:t>
            </a:r>
            <a:endParaRPr sz="3500"/>
          </a:p>
        </p:txBody>
      </p:sp>
      <p:sp>
        <p:nvSpPr>
          <p:cNvPr id="449" name="Google Shape;449;p57"/>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609600" lvl="0" indent="-406400" algn="l" rtl="0">
              <a:spcBef>
                <a:spcPts val="400"/>
              </a:spcBef>
              <a:spcAft>
                <a:spcPts val="0"/>
              </a:spcAft>
              <a:buClr>
                <a:srgbClr val="445D73"/>
              </a:buClr>
              <a:buSzPts val="1600"/>
              <a:buChar char="●"/>
            </a:pPr>
            <a:r>
              <a:rPr lang="en" sz="1600" b="1">
                <a:solidFill>
                  <a:srgbClr val="445D73"/>
                </a:solidFill>
                <a:highlight>
                  <a:srgbClr val="FFFFFF"/>
                </a:highlight>
              </a:rPr>
              <a:t>Synchronous learning:</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Offer live online classes and lectures that are accessible to people with disabilities by providing captions and transcripts for videos and audio recordings.</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Use chat rooms and polls to encourage people to interact with the content and with each other.</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Provide people with the opportunity to meet with you one-on-one during office hours to ask questions and get help with assignments.</a:t>
            </a:r>
            <a:endParaRPr sz="1600">
              <a:solidFill>
                <a:srgbClr val="445D73"/>
              </a:solidFill>
              <a:highlight>
                <a:srgbClr val="FFFFFF"/>
              </a:highlight>
            </a:endParaRPr>
          </a:p>
          <a:p>
            <a:pPr marL="609600" lvl="0" indent="-406400" algn="l" rtl="0">
              <a:spcBef>
                <a:spcPts val="0"/>
              </a:spcBef>
              <a:spcAft>
                <a:spcPts val="0"/>
              </a:spcAft>
              <a:buClr>
                <a:srgbClr val="445D73"/>
              </a:buClr>
              <a:buSzPts val="1600"/>
              <a:buChar char="●"/>
            </a:pPr>
            <a:r>
              <a:rPr lang="en" sz="1600" b="1">
                <a:solidFill>
                  <a:srgbClr val="445D73"/>
                </a:solidFill>
                <a:highlight>
                  <a:srgbClr val="FFFFFF"/>
                </a:highlight>
              </a:rPr>
              <a:t>Asynchronous learning:</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Provide people with access to pre-recorded lectures and readings that are accessible to people with disabilities by providing captions and transcripts for videos and audio recordings, and by providing alternative formats for text materials, such as large print and screen reader-friendly text.</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Use discussion forums to encourage people to discuss the course material and to learn from each other.</a:t>
            </a:r>
            <a:endParaRPr sz="1600">
              <a:solidFill>
                <a:srgbClr val="445D73"/>
              </a:solidFill>
              <a:highlight>
                <a:srgbClr val="FFFFFF"/>
              </a:highlight>
            </a:endParaRPr>
          </a:p>
          <a:p>
            <a:pPr marL="1219200" lvl="1" indent="-406400" algn="l" rtl="0">
              <a:spcBef>
                <a:spcPts val="0"/>
              </a:spcBef>
              <a:spcAft>
                <a:spcPts val="0"/>
              </a:spcAft>
              <a:buClr>
                <a:srgbClr val="445D73"/>
              </a:buClr>
              <a:buSzPts val="1600"/>
              <a:buChar char="○"/>
            </a:pPr>
            <a:r>
              <a:rPr lang="en" sz="1600">
                <a:solidFill>
                  <a:srgbClr val="445D73"/>
                </a:solidFill>
                <a:highlight>
                  <a:srgbClr val="FFFFFF"/>
                </a:highlight>
              </a:rPr>
              <a:t>Give people written assignments and other activities that they can complete at their own pace.</a:t>
            </a:r>
            <a:endParaRPr sz="1600">
              <a:solidFill>
                <a:srgbClr val="445D73"/>
              </a:solidFill>
              <a:highlight>
                <a:srgbClr val="FFFFFF"/>
              </a:highlight>
            </a:endParaRPr>
          </a:p>
          <a:p>
            <a:pPr marL="0" lvl="0" indent="0" algn="l" rtl="0">
              <a:spcBef>
                <a:spcPts val="2900"/>
              </a:spcBef>
              <a:spcAft>
                <a:spcPts val="2400"/>
              </a:spcAft>
              <a:buNone/>
            </a:pPr>
            <a:r>
              <a:rPr lang="en" sz="1600">
                <a:solidFill>
                  <a:srgbClr val="445D73"/>
                </a:solidFill>
                <a:highlight>
                  <a:srgbClr val="FFFFFF"/>
                </a:highlight>
              </a:rPr>
              <a:t>By combining synchronous and asynchronous learning techniques, trainers can create a dynamic learning environment that incorporates the benefits of both approaches</a:t>
            </a:r>
            <a:r>
              <a:rPr lang="en" sz="1600">
                <a:highlight>
                  <a:srgbClr val="FFFFFF"/>
                </a:highlight>
              </a:rPr>
              <a:t>.</a:t>
            </a:r>
            <a:endParaRPr sz="1600">
              <a:solidFill>
                <a:srgbClr val="445D73"/>
              </a:solidFill>
              <a:highlight>
                <a:srgbClr val="FFFFFF"/>
              </a:highlight>
            </a:endParaRPr>
          </a:p>
        </p:txBody>
      </p:sp>
      <p:sp>
        <p:nvSpPr>
          <p:cNvPr id="450" name="Google Shape;450;p5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31</a:t>
            </a:fld>
            <a:endParaRPr/>
          </a:p>
        </p:txBody>
      </p:sp>
      <p:pic>
        <p:nvPicPr>
          <p:cNvPr id="3" name="Audio 2">
            <a:hlinkClick r:id="" action="ppaction://media"/>
            <a:extLst>
              <a:ext uri="{FF2B5EF4-FFF2-40B4-BE49-F238E27FC236}">
                <a16:creationId xmlns:a16="http://schemas.microsoft.com/office/drawing/2014/main" id="{FFD26C90-DC0E-D3BF-F180-13BA66BF6E6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2457"/>
    </mc:Choice>
    <mc:Fallback>
      <p:transition spd="slow" advTm="72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54"/>
        <p:cNvGrpSpPr/>
        <p:nvPr/>
      </p:nvGrpSpPr>
      <p:grpSpPr>
        <a:xfrm>
          <a:off x="0" y="0"/>
          <a:ext cx="0" cy="0"/>
          <a:chOff x="0" y="0"/>
          <a:chExt cx="0" cy="0"/>
        </a:xfrm>
      </p:grpSpPr>
      <p:sp>
        <p:nvSpPr>
          <p:cNvPr id="455" name="Google Shape;455;p5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Empowering Through Accessible Online Communication</a:t>
            </a:r>
            <a:endParaRPr sz="3500"/>
          </a:p>
        </p:txBody>
      </p:sp>
      <p:sp>
        <p:nvSpPr>
          <p:cNvPr id="456" name="Google Shape;456;p58"/>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400"/>
              </a:spcBef>
              <a:spcAft>
                <a:spcPts val="0"/>
              </a:spcAft>
              <a:buNone/>
            </a:pPr>
            <a:r>
              <a:rPr lang="en" sz="1600" i="1">
                <a:solidFill>
                  <a:schemeClr val="accent6"/>
                </a:solidFill>
              </a:rPr>
              <a:t>Let’s observe the difficulties of the online communication  and identify solutions</a:t>
            </a:r>
            <a:endParaRPr sz="1600" i="1">
              <a:solidFill>
                <a:schemeClr val="accent6"/>
              </a:solidFill>
            </a:endParaRPr>
          </a:p>
          <a:p>
            <a:pPr marL="0" lvl="0" indent="0" algn="l" rtl="0">
              <a:lnSpc>
                <a:spcPct val="100000"/>
              </a:lnSpc>
              <a:spcBef>
                <a:spcPts val="2400"/>
              </a:spcBef>
              <a:spcAft>
                <a:spcPts val="0"/>
              </a:spcAft>
              <a:buNone/>
            </a:pPr>
            <a:r>
              <a:rPr lang="en" sz="1600">
                <a:solidFill>
                  <a:schemeClr val="accent6"/>
                </a:solidFill>
              </a:rPr>
              <a:t>People with disabilities may face a variety of challenges when communicating online. These challenges can vary depending on the type of disability and the specific communication platform being used. Some common challenges include:</a:t>
            </a:r>
            <a:endParaRPr sz="1600">
              <a:solidFill>
                <a:schemeClr val="accent6"/>
              </a:solidFill>
            </a:endParaRPr>
          </a:p>
          <a:p>
            <a:pPr marL="1219200" lvl="1" indent="-400050" algn="l" rtl="0">
              <a:lnSpc>
                <a:spcPct val="100000"/>
              </a:lnSpc>
              <a:spcBef>
                <a:spcPts val="2400"/>
              </a:spcBef>
              <a:spcAft>
                <a:spcPts val="0"/>
              </a:spcAft>
              <a:buClr>
                <a:schemeClr val="accent6"/>
              </a:buClr>
              <a:buSzPts val="1500"/>
              <a:buChar char="○"/>
            </a:pPr>
            <a:r>
              <a:rPr lang="en" sz="1600" b="1">
                <a:solidFill>
                  <a:schemeClr val="accent6"/>
                </a:solidFill>
              </a:rPr>
              <a:t>Accessibility:</a:t>
            </a:r>
            <a:r>
              <a:rPr lang="en" sz="1600">
                <a:solidFill>
                  <a:schemeClr val="accent6"/>
                </a:solidFill>
              </a:rPr>
              <a:t> Some online content and platforms may not be accessible to people with disabilities. For example, websites that are not designed to be used with screen readers may be difficult or impossible for people who are blind or visually impaired to use.</a:t>
            </a:r>
            <a:endParaRPr sz="1600">
              <a:solidFill>
                <a:schemeClr val="accent6"/>
              </a:solidFill>
            </a:endParaRPr>
          </a:p>
          <a:p>
            <a:pPr marL="1219200" lvl="1" indent="-400050" algn="l" rtl="0">
              <a:lnSpc>
                <a:spcPct val="100000"/>
              </a:lnSpc>
              <a:spcBef>
                <a:spcPts val="1000"/>
              </a:spcBef>
              <a:spcAft>
                <a:spcPts val="0"/>
              </a:spcAft>
              <a:buClr>
                <a:schemeClr val="accent6"/>
              </a:buClr>
              <a:buSzPts val="1500"/>
              <a:buChar char="○"/>
            </a:pPr>
            <a:r>
              <a:rPr lang="en" sz="1600" b="1">
                <a:solidFill>
                  <a:schemeClr val="accent6"/>
                </a:solidFill>
              </a:rPr>
              <a:t>Communication skills: </a:t>
            </a:r>
            <a:r>
              <a:rPr lang="en" sz="1600">
                <a:solidFill>
                  <a:schemeClr val="accent6"/>
                </a:solidFill>
              </a:rPr>
              <a:t>Some people with disabilities may have difficulty communicating, either verbally or in writing. This can make it challenging for them to participate in online discussions and activities.</a:t>
            </a:r>
            <a:endParaRPr sz="1600">
              <a:solidFill>
                <a:schemeClr val="accent6"/>
              </a:solidFill>
            </a:endParaRPr>
          </a:p>
          <a:p>
            <a:pPr marL="1219200" lvl="1" indent="-400050" algn="l" rtl="0">
              <a:lnSpc>
                <a:spcPct val="100000"/>
              </a:lnSpc>
              <a:spcBef>
                <a:spcPts val="1000"/>
              </a:spcBef>
              <a:spcAft>
                <a:spcPts val="0"/>
              </a:spcAft>
              <a:buClr>
                <a:schemeClr val="accent6"/>
              </a:buClr>
              <a:buSzPts val="1500"/>
              <a:buChar char="○"/>
            </a:pPr>
            <a:r>
              <a:rPr lang="en" sz="1600" b="1">
                <a:solidFill>
                  <a:schemeClr val="accent6"/>
                </a:solidFill>
              </a:rPr>
              <a:t>Stigma and discrimination: </a:t>
            </a:r>
            <a:r>
              <a:rPr lang="en" sz="1600">
                <a:solidFill>
                  <a:schemeClr val="accent6"/>
                </a:solidFill>
              </a:rPr>
              <a:t>People with disabilities may also experience stigma and discrimination when communicating online. This can discourage them from participating in online communities and can make it difficult for them to build relationships with others.</a:t>
            </a:r>
            <a:endParaRPr sz="1600">
              <a:solidFill>
                <a:schemeClr val="accent6"/>
              </a:solidFill>
            </a:endParaRPr>
          </a:p>
          <a:p>
            <a:pPr marL="0" lvl="0" indent="0" algn="l" rtl="0">
              <a:lnSpc>
                <a:spcPct val="100000"/>
              </a:lnSpc>
              <a:spcBef>
                <a:spcPts val="1000"/>
              </a:spcBef>
              <a:spcAft>
                <a:spcPts val="0"/>
              </a:spcAft>
              <a:buNone/>
            </a:pPr>
            <a:endParaRPr sz="1600" b="1">
              <a:solidFill>
                <a:schemeClr val="accent6"/>
              </a:solidFill>
              <a:highlight>
                <a:srgbClr val="FFFFFF"/>
              </a:highlight>
            </a:endParaRPr>
          </a:p>
        </p:txBody>
      </p:sp>
      <p:sp>
        <p:nvSpPr>
          <p:cNvPr id="457" name="Google Shape;457;p5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32</a:t>
            </a:fld>
            <a:endParaRPr/>
          </a:p>
        </p:txBody>
      </p:sp>
      <p:pic>
        <p:nvPicPr>
          <p:cNvPr id="458" name="Google Shape;458;p58"/>
          <p:cNvPicPr preferRelativeResize="0"/>
          <p:nvPr/>
        </p:nvPicPr>
        <p:blipFill rotWithShape="1">
          <a:blip r:embed="rId5">
            <a:alphaModFix/>
          </a:blip>
          <a:srcRect/>
          <a:stretch/>
        </p:blipFill>
        <p:spPr>
          <a:xfrm rot="7839725">
            <a:off x="397785" y="3516243"/>
            <a:ext cx="1737407" cy="1615790"/>
          </a:xfrm>
          <a:prstGeom prst="rect">
            <a:avLst/>
          </a:prstGeom>
          <a:noFill/>
          <a:ln>
            <a:noFill/>
          </a:ln>
        </p:spPr>
      </p:pic>
      <p:pic>
        <p:nvPicPr>
          <p:cNvPr id="3" name="Audio 2">
            <a:hlinkClick r:id="" action="ppaction://media"/>
            <a:extLst>
              <a:ext uri="{FF2B5EF4-FFF2-40B4-BE49-F238E27FC236}">
                <a16:creationId xmlns:a16="http://schemas.microsoft.com/office/drawing/2014/main" id="{16FCD24C-058A-FA02-A2C4-D320489CE87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3187"/>
    </mc:Choice>
    <mc:Fallback>
      <p:transition spd="slow" advTm="73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462"/>
        <p:cNvGrpSpPr/>
        <p:nvPr/>
      </p:nvGrpSpPr>
      <p:grpSpPr>
        <a:xfrm>
          <a:off x="0" y="0"/>
          <a:ext cx="0" cy="0"/>
          <a:chOff x="0" y="0"/>
          <a:chExt cx="0" cy="0"/>
        </a:xfrm>
      </p:grpSpPr>
      <p:sp>
        <p:nvSpPr>
          <p:cNvPr id="463" name="Google Shape;463;p59"/>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2700"/>
              <a:t>Empowering Through Accessible Online Communication</a:t>
            </a:r>
            <a:endParaRPr sz="2700"/>
          </a:p>
        </p:txBody>
      </p:sp>
      <p:sp>
        <p:nvSpPr>
          <p:cNvPr id="464" name="Google Shape;464;p59"/>
          <p:cNvSpPr txBox="1">
            <a:spLocks noGrp="1"/>
          </p:cNvSpPr>
          <p:nvPr>
            <p:ph type="body" idx="1"/>
          </p:nvPr>
        </p:nvSpPr>
        <p:spPr>
          <a:xfrm>
            <a:off x="1126725" y="1308025"/>
            <a:ext cx="5129100" cy="697500"/>
          </a:xfrm>
          <a:prstGeom prst="rect">
            <a:avLst/>
          </a:prstGeom>
          <a:noFill/>
          <a:ln>
            <a:noFill/>
          </a:ln>
        </p:spPr>
        <p:txBody>
          <a:bodyPr spcFirstLastPara="1" wrap="square" lIns="126300" tIns="126300" rIns="126300" bIns="126300" anchor="t" anchorCtr="0">
            <a:noAutofit/>
          </a:bodyPr>
          <a:lstStyle/>
          <a:p>
            <a:pPr marL="0" lvl="0" indent="0" algn="l" rtl="0">
              <a:lnSpc>
                <a:spcPct val="115000"/>
              </a:lnSpc>
              <a:spcBef>
                <a:spcPts val="0"/>
              </a:spcBef>
              <a:spcAft>
                <a:spcPts val="0"/>
              </a:spcAft>
              <a:buNone/>
            </a:pPr>
            <a:r>
              <a:rPr lang="en">
                <a:solidFill>
                  <a:schemeClr val="accent6"/>
                </a:solidFill>
              </a:rPr>
              <a:t>Addressing these challenges requires a commitment to accessible design, inclusive practices, and awareness (e.g. offering sensitivity training), ensuring the digital world becomes a space where everyone's voice is heard and valued.</a:t>
            </a:r>
            <a:endParaRPr>
              <a:solidFill>
                <a:schemeClr val="accent6"/>
              </a:solidFill>
            </a:endParaRPr>
          </a:p>
          <a:p>
            <a:pPr marL="0" lvl="0" indent="0" algn="l" rtl="0">
              <a:lnSpc>
                <a:spcPct val="115000"/>
              </a:lnSpc>
              <a:spcBef>
                <a:spcPts val="0"/>
              </a:spcBef>
              <a:spcAft>
                <a:spcPts val="0"/>
              </a:spcAft>
              <a:buNone/>
            </a:pPr>
            <a:endParaRPr>
              <a:solidFill>
                <a:schemeClr val="accent6"/>
              </a:solidFill>
            </a:endParaRPr>
          </a:p>
          <a:p>
            <a:pPr marL="0" lvl="0" indent="0" algn="l" rtl="0">
              <a:lnSpc>
                <a:spcPct val="115000"/>
              </a:lnSpc>
              <a:spcBef>
                <a:spcPts val="0"/>
              </a:spcBef>
              <a:spcAft>
                <a:spcPts val="0"/>
              </a:spcAft>
              <a:buNone/>
            </a:pPr>
            <a:r>
              <a:rPr lang="en">
                <a:solidFill>
                  <a:schemeClr val="accent6"/>
                </a:solidFill>
              </a:rPr>
              <a:t>        This allows disabled people to:</a:t>
            </a:r>
            <a:endParaRPr>
              <a:solidFill>
                <a:schemeClr val="accent6"/>
              </a:solidFill>
            </a:endParaRPr>
          </a:p>
          <a:p>
            <a:pPr marL="457200" lvl="0" indent="0" algn="l" rtl="0">
              <a:lnSpc>
                <a:spcPct val="100000"/>
              </a:lnSpc>
              <a:spcBef>
                <a:spcPts val="0"/>
              </a:spcBef>
              <a:spcAft>
                <a:spcPts val="0"/>
              </a:spcAft>
              <a:buNone/>
            </a:pPr>
            <a:r>
              <a:rPr lang="en">
                <a:solidFill>
                  <a:schemeClr val="accent6"/>
                </a:solidFill>
              </a:rPr>
              <a:t>Connect with others and participate in social activities.</a:t>
            </a:r>
            <a:endParaRPr>
              <a:solidFill>
                <a:schemeClr val="accent6"/>
              </a:solidFill>
            </a:endParaRPr>
          </a:p>
          <a:p>
            <a:pPr marL="457200" lvl="0" indent="0" algn="l" rtl="0">
              <a:lnSpc>
                <a:spcPct val="100000"/>
              </a:lnSpc>
              <a:spcBef>
                <a:spcPts val="1000"/>
              </a:spcBef>
              <a:spcAft>
                <a:spcPts val="0"/>
              </a:spcAft>
              <a:buNone/>
            </a:pPr>
            <a:r>
              <a:rPr lang="en">
                <a:solidFill>
                  <a:schemeClr val="accent6"/>
                </a:solidFill>
              </a:rPr>
              <a:t>Access information and resources.</a:t>
            </a:r>
            <a:endParaRPr>
              <a:solidFill>
                <a:schemeClr val="accent6"/>
              </a:solidFill>
            </a:endParaRPr>
          </a:p>
          <a:p>
            <a:pPr marL="457200" lvl="0" indent="0" algn="l" rtl="0">
              <a:lnSpc>
                <a:spcPct val="100000"/>
              </a:lnSpc>
              <a:spcBef>
                <a:spcPts val="1000"/>
              </a:spcBef>
              <a:spcAft>
                <a:spcPts val="0"/>
              </a:spcAft>
              <a:buNone/>
            </a:pPr>
            <a:r>
              <a:rPr lang="en">
                <a:solidFill>
                  <a:schemeClr val="accent6"/>
                </a:solidFill>
              </a:rPr>
              <a:t>Overcome communication barriers faced offline.</a:t>
            </a:r>
            <a:endParaRPr>
              <a:solidFill>
                <a:schemeClr val="accent6"/>
              </a:solidFill>
            </a:endParaRPr>
          </a:p>
          <a:p>
            <a:pPr marL="0" lvl="0" indent="0" algn="l" rtl="0">
              <a:lnSpc>
                <a:spcPct val="115000"/>
              </a:lnSpc>
              <a:spcBef>
                <a:spcPts val="1000"/>
              </a:spcBef>
              <a:spcAft>
                <a:spcPts val="0"/>
              </a:spcAft>
              <a:buNone/>
            </a:pPr>
            <a:endParaRPr>
              <a:solidFill>
                <a:schemeClr val="accent6"/>
              </a:solidFill>
            </a:endParaRPr>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endParaRPr b="1"/>
          </a:p>
        </p:txBody>
      </p:sp>
      <p:sp>
        <p:nvSpPr>
          <p:cNvPr id="465" name="Google Shape;465;p5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33</a:t>
            </a:fld>
            <a:endParaRPr/>
          </a:p>
        </p:txBody>
      </p:sp>
      <p:pic>
        <p:nvPicPr>
          <p:cNvPr id="466" name="Google Shape;466;p59"/>
          <p:cNvPicPr preferRelativeResize="0"/>
          <p:nvPr/>
        </p:nvPicPr>
        <p:blipFill rotWithShape="1">
          <a:blip r:embed="rId5">
            <a:alphaModFix/>
          </a:blip>
          <a:srcRect t="29" b="29"/>
          <a:stretch/>
        </p:blipFill>
        <p:spPr>
          <a:xfrm>
            <a:off x="6540225" y="1993825"/>
            <a:ext cx="5368939" cy="3577050"/>
          </a:xfrm>
          <a:prstGeom prst="rect">
            <a:avLst/>
          </a:prstGeom>
          <a:noFill/>
          <a:ln>
            <a:noFill/>
          </a:ln>
          <a:effectLst>
            <a:outerShdw dist="228600" dir="13680000" algn="bl" rotWithShape="0">
              <a:srgbClr val="FF9900"/>
            </a:outerShdw>
          </a:effectLst>
        </p:spPr>
      </p:pic>
      <p:pic>
        <p:nvPicPr>
          <p:cNvPr id="467" name="Google Shape;467;p59"/>
          <p:cNvPicPr preferRelativeResize="0"/>
          <p:nvPr/>
        </p:nvPicPr>
        <p:blipFill rotWithShape="1">
          <a:blip r:embed="rId6">
            <a:alphaModFix/>
          </a:blip>
          <a:srcRect/>
          <a:stretch/>
        </p:blipFill>
        <p:spPr>
          <a:xfrm rot="-5400000">
            <a:off x="961368" y="4102582"/>
            <a:ext cx="437005" cy="592639"/>
          </a:xfrm>
          <a:prstGeom prst="rect">
            <a:avLst/>
          </a:prstGeom>
          <a:noFill/>
          <a:ln>
            <a:noFill/>
          </a:ln>
        </p:spPr>
      </p:pic>
      <p:pic>
        <p:nvPicPr>
          <p:cNvPr id="468" name="Google Shape;468;p59"/>
          <p:cNvPicPr preferRelativeResize="0"/>
          <p:nvPr/>
        </p:nvPicPr>
        <p:blipFill rotWithShape="1">
          <a:blip r:embed="rId7">
            <a:alphaModFix/>
          </a:blip>
          <a:srcRect/>
          <a:stretch/>
        </p:blipFill>
        <p:spPr>
          <a:xfrm rot="-5400000">
            <a:off x="961377" y="5038310"/>
            <a:ext cx="437005" cy="592639"/>
          </a:xfrm>
          <a:prstGeom prst="rect">
            <a:avLst/>
          </a:prstGeom>
          <a:noFill/>
          <a:ln>
            <a:noFill/>
          </a:ln>
        </p:spPr>
      </p:pic>
      <p:pic>
        <p:nvPicPr>
          <p:cNvPr id="469" name="Google Shape;469;p59"/>
          <p:cNvPicPr preferRelativeResize="0"/>
          <p:nvPr/>
        </p:nvPicPr>
        <p:blipFill rotWithShape="1">
          <a:blip r:embed="rId8">
            <a:alphaModFix/>
          </a:blip>
          <a:srcRect/>
          <a:stretch/>
        </p:blipFill>
        <p:spPr>
          <a:xfrm rot="-5400000">
            <a:off x="961367" y="5745453"/>
            <a:ext cx="437005" cy="592639"/>
          </a:xfrm>
          <a:prstGeom prst="rect">
            <a:avLst/>
          </a:prstGeom>
          <a:noFill/>
          <a:ln>
            <a:noFill/>
          </a:ln>
        </p:spPr>
      </p:pic>
      <p:pic>
        <p:nvPicPr>
          <p:cNvPr id="3" name="Audio 2">
            <a:hlinkClick r:id="" action="ppaction://media"/>
            <a:extLst>
              <a:ext uri="{FF2B5EF4-FFF2-40B4-BE49-F238E27FC236}">
                <a16:creationId xmlns:a16="http://schemas.microsoft.com/office/drawing/2014/main" id="{ADDAC252-C114-7D15-B3DA-7A2ADFC07C06}"/>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0534"/>
    </mc:Choice>
    <mc:Fallback>
      <p:transition spd="slow" advTm="30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3" presetClass="entr" presetSubtype="16" fill="hold" nodeType="withEffect">
                                  <p:stCondLst>
                                    <p:cond delay="0"/>
                                  </p:stCondLst>
                                  <p:childTnLst>
                                    <p:set>
                                      <p:cBhvr>
                                        <p:cTn id="8" dur="1" fill="hold">
                                          <p:stCondLst>
                                            <p:cond delay="0"/>
                                          </p:stCondLst>
                                        </p:cTn>
                                        <p:tgtEl>
                                          <p:spTgt spid="466"/>
                                        </p:tgtEl>
                                        <p:attrNameLst>
                                          <p:attrName>style.visibility</p:attrName>
                                        </p:attrNameLst>
                                      </p:cBhvr>
                                      <p:to>
                                        <p:strVal val="visible"/>
                                      </p:to>
                                    </p:set>
                                    <p:anim calcmode="lin" valueType="num">
                                      <p:cBhvr additive="base">
                                        <p:cTn id="9" dur="2700"/>
                                        <p:tgtEl>
                                          <p:spTgt spid="466"/>
                                        </p:tgtEl>
                                        <p:attrNameLst>
                                          <p:attrName>ppt_w</p:attrName>
                                        </p:attrNameLst>
                                      </p:cBhvr>
                                      <p:tavLst>
                                        <p:tav tm="0">
                                          <p:val>
                                            <p:strVal val="0"/>
                                          </p:val>
                                        </p:tav>
                                        <p:tav tm="100000">
                                          <p:val>
                                            <p:strVal val="#ppt_w"/>
                                          </p:val>
                                        </p:tav>
                                      </p:tavLst>
                                    </p:anim>
                                    <p:anim calcmode="lin" valueType="num">
                                      <p:cBhvr additive="base">
                                        <p:cTn id="10" dur="2700"/>
                                        <p:tgtEl>
                                          <p:spTgt spid="46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73"/>
        <p:cNvGrpSpPr/>
        <p:nvPr/>
      </p:nvGrpSpPr>
      <p:grpSpPr>
        <a:xfrm>
          <a:off x="0" y="0"/>
          <a:ext cx="0" cy="0"/>
          <a:chOff x="0" y="0"/>
          <a:chExt cx="0" cy="0"/>
        </a:xfrm>
      </p:grpSpPr>
      <p:sp>
        <p:nvSpPr>
          <p:cNvPr id="474" name="Google Shape;474;p60"/>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475" name="Google Shape;475;p60"/>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3800">
                <a:solidFill>
                  <a:schemeClr val="accent1"/>
                </a:solidFill>
              </a:rPr>
              <a:t>Verbal Communication Techniques in Online Education</a:t>
            </a:r>
            <a:endParaRPr sz="3800">
              <a:solidFill>
                <a:schemeClr val="accent1"/>
              </a:solidFill>
            </a:endParaRPr>
          </a:p>
        </p:txBody>
      </p:sp>
      <p:sp>
        <p:nvSpPr>
          <p:cNvPr id="476" name="Google Shape;476;p60"/>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03</a:t>
            </a:r>
            <a:endParaRPr/>
          </a:p>
        </p:txBody>
      </p:sp>
      <p:sp>
        <p:nvSpPr>
          <p:cNvPr id="477" name="Google Shape;477;p60"/>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478" name="Google Shape;478;p60"/>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CC01E63A-AC3D-F8D8-9983-0092049FE65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90"/>
    </mc:Choice>
    <mc:Fallback>
      <p:transition spd="slow" advTm="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2"/>
        <p:cNvGrpSpPr/>
        <p:nvPr/>
      </p:nvGrpSpPr>
      <p:grpSpPr>
        <a:xfrm>
          <a:off x="0" y="0"/>
          <a:ext cx="0" cy="0"/>
          <a:chOff x="0" y="0"/>
          <a:chExt cx="0" cy="0"/>
        </a:xfrm>
      </p:grpSpPr>
      <p:sp>
        <p:nvSpPr>
          <p:cNvPr id="483" name="Google Shape;483;p61"/>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Verbal Communication Techniques in Online Education</a:t>
            </a:r>
            <a:endParaRPr sz="2700"/>
          </a:p>
        </p:txBody>
      </p:sp>
      <p:sp>
        <p:nvSpPr>
          <p:cNvPr id="484" name="Google Shape;484;p61"/>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1900"/>
              <a:t>Mastering verbal communication techniques is essential for fostering inclusive online learning environments:</a:t>
            </a:r>
            <a:endParaRPr sz="1900"/>
          </a:p>
          <a:p>
            <a:pPr marL="609600" lvl="0" indent="-450850" algn="l" rtl="0">
              <a:spcBef>
                <a:spcPts val="0"/>
              </a:spcBef>
              <a:spcAft>
                <a:spcPts val="0"/>
              </a:spcAft>
              <a:buSzPts val="2300"/>
              <a:buChar char="●"/>
            </a:pPr>
            <a:r>
              <a:rPr lang="en" sz="1900" b="1"/>
              <a:t>Clear and Concise Language:</a:t>
            </a:r>
            <a:r>
              <a:rPr lang="en" sz="1900"/>
              <a:t> Simplify complex ideas, break them into manageable parts for enhanced understanding.</a:t>
            </a:r>
            <a:endParaRPr sz="1900"/>
          </a:p>
          <a:p>
            <a:pPr marL="609600" lvl="0" indent="-450850" algn="l" rtl="0">
              <a:spcBef>
                <a:spcPts val="0"/>
              </a:spcBef>
              <a:spcAft>
                <a:spcPts val="0"/>
              </a:spcAft>
              <a:buSzPts val="2300"/>
              <a:buChar char="●"/>
            </a:pPr>
            <a:r>
              <a:rPr lang="en" sz="1900" b="1">
                <a:solidFill>
                  <a:schemeClr val="lt2"/>
                </a:solidFill>
              </a:rPr>
              <a:t>Active Listening: </a:t>
            </a:r>
            <a:r>
              <a:rPr lang="en" sz="1900"/>
              <a:t>Pay attention, ask clarifying questions, and summarize to ensure comprehension, especially for people with hearing impairments.</a:t>
            </a:r>
            <a:endParaRPr sz="1900"/>
          </a:p>
          <a:p>
            <a:pPr marL="609600" lvl="0" indent="-450850" algn="l" rtl="0">
              <a:spcBef>
                <a:spcPts val="0"/>
              </a:spcBef>
              <a:spcAft>
                <a:spcPts val="0"/>
              </a:spcAft>
              <a:buSzPts val="2300"/>
              <a:buChar char="●"/>
            </a:pPr>
            <a:r>
              <a:rPr lang="en" sz="1900" b="1">
                <a:solidFill>
                  <a:schemeClr val="dk1"/>
                </a:solidFill>
              </a:rPr>
              <a:t>Tone and Humor:</a:t>
            </a:r>
            <a:r>
              <a:rPr lang="en" sz="1900"/>
              <a:t> Be mindful of tone; avoid ambiguous humor to prevent misinterpretation, ensuring respectful and positive interactions.</a:t>
            </a:r>
            <a:endParaRPr sz="1900"/>
          </a:p>
          <a:p>
            <a:pPr marL="609600" lvl="0" indent="-450850" algn="l" rtl="0">
              <a:spcBef>
                <a:spcPts val="0"/>
              </a:spcBef>
              <a:spcAft>
                <a:spcPts val="0"/>
              </a:spcAft>
              <a:buSzPts val="2300"/>
              <a:buChar char="●"/>
            </a:pPr>
            <a:r>
              <a:rPr lang="en" sz="1900" b="1"/>
              <a:t>Avoiding Jargon:</a:t>
            </a:r>
            <a:r>
              <a:rPr lang="en" sz="1900"/>
              <a:t> Simplify technical terms; provide clear definitions to enhance accessibility.</a:t>
            </a:r>
            <a:endParaRPr sz="1900"/>
          </a:p>
          <a:p>
            <a:pPr marL="609600" lvl="0" indent="-450850" algn="l" rtl="0">
              <a:spcBef>
                <a:spcPts val="0"/>
              </a:spcBef>
              <a:spcAft>
                <a:spcPts val="0"/>
              </a:spcAft>
              <a:buSzPts val="2300"/>
              <a:buChar char="●"/>
            </a:pPr>
            <a:r>
              <a:rPr lang="en" sz="1900" b="1">
                <a:solidFill>
                  <a:schemeClr val="lt2"/>
                </a:solidFill>
              </a:rPr>
              <a:t>Visual Support:</a:t>
            </a:r>
            <a:r>
              <a:rPr lang="en" sz="1900"/>
              <a:t> Utilize visuals to clarify concepts, offer context, and enhance memorability, ensuring comprehension for diverse learners.</a:t>
            </a:r>
            <a:endParaRPr sz="1900"/>
          </a:p>
          <a:p>
            <a:pPr marL="0" lvl="0" indent="0" algn="l" rtl="0">
              <a:spcBef>
                <a:spcPts val="0"/>
              </a:spcBef>
              <a:spcAft>
                <a:spcPts val="0"/>
              </a:spcAft>
              <a:buNone/>
            </a:pPr>
            <a:r>
              <a:rPr lang="en" sz="1900"/>
              <a:t>These techniques, when applied thoughtfully, create an inclusive and supportive online learning environment for people with disabilities.</a:t>
            </a:r>
            <a:endParaRPr sz="1900"/>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a:t>
            </a:r>
            <a:endParaRPr/>
          </a:p>
        </p:txBody>
      </p:sp>
      <p:sp>
        <p:nvSpPr>
          <p:cNvPr id="485" name="Google Shape;485;p6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35</a:t>
            </a:fld>
            <a:endParaRPr/>
          </a:p>
        </p:txBody>
      </p:sp>
      <p:pic>
        <p:nvPicPr>
          <p:cNvPr id="3" name="Audio 2">
            <a:hlinkClick r:id="" action="ppaction://media"/>
            <a:extLst>
              <a:ext uri="{FF2B5EF4-FFF2-40B4-BE49-F238E27FC236}">
                <a16:creationId xmlns:a16="http://schemas.microsoft.com/office/drawing/2014/main" id="{53808C90-5810-49B0-2796-3295C331E2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351"/>
    </mc:Choice>
    <mc:Fallback>
      <p:transition spd="slow" advTm="6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89"/>
        <p:cNvGrpSpPr/>
        <p:nvPr/>
      </p:nvGrpSpPr>
      <p:grpSpPr>
        <a:xfrm>
          <a:off x="0" y="0"/>
          <a:ext cx="0" cy="0"/>
          <a:chOff x="0" y="0"/>
          <a:chExt cx="0" cy="0"/>
        </a:xfrm>
      </p:grpSpPr>
      <p:sp>
        <p:nvSpPr>
          <p:cNvPr id="490" name="Google Shape;490;p62"/>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Applying Verbal Communication Techniques</a:t>
            </a:r>
            <a:endParaRPr sz="3500"/>
          </a:p>
        </p:txBody>
      </p:sp>
      <p:sp>
        <p:nvSpPr>
          <p:cNvPr id="491" name="Google Shape;491;p62"/>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1: Empowering Dyslexic Learners in Online Math Education</a:t>
            </a:r>
            <a:endParaRPr sz="2000" b="1">
              <a:solidFill>
                <a:schemeClr val="lt2"/>
              </a:solidFill>
            </a:endParaRPr>
          </a:p>
          <a:p>
            <a:pPr marL="0" lvl="0" indent="0" algn="l" rtl="0">
              <a:spcBef>
                <a:spcPts val="400"/>
              </a:spcBef>
              <a:spcAft>
                <a:spcPts val="0"/>
              </a:spcAft>
              <a:buNone/>
            </a:pPr>
            <a:r>
              <a:rPr lang="en" sz="1600" b="1"/>
              <a:t>Background:</a:t>
            </a:r>
            <a:r>
              <a:rPr lang="en" sz="1600"/>
              <a:t> A person with dyslexia is struggling to understand a complex concept in their online math class. The teacher uses clear and concise language to explain the concept, and they break it down into smaller, more manageable chunks. The teacher also uses visuals to support their explanation, such as diagrams and graphs. As a result, the person is able to understand the concept and complete their assignment successfully.</a:t>
            </a:r>
            <a:endParaRPr sz="1600"/>
          </a:p>
          <a:p>
            <a:pPr marL="0" lvl="0" indent="0" algn="l" rtl="0">
              <a:spcBef>
                <a:spcPts val="1500"/>
              </a:spcBef>
              <a:spcAft>
                <a:spcPts val="0"/>
              </a:spcAft>
              <a:buNone/>
            </a:pPr>
            <a:r>
              <a:rPr lang="en" sz="1600"/>
              <a:t>Teacher: Hi [person's name], I can see you're struggling with this concept. Can I help you understand it better?</a:t>
            </a:r>
            <a:endParaRPr sz="1600"/>
          </a:p>
          <a:p>
            <a:pPr marL="0" lvl="0" indent="0" algn="l" rtl="0">
              <a:spcBef>
                <a:spcPts val="0"/>
              </a:spcBef>
              <a:spcAft>
                <a:spcPts val="0"/>
              </a:spcAft>
              <a:buNone/>
            </a:pPr>
            <a:r>
              <a:rPr lang="en" sz="1600"/>
              <a:t>Person with [disability]: Yes, please. I'm not really sure what's going on.</a:t>
            </a:r>
            <a:endParaRPr sz="1600"/>
          </a:p>
          <a:p>
            <a:pPr marL="0" lvl="0" indent="0" algn="l" rtl="0">
              <a:spcBef>
                <a:spcPts val="0"/>
              </a:spcBef>
              <a:spcAft>
                <a:spcPts val="0"/>
              </a:spcAft>
              <a:buNone/>
            </a:pPr>
            <a:r>
              <a:rPr lang="en" sz="1600"/>
              <a:t>Teacher: Okay. Let's start by breaking it down into smaller pieces. What do you know about [concept]?</a:t>
            </a:r>
            <a:endParaRPr sz="1600"/>
          </a:p>
          <a:p>
            <a:pPr marL="0" lvl="0" indent="0" algn="l" rtl="0">
              <a:spcBef>
                <a:spcPts val="0"/>
              </a:spcBef>
              <a:spcAft>
                <a:spcPts val="0"/>
              </a:spcAft>
              <a:buNone/>
            </a:pPr>
            <a:r>
              <a:rPr lang="en" sz="1600"/>
              <a:t>Person with [disability]: I know that [definition of concept].</a:t>
            </a:r>
            <a:endParaRPr sz="1600"/>
          </a:p>
          <a:p>
            <a:pPr marL="0" lvl="0" indent="0" algn="l" rtl="0">
              <a:spcBef>
                <a:spcPts val="0"/>
              </a:spcBef>
              <a:spcAft>
                <a:spcPts val="0"/>
              </a:spcAft>
              <a:buNone/>
            </a:pPr>
            <a:r>
              <a:rPr lang="en" sz="1600"/>
              <a:t>Teacher: Great! Now, let's look at this diagram. It shows [visual explanation of concept].</a:t>
            </a:r>
            <a:endParaRPr sz="1600"/>
          </a:p>
          <a:p>
            <a:pPr marL="0" lvl="0" indent="0" algn="l" rtl="0">
              <a:spcBef>
                <a:spcPts val="0"/>
              </a:spcBef>
              <a:spcAft>
                <a:spcPts val="0"/>
              </a:spcAft>
              <a:buNone/>
            </a:pPr>
            <a:r>
              <a:rPr lang="en" sz="1600"/>
              <a:t>Person with [disability]: Oh, I see! So, [explanation of concept].</a:t>
            </a:r>
            <a:endParaRPr sz="1600"/>
          </a:p>
          <a:p>
            <a:pPr marL="0" lvl="0" indent="0" algn="l" rtl="0">
              <a:spcBef>
                <a:spcPts val="0"/>
              </a:spcBef>
              <a:spcAft>
                <a:spcPts val="0"/>
              </a:spcAft>
              <a:buNone/>
            </a:pPr>
            <a:r>
              <a:rPr lang="en" sz="1600"/>
              <a:t>Teacher: Exactly! Now, let's try a few practice problems.</a:t>
            </a:r>
            <a:endParaRPr sz="1600"/>
          </a:p>
          <a:p>
            <a:pPr marL="0" lvl="0" indent="0" algn="l" rtl="0">
              <a:spcBef>
                <a:spcPts val="0"/>
              </a:spcBef>
              <a:spcAft>
                <a:spcPts val="0"/>
              </a:spcAft>
              <a:buNone/>
            </a:pPr>
            <a:r>
              <a:rPr lang="en" sz="1600"/>
              <a:t>Person with [disability]: Okay.</a:t>
            </a:r>
            <a:endParaRPr sz="1600"/>
          </a:p>
          <a:p>
            <a:pPr marL="0" lvl="0" indent="0" algn="l" rtl="0">
              <a:spcBef>
                <a:spcPts val="0"/>
              </a:spcBef>
              <a:spcAft>
                <a:spcPts val="0"/>
              </a:spcAft>
              <a:buNone/>
            </a:pPr>
            <a:r>
              <a:rPr lang="en" sz="1600"/>
              <a:t>Teacher: [Assigns practice problems and provides support as needed.]</a:t>
            </a:r>
            <a:endParaRPr sz="1600"/>
          </a:p>
          <a:p>
            <a:pPr marL="0" lvl="0" indent="0" algn="l" rtl="0">
              <a:spcBef>
                <a:spcPts val="0"/>
              </a:spcBef>
              <a:spcAft>
                <a:spcPts val="0"/>
              </a:spcAft>
              <a:buNone/>
            </a:pPr>
            <a:r>
              <a:rPr lang="en" sz="1600"/>
              <a:t>Person with [disability]: I think I'm getting it now!</a:t>
            </a:r>
            <a:endParaRPr sz="1600"/>
          </a:p>
          <a:p>
            <a:pPr marL="0" lvl="0" indent="0" algn="l" rtl="0">
              <a:spcBef>
                <a:spcPts val="0"/>
              </a:spcBef>
              <a:spcAft>
                <a:spcPts val="0"/>
              </a:spcAft>
              <a:buNone/>
            </a:pPr>
            <a:r>
              <a:rPr lang="en" sz="1600"/>
              <a:t>Teacher: That's great! If you have any other questions, please don't hesitate to ask.</a:t>
            </a:r>
            <a:endParaRPr/>
          </a:p>
        </p:txBody>
      </p:sp>
      <p:sp>
        <p:nvSpPr>
          <p:cNvPr id="492" name="Google Shape;492;p62"/>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36</a:t>
            </a:fld>
            <a:endParaRPr/>
          </a:p>
        </p:txBody>
      </p:sp>
      <p:pic>
        <p:nvPicPr>
          <p:cNvPr id="3" name="Audio 2">
            <a:hlinkClick r:id="" action="ppaction://media"/>
            <a:extLst>
              <a:ext uri="{FF2B5EF4-FFF2-40B4-BE49-F238E27FC236}">
                <a16:creationId xmlns:a16="http://schemas.microsoft.com/office/drawing/2014/main" id="{CB203B47-5700-D042-E4B5-38F6C0AEFC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7106"/>
    </mc:Choice>
    <mc:Fallback>
      <p:transition spd="slow" advTm="10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496"/>
        <p:cNvGrpSpPr/>
        <p:nvPr/>
      </p:nvGrpSpPr>
      <p:grpSpPr>
        <a:xfrm>
          <a:off x="0" y="0"/>
          <a:ext cx="0" cy="0"/>
          <a:chOff x="0" y="0"/>
          <a:chExt cx="0" cy="0"/>
        </a:xfrm>
      </p:grpSpPr>
      <p:sp>
        <p:nvSpPr>
          <p:cNvPr id="497" name="Google Shape;497;p63"/>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Applying Verbal Communication Techniques</a:t>
            </a:r>
            <a:endParaRPr sz="3500"/>
          </a:p>
        </p:txBody>
      </p:sp>
      <p:sp>
        <p:nvSpPr>
          <p:cNvPr id="498" name="Google Shape;498;p63"/>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1: Empowering Dyslexic Learners in Online Math Education</a:t>
            </a:r>
            <a:endParaRPr sz="2000" b="1">
              <a:solidFill>
                <a:schemeClr val="lt2"/>
              </a:solidFill>
            </a:endParaRPr>
          </a:p>
          <a:p>
            <a:pPr marL="0" lvl="0" indent="0" algn="l" rtl="0">
              <a:spcBef>
                <a:spcPts val="2400"/>
              </a:spcBef>
              <a:spcAft>
                <a:spcPts val="0"/>
              </a:spcAft>
              <a:buNone/>
            </a:pPr>
            <a:r>
              <a:rPr lang="en" sz="1600"/>
              <a:t>Here are some additional tips for teachers when working with people with dyslexia:</a:t>
            </a:r>
            <a:endParaRPr sz="1600"/>
          </a:p>
          <a:p>
            <a:pPr marL="1219200" lvl="1" indent="-400050" algn="l" rtl="0">
              <a:spcBef>
                <a:spcPts val="2400"/>
              </a:spcBef>
              <a:spcAft>
                <a:spcPts val="0"/>
              </a:spcAft>
              <a:buSzPts val="1500"/>
              <a:buAutoNum type="alphaLcPeriod"/>
            </a:pPr>
            <a:r>
              <a:rPr lang="en" sz="1600"/>
              <a:t>Be patient and understanding. people with dyslexia may need more time to process information and complete assignments.</a:t>
            </a:r>
            <a:endParaRPr sz="1600"/>
          </a:p>
          <a:p>
            <a:pPr marL="1219200" lvl="1" indent="-400050" algn="l" rtl="0">
              <a:spcBef>
                <a:spcPts val="0"/>
              </a:spcBef>
              <a:spcAft>
                <a:spcPts val="0"/>
              </a:spcAft>
              <a:buSzPts val="1500"/>
              <a:buAutoNum type="alphaLcPeriod"/>
            </a:pPr>
            <a:r>
              <a:rPr lang="en" sz="1600"/>
              <a:t>Provide clear and concise instructions. Avoid using jargon and technical terms.</a:t>
            </a:r>
            <a:endParaRPr sz="1600"/>
          </a:p>
          <a:p>
            <a:pPr marL="1219200" lvl="1" indent="-400050" algn="l" rtl="0">
              <a:spcBef>
                <a:spcPts val="0"/>
              </a:spcBef>
              <a:spcAft>
                <a:spcPts val="0"/>
              </a:spcAft>
              <a:buSzPts val="1500"/>
              <a:buAutoNum type="alphaLcPeriod"/>
            </a:pPr>
            <a:r>
              <a:rPr lang="en" sz="1600"/>
              <a:t>Break down complex tasks into smaller, more manageable steps.</a:t>
            </a:r>
            <a:endParaRPr sz="1600"/>
          </a:p>
          <a:p>
            <a:pPr marL="1219200" lvl="1" indent="-400050" algn="l" rtl="0">
              <a:spcBef>
                <a:spcPts val="0"/>
              </a:spcBef>
              <a:spcAft>
                <a:spcPts val="0"/>
              </a:spcAft>
              <a:buSzPts val="1500"/>
              <a:buAutoNum type="alphaLcPeriod"/>
            </a:pPr>
            <a:r>
              <a:rPr lang="en" sz="1600"/>
              <a:t>Use visuals to support learning, such as diagrams, charts, and graphs.</a:t>
            </a:r>
            <a:endParaRPr sz="1600"/>
          </a:p>
          <a:p>
            <a:pPr marL="1219200" lvl="1" indent="-400050" algn="l" rtl="0">
              <a:spcBef>
                <a:spcPts val="0"/>
              </a:spcBef>
              <a:spcAft>
                <a:spcPts val="0"/>
              </a:spcAft>
              <a:buSzPts val="1500"/>
              <a:buAutoNum type="alphaLcPeriod"/>
            </a:pPr>
            <a:r>
              <a:rPr lang="en" sz="1600"/>
              <a:t>Use multisensory teaching methods, such as kinesthetic and auditory learning activities.</a:t>
            </a:r>
            <a:endParaRPr sz="1600"/>
          </a:p>
          <a:p>
            <a:pPr marL="1219200" lvl="1" indent="-400050" algn="l" rtl="0">
              <a:spcBef>
                <a:spcPts val="0"/>
              </a:spcBef>
              <a:spcAft>
                <a:spcPts val="0"/>
              </a:spcAft>
              <a:buSzPts val="1500"/>
              <a:buAutoNum type="alphaLcPeriod"/>
            </a:pPr>
            <a:r>
              <a:rPr lang="en" sz="1600"/>
              <a:t>Provide opportunities for people to practice their skills in a supportive environment.</a:t>
            </a:r>
            <a:endParaRPr sz="1600"/>
          </a:p>
          <a:p>
            <a:pPr marL="0" lvl="0" indent="0" algn="l" rtl="0">
              <a:spcBef>
                <a:spcPts val="1500"/>
              </a:spcBef>
              <a:spcAft>
                <a:spcPts val="0"/>
              </a:spcAft>
              <a:buNone/>
            </a:pPr>
            <a:endParaRPr sz="2000"/>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None/>
            </a:pPr>
            <a:r>
              <a:rPr lang="en"/>
              <a:t> </a:t>
            </a:r>
            <a:endParaRPr/>
          </a:p>
        </p:txBody>
      </p:sp>
      <p:sp>
        <p:nvSpPr>
          <p:cNvPr id="499" name="Google Shape;499;p6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37</a:t>
            </a:fld>
            <a:endParaRPr/>
          </a:p>
        </p:txBody>
      </p:sp>
      <p:pic>
        <p:nvPicPr>
          <p:cNvPr id="3" name="Audio 2">
            <a:hlinkClick r:id="" action="ppaction://media"/>
            <a:extLst>
              <a:ext uri="{FF2B5EF4-FFF2-40B4-BE49-F238E27FC236}">
                <a16:creationId xmlns:a16="http://schemas.microsoft.com/office/drawing/2014/main" id="{788E802F-4BB5-A73B-71C0-7834D18787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5741"/>
    </mc:Choice>
    <mc:Fallback>
      <p:transition spd="slow" advTm="457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03"/>
        <p:cNvGrpSpPr/>
        <p:nvPr/>
      </p:nvGrpSpPr>
      <p:grpSpPr>
        <a:xfrm>
          <a:off x="0" y="0"/>
          <a:ext cx="0" cy="0"/>
          <a:chOff x="0" y="0"/>
          <a:chExt cx="0" cy="0"/>
        </a:xfrm>
      </p:grpSpPr>
      <p:sp>
        <p:nvSpPr>
          <p:cNvPr id="504" name="Google Shape;504;p64"/>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Case Studies: Verbal Communication Techniques</a:t>
            </a:r>
            <a:endParaRPr sz="2700"/>
          </a:p>
        </p:txBody>
      </p:sp>
      <p:sp>
        <p:nvSpPr>
          <p:cNvPr id="505" name="Google Shape;505;p64"/>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2: Supporting people with Autism Spectrum Disorder in Online Discussions</a:t>
            </a:r>
            <a:endParaRPr sz="2000" b="1">
              <a:solidFill>
                <a:schemeClr val="lt2"/>
              </a:solidFill>
            </a:endParaRPr>
          </a:p>
          <a:p>
            <a:pPr marL="0" lvl="0" indent="0" algn="l" rtl="0">
              <a:spcBef>
                <a:spcPts val="400"/>
              </a:spcBef>
              <a:spcAft>
                <a:spcPts val="0"/>
              </a:spcAft>
              <a:buNone/>
            </a:pPr>
            <a:r>
              <a:rPr lang="en" sz="1600" b="1"/>
              <a:t>Background</a:t>
            </a:r>
            <a:r>
              <a:rPr lang="en" sz="1600"/>
              <a:t>: A person with autism spectrum disorder is having difficulty participating in online discussions. The teacher uses active listening skills to encourage the person to participate. The teacher also avoids using jargon and technical terms, and they define any technical terms that they do use. As a result, the person feels more comfortable and encouraged to participate in the discussions and their contributions are more meaningful.</a:t>
            </a:r>
            <a:endParaRPr sz="1600"/>
          </a:p>
          <a:p>
            <a:pPr marL="0" lvl="0" indent="0" algn="l" rtl="0">
              <a:spcBef>
                <a:spcPts val="1500"/>
              </a:spcBef>
              <a:spcAft>
                <a:spcPts val="0"/>
              </a:spcAft>
              <a:buNone/>
            </a:pPr>
            <a:r>
              <a:rPr lang="en" sz="1300" i="1"/>
              <a:t>Teacher:</a:t>
            </a:r>
            <a:r>
              <a:rPr lang="en" sz="1300"/>
              <a:t> Hi [person's name], I noticed that you haven't participated in the online discussions much lately. Is there anything I can do to help you get more involved?</a:t>
            </a:r>
            <a:endParaRPr sz="1300"/>
          </a:p>
          <a:p>
            <a:pPr marL="0" lvl="0" indent="0" algn="l" rtl="0">
              <a:spcBef>
                <a:spcPts val="0"/>
              </a:spcBef>
              <a:spcAft>
                <a:spcPts val="0"/>
              </a:spcAft>
              <a:buNone/>
            </a:pPr>
            <a:r>
              <a:rPr lang="en" sz="1300" i="1"/>
              <a:t>Person with [disability]: </a:t>
            </a:r>
            <a:r>
              <a:rPr lang="en" sz="1300"/>
              <a:t>I'm not really sure what to say. I'm worried that people will laugh at me if I say something wrong.</a:t>
            </a:r>
            <a:endParaRPr sz="1300"/>
          </a:p>
          <a:p>
            <a:pPr marL="0" lvl="0" indent="0" algn="l" rtl="0">
              <a:spcBef>
                <a:spcPts val="0"/>
              </a:spcBef>
              <a:spcAft>
                <a:spcPts val="0"/>
              </a:spcAft>
              <a:buNone/>
            </a:pPr>
            <a:r>
              <a:rPr lang="en" sz="1300" i="1"/>
              <a:t>Teacher:</a:t>
            </a:r>
            <a:r>
              <a:rPr lang="en" sz="1300"/>
              <a:t> I understand. It can be difficult to participate in online discussions, especially if you have autism spectrum disorder. But I want to assure you that your contributions are valued.</a:t>
            </a:r>
            <a:endParaRPr sz="1300"/>
          </a:p>
          <a:p>
            <a:pPr marL="0" lvl="0" indent="0" algn="l" rtl="0">
              <a:spcBef>
                <a:spcPts val="0"/>
              </a:spcBef>
              <a:spcAft>
                <a:spcPts val="0"/>
              </a:spcAft>
              <a:buNone/>
            </a:pPr>
            <a:r>
              <a:rPr lang="en" sz="1300" i="1"/>
              <a:t>Person with [disability]: </a:t>
            </a:r>
            <a:r>
              <a:rPr lang="en" sz="1300"/>
              <a:t>Thank you.</a:t>
            </a:r>
            <a:endParaRPr sz="1300"/>
          </a:p>
          <a:p>
            <a:pPr marL="0" lvl="0" indent="0" algn="l" rtl="0">
              <a:spcBef>
                <a:spcPts val="0"/>
              </a:spcBef>
              <a:spcAft>
                <a:spcPts val="0"/>
              </a:spcAft>
              <a:buNone/>
            </a:pPr>
            <a:r>
              <a:rPr lang="en" sz="1300" i="1"/>
              <a:t>Teacher:</a:t>
            </a:r>
            <a:r>
              <a:rPr lang="en" sz="1300"/>
              <a:t> Here are a few tips that might help you feel more comfortable participating in the discussions:</a:t>
            </a:r>
            <a:endParaRPr sz="1300"/>
          </a:p>
          <a:p>
            <a:pPr marL="609600" lvl="0" indent="-387350" algn="l" rtl="0">
              <a:spcBef>
                <a:spcPts val="0"/>
              </a:spcBef>
              <a:spcAft>
                <a:spcPts val="0"/>
              </a:spcAft>
              <a:buClr>
                <a:srgbClr val="445D73"/>
              </a:buClr>
              <a:buSzPts val="1300"/>
              <a:buChar char="●"/>
            </a:pPr>
            <a:r>
              <a:rPr lang="en" sz="1300"/>
              <a:t>Don't feel like you have to say something right away. You can take your time and think about what you want to say before you post.</a:t>
            </a:r>
            <a:endParaRPr sz="1300"/>
          </a:p>
          <a:p>
            <a:pPr marL="609600" lvl="0" indent="-387350" algn="l" rtl="0">
              <a:spcBef>
                <a:spcPts val="0"/>
              </a:spcBef>
              <a:spcAft>
                <a:spcPts val="0"/>
              </a:spcAft>
              <a:buClr>
                <a:srgbClr val="445D73"/>
              </a:buClr>
              <a:buSzPts val="1300"/>
              <a:buChar char="●"/>
            </a:pPr>
            <a:r>
              <a:rPr lang="en" sz="1300"/>
              <a:t>If you're not sure what to say, you can ask a question. Or, you can share something that you've learned recently.</a:t>
            </a:r>
            <a:endParaRPr sz="1300"/>
          </a:p>
          <a:p>
            <a:pPr marL="609600" lvl="0" indent="-387350" algn="l" rtl="0">
              <a:spcBef>
                <a:spcPts val="0"/>
              </a:spcBef>
              <a:spcAft>
                <a:spcPts val="0"/>
              </a:spcAft>
              <a:buClr>
                <a:srgbClr val="445D73"/>
              </a:buClr>
              <a:buSzPts val="1300"/>
              <a:buChar char="●"/>
            </a:pPr>
            <a:r>
              <a:rPr lang="en" sz="1300"/>
              <a:t>You can also respond to other people' posts. This is a great way to start a conversation.</a:t>
            </a:r>
            <a:endParaRPr sz="1300"/>
          </a:p>
          <a:p>
            <a:pPr marL="0" lvl="0" indent="0" algn="l" rtl="0">
              <a:spcBef>
                <a:spcPts val="0"/>
              </a:spcBef>
              <a:spcAft>
                <a:spcPts val="0"/>
              </a:spcAft>
              <a:buNone/>
            </a:pPr>
            <a:r>
              <a:rPr lang="en" sz="1300" i="1"/>
              <a:t>Person with [disability]:</a:t>
            </a:r>
            <a:r>
              <a:rPr lang="en" sz="1300"/>
              <a:t> I'll try that.</a:t>
            </a:r>
            <a:endParaRPr sz="1300"/>
          </a:p>
          <a:p>
            <a:pPr marL="0" lvl="0" indent="0" algn="l" rtl="0">
              <a:spcBef>
                <a:spcPts val="0"/>
              </a:spcBef>
              <a:spcAft>
                <a:spcPts val="0"/>
              </a:spcAft>
              <a:buNone/>
            </a:pPr>
            <a:r>
              <a:rPr lang="en" sz="1300" i="1"/>
              <a:t>Teacher: </a:t>
            </a:r>
            <a:r>
              <a:rPr lang="en" sz="1300"/>
              <a:t>Great! And please remember, if you ever need any help, I'm here for you.</a:t>
            </a:r>
            <a:endParaRPr sz="2000"/>
          </a:p>
        </p:txBody>
      </p:sp>
      <p:sp>
        <p:nvSpPr>
          <p:cNvPr id="506" name="Google Shape;506;p6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38</a:t>
            </a:fld>
            <a:endParaRPr/>
          </a:p>
        </p:txBody>
      </p:sp>
      <p:pic>
        <p:nvPicPr>
          <p:cNvPr id="7" name="Audio 6">
            <a:hlinkClick r:id="" action="ppaction://media"/>
            <a:extLst>
              <a:ext uri="{FF2B5EF4-FFF2-40B4-BE49-F238E27FC236}">
                <a16:creationId xmlns:a16="http://schemas.microsoft.com/office/drawing/2014/main" id="{7B953256-6AAE-A1C2-9E4E-98A772692E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109512"/>
    </mc:Choice>
    <mc:Fallback>
      <p:transition spd="slow" advTm="10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0"/>
        <p:cNvGrpSpPr/>
        <p:nvPr/>
      </p:nvGrpSpPr>
      <p:grpSpPr>
        <a:xfrm>
          <a:off x="0" y="0"/>
          <a:ext cx="0" cy="0"/>
          <a:chOff x="0" y="0"/>
          <a:chExt cx="0" cy="0"/>
        </a:xfrm>
      </p:grpSpPr>
      <p:sp>
        <p:nvSpPr>
          <p:cNvPr id="511" name="Google Shape;511;p65"/>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Case Studies: Verbal Communication Techniques</a:t>
            </a:r>
            <a:endParaRPr sz="2700"/>
          </a:p>
        </p:txBody>
      </p:sp>
      <p:sp>
        <p:nvSpPr>
          <p:cNvPr id="512" name="Google Shape;512;p65"/>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2: Supporting people with Autism Spectrum Disorder in Online Discussions</a:t>
            </a:r>
            <a:endParaRPr sz="2000" b="1">
              <a:solidFill>
                <a:schemeClr val="lt2"/>
              </a:solidFill>
            </a:endParaRPr>
          </a:p>
          <a:p>
            <a:pPr marL="0" lvl="0" indent="0" algn="l" rtl="0">
              <a:spcBef>
                <a:spcPts val="2400"/>
              </a:spcBef>
              <a:spcAft>
                <a:spcPts val="0"/>
              </a:spcAft>
              <a:buNone/>
            </a:pPr>
            <a:r>
              <a:rPr lang="en" sz="1600"/>
              <a:t>Here are some</a:t>
            </a:r>
            <a:r>
              <a:rPr lang="en" sz="1600" b="1"/>
              <a:t> tips</a:t>
            </a:r>
            <a:r>
              <a:rPr lang="en" sz="1600"/>
              <a:t> for teachers when working with people with autism spectrum disorder:</a:t>
            </a:r>
            <a:endParaRPr sz="1600"/>
          </a:p>
          <a:p>
            <a:pPr marL="609600" lvl="0" indent="-406400" algn="l" rtl="0">
              <a:spcBef>
                <a:spcPts val="2400"/>
              </a:spcBef>
              <a:spcAft>
                <a:spcPts val="0"/>
              </a:spcAft>
              <a:buClr>
                <a:srgbClr val="445D73"/>
              </a:buClr>
              <a:buSzPts val="1600"/>
              <a:buChar char="●"/>
            </a:pPr>
            <a:r>
              <a:rPr lang="en" sz="1600"/>
              <a:t>Provide clear and concise instructions.</a:t>
            </a:r>
            <a:endParaRPr sz="1600"/>
          </a:p>
          <a:p>
            <a:pPr marL="609600" lvl="0" indent="-406400" algn="l" rtl="0">
              <a:spcBef>
                <a:spcPts val="0"/>
              </a:spcBef>
              <a:spcAft>
                <a:spcPts val="0"/>
              </a:spcAft>
              <a:buClr>
                <a:srgbClr val="445D73"/>
              </a:buClr>
              <a:buSzPts val="1600"/>
              <a:buChar char="●"/>
            </a:pPr>
            <a:r>
              <a:rPr lang="en" sz="1600"/>
              <a:t>Avoid using jargon and technical terms.</a:t>
            </a:r>
            <a:endParaRPr sz="1600"/>
          </a:p>
          <a:p>
            <a:pPr marL="609600" lvl="0" indent="-406400" algn="l" rtl="0">
              <a:spcBef>
                <a:spcPts val="0"/>
              </a:spcBef>
              <a:spcAft>
                <a:spcPts val="0"/>
              </a:spcAft>
              <a:buClr>
                <a:srgbClr val="445D73"/>
              </a:buClr>
              <a:buSzPts val="1600"/>
              <a:buChar char="●"/>
            </a:pPr>
            <a:r>
              <a:rPr lang="en" sz="1600"/>
              <a:t>Break down complex tasks into smaller, more manageable steps.</a:t>
            </a:r>
            <a:endParaRPr sz="1600"/>
          </a:p>
          <a:p>
            <a:pPr marL="609600" lvl="0" indent="-406400" algn="l" rtl="0">
              <a:spcBef>
                <a:spcPts val="0"/>
              </a:spcBef>
              <a:spcAft>
                <a:spcPts val="0"/>
              </a:spcAft>
              <a:buClr>
                <a:srgbClr val="445D73"/>
              </a:buClr>
              <a:buSzPts val="1600"/>
              <a:buChar char="●"/>
            </a:pPr>
            <a:r>
              <a:rPr lang="en" sz="1600"/>
              <a:t>Use visuals to support learning, such as diagrams, charts, and graphs.</a:t>
            </a:r>
            <a:endParaRPr sz="1600"/>
          </a:p>
          <a:p>
            <a:pPr marL="609600" lvl="0" indent="-406400" algn="l" rtl="0">
              <a:spcBef>
                <a:spcPts val="0"/>
              </a:spcBef>
              <a:spcAft>
                <a:spcPts val="0"/>
              </a:spcAft>
              <a:buClr>
                <a:srgbClr val="445D73"/>
              </a:buClr>
              <a:buSzPts val="1600"/>
              <a:buChar char="●"/>
            </a:pPr>
            <a:r>
              <a:rPr lang="en" sz="1600"/>
              <a:t>Provide opportunities for people to practice their skills in a supportive environment.</a:t>
            </a:r>
            <a:endParaRPr sz="1600"/>
          </a:p>
          <a:p>
            <a:pPr marL="609600" lvl="0" indent="-406400" algn="l" rtl="0">
              <a:spcBef>
                <a:spcPts val="0"/>
              </a:spcBef>
              <a:spcAft>
                <a:spcPts val="0"/>
              </a:spcAft>
              <a:buClr>
                <a:srgbClr val="445D73"/>
              </a:buClr>
              <a:buSzPts val="1600"/>
              <a:buChar char="●"/>
            </a:pPr>
            <a:r>
              <a:rPr lang="en" sz="1600"/>
              <a:t>Be patient and understanding. People with autism spectrum disorder may need more time to process information and complete assignments.</a:t>
            </a:r>
            <a:endParaRPr sz="1600"/>
          </a:p>
          <a:p>
            <a:pPr marL="0" lvl="0" indent="0" algn="l" rtl="0">
              <a:spcBef>
                <a:spcPts val="2400"/>
              </a:spcBef>
              <a:spcAft>
                <a:spcPts val="2400"/>
              </a:spcAft>
              <a:buNone/>
            </a:pPr>
            <a:endParaRPr sz="1600">
              <a:solidFill>
                <a:srgbClr val="1F1F1F"/>
              </a:solidFill>
            </a:endParaRPr>
          </a:p>
        </p:txBody>
      </p:sp>
      <p:sp>
        <p:nvSpPr>
          <p:cNvPr id="513" name="Google Shape;513;p6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39</a:t>
            </a:fld>
            <a:endParaRPr/>
          </a:p>
        </p:txBody>
      </p:sp>
      <p:pic>
        <p:nvPicPr>
          <p:cNvPr id="4" name="Audio 3">
            <a:hlinkClick r:id="" action="ppaction://media"/>
            <a:extLst>
              <a:ext uri="{FF2B5EF4-FFF2-40B4-BE49-F238E27FC236}">
                <a16:creationId xmlns:a16="http://schemas.microsoft.com/office/drawing/2014/main" id="{3F99F23F-4B3B-A4F7-41CB-26C44977AE9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7948"/>
    </mc:Choice>
    <mc:Fallback>
      <p:transition spd="slow" advTm="37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Content</a:t>
            </a:r>
            <a:endParaRPr sz="3500"/>
          </a:p>
        </p:txBody>
      </p:sp>
      <p:sp>
        <p:nvSpPr>
          <p:cNvPr id="172" name="Google Shape;172;p30"/>
          <p:cNvSpPr txBox="1">
            <a:spLocks noGrp="1"/>
          </p:cNvSpPr>
          <p:nvPr>
            <p:ph type="body" idx="1"/>
          </p:nvPr>
        </p:nvSpPr>
        <p:spPr>
          <a:xfrm>
            <a:off x="2012224" y="1358675"/>
            <a:ext cx="7683600" cy="697500"/>
          </a:xfrm>
          <a:prstGeom prst="rect">
            <a:avLst/>
          </a:prstGeom>
          <a:noFill/>
          <a:ln>
            <a:noFill/>
          </a:ln>
        </p:spPr>
        <p:txBody>
          <a:bodyPr spcFirstLastPara="1" wrap="square" lIns="126300" tIns="126300" rIns="126300" bIns="126300" anchor="t" anchorCtr="0">
            <a:noAutofit/>
          </a:bodyPr>
          <a:lstStyle/>
          <a:p>
            <a:pPr marL="0" lvl="0" indent="0" algn="l" rtl="0">
              <a:lnSpc>
                <a:spcPct val="200000"/>
              </a:lnSpc>
              <a:spcBef>
                <a:spcPts val="0"/>
              </a:spcBef>
              <a:spcAft>
                <a:spcPts val="0"/>
              </a:spcAft>
              <a:buNone/>
            </a:pPr>
            <a:r>
              <a:rPr lang="en"/>
              <a:t>Verbal and Non-verbal Communication Essentials </a:t>
            </a:r>
            <a:endParaRPr/>
          </a:p>
          <a:p>
            <a:pPr marL="0" lvl="0" indent="457200" algn="l" rtl="0">
              <a:lnSpc>
                <a:spcPct val="200000"/>
              </a:lnSpc>
              <a:spcBef>
                <a:spcPts val="0"/>
              </a:spcBef>
              <a:spcAft>
                <a:spcPts val="0"/>
              </a:spcAft>
              <a:buNone/>
            </a:pPr>
            <a:r>
              <a:rPr lang="en"/>
              <a:t>Building Blocks for Accessible Online Communication</a:t>
            </a:r>
            <a:endParaRPr/>
          </a:p>
          <a:p>
            <a:pPr marL="457200" lvl="0" indent="457200" algn="l" rtl="0">
              <a:lnSpc>
                <a:spcPct val="200000"/>
              </a:lnSpc>
              <a:spcBef>
                <a:spcPts val="0"/>
              </a:spcBef>
              <a:spcAft>
                <a:spcPts val="0"/>
              </a:spcAft>
              <a:buNone/>
            </a:pPr>
            <a:r>
              <a:rPr lang="en"/>
              <a:t>Verbal Communication Techniques in Online Education</a:t>
            </a:r>
            <a:endParaRPr/>
          </a:p>
          <a:p>
            <a:pPr marL="914400" lvl="0" indent="457200" algn="l" rtl="0">
              <a:lnSpc>
                <a:spcPct val="200000"/>
              </a:lnSpc>
              <a:spcBef>
                <a:spcPts val="0"/>
              </a:spcBef>
              <a:spcAft>
                <a:spcPts val="0"/>
              </a:spcAft>
              <a:buNone/>
            </a:pPr>
            <a:r>
              <a:rPr lang="en"/>
              <a:t>Creating Accessible Content: 3 Strategies for Inclusivity</a:t>
            </a:r>
            <a:endParaRPr/>
          </a:p>
          <a:p>
            <a:pPr marL="1828800" lvl="0" indent="0" algn="l" rtl="0">
              <a:lnSpc>
                <a:spcPct val="200000"/>
              </a:lnSpc>
              <a:spcBef>
                <a:spcPts val="0"/>
              </a:spcBef>
              <a:spcAft>
                <a:spcPts val="0"/>
              </a:spcAft>
              <a:buNone/>
            </a:pPr>
            <a:r>
              <a:rPr lang="en"/>
              <a:t>Tailoring Verbal and Content Communication</a:t>
            </a:r>
            <a:endParaRPr/>
          </a:p>
          <a:p>
            <a:pPr marL="1828800" lvl="0" indent="457200" algn="l" rtl="0">
              <a:lnSpc>
                <a:spcPct val="200000"/>
              </a:lnSpc>
              <a:spcBef>
                <a:spcPts val="0"/>
              </a:spcBef>
              <a:spcAft>
                <a:spcPts val="0"/>
              </a:spcAft>
              <a:buNone/>
            </a:pPr>
            <a:r>
              <a:rPr lang="en"/>
              <a:t>Conclusion</a:t>
            </a:r>
            <a:endParaRPr/>
          </a:p>
          <a:p>
            <a:pPr marL="2286000" lvl="0" indent="457200" algn="l" rtl="0">
              <a:lnSpc>
                <a:spcPct val="200000"/>
              </a:lnSpc>
              <a:spcBef>
                <a:spcPts val="0"/>
              </a:spcBef>
              <a:spcAft>
                <a:spcPts val="0"/>
              </a:spcAft>
              <a:buNone/>
            </a:pPr>
            <a:r>
              <a:rPr lang="en"/>
              <a:t>Useful links</a:t>
            </a:r>
            <a:endParaRPr/>
          </a:p>
          <a:p>
            <a:pPr marL="0" lvl="0" indent="0" algn="l" rtl="0">
              <a:lnSpc>
                <a:spcPct val="200000"/>
              </a:lnSpc>
              <a:spcBef>
                <a:spcPts val="0"/>
              </a:spcBef>
              <a:spcAft>
                <a:spcPts val="0"/>
              </a:spcAft>
              <a:buNone/>
            </a:pPr>
            <a:endParaRPr/>
          </a:p>
        </p:txBody>
      </p:sp>
      <p:sp>
        <p:nvSpPr>
          <p:cNvPr id="173" name="Google Shape;173;p3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grpSp>
        <p:nvGrpSpPr>
          <p:cNvPr id="174" name="Google Shape;174;p30"/>
          <p:cNvGrpSpPr/>
          <p:nvPr/>
        </p:nvGrpSpPr>
        <p:grpSpPr>
          <a:xfrm>
            <a:off x="1334925" y="1253300"/>
            <a:ext cx="731439" cy="697464"/>
            <a:chOff x="0" y="0"/>
            <a:chExt cx="812800" cy="812800"/>
          </a:xfrm>
        </p:grpSpPr>
        <p:sp>
          <p:nvSpPr>
            <p:cNvPr id="175" name="Google Shape;175;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1</a:t>
              </a:r>
              <a:endParaRPr/>
            </a:p>
          </p:txBody>
        </p:sp>
      </p:grpSp>
      <p:grpSp>
        <p:nvGrpSpPr>
          <p:cNvPr id="177" name="Google Shape;177;p30"/>
          <p:cNvGrpSpPr/>
          <p:nvPr/>
        </p:nvGrpSpPr>
        <p:grpSpPr>
          <a:xfrm>
            <a:off x="1715925" y="1939100"/>
            <a:ext cx="731439" cy="697464"/>
            <a:chOff x="0" y="0"/>
            <a:chExt cx="812800" cy="812800"/>
          </a:xfrm>
        </p:grpSpPr>
        <p:sp>
          <p:nvSpPr>
            <p:cNvPr id="178" name="Google Shape;178;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02</a:t>
              </a:r>
              <a:endParaRPr/>
            </a:p>
          </p:txBody>
        </p:sp>
      </p:grpSp>
      <p:grpSp>
        <p:nvGrpSpPr>
          <p:cNvPr id="180" name="Google Shape;180;p30"/>
          <p:cNvGrpSpPr/>
          <p:nvPr/>
        </p:nvGrpSpPr>
        <p:grpSpPr>
          <a:xfrm>
            <a:off x="2200500" y="2560375"/>
            <a:ext cx="731439" cy="697464"/>
            <a:chOff x="0" y="0"/>
            <a:chExt cx="812800" cy="812800"/>
          </a:xfrm>
        </p:grpSpPr>
        <p:sp>
          <p:nvSpPr>
            <p:cNvPr id="181" name="Google Shape;181;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3</a:t>
              </a:r>
              <a:endParaRPr/>
            </a:p>
          </p:txBody>
        </p:sp>
      </p:grpSp>
      <p:grpSp>
        <p:nvGrpSpPr>
          <p:cNvPr id="183" name="Google Shape;183;p30"/>
          <p:cNvGrpSpPr/>
          <p:nvPr/>
        </p:nvGrpSpPr>
        <p:grpSpPr>
          <a:xfrm>
            <a:off x="2706525" y="3234500"/>
            <a:ext cx="731439" cy="697464"/>
            <a:chOff x="0" y="0"/>
            <a:chExt cx="812800" cy="812800"/>
          </a:xfrm>
        </p:grpSpPr>
        <p:sp>
          <p:nvSpPr>
            <p:cNvPr id="184" name="Google Shape;184;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5" name="Google Shape;185;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4</a:t>
              </a:r>
              <a:endParaRPr/>
            </a:p>
          </p:txBody>
        </p:sp>
      </p:grpSp>
      <p:grpSp>
        <p:nvGrpSpPr>
          <p:cNvPr id="186" name="Google Shape;186;p30"/>
          <p:cNvGrpSpPr/>
          <p:nvPr/>
        </p:nvGrpSpPr>
        <p:grpSpPr>
          <a:xfrm>
            <a:off x="3163725" y="3920300"/>
            <a:ext cx="731439" cy="697464"/>
            <a:chOff x="0" y="0"/>
            <a:chExt cx="812800" cy="812800"/>
          </a:xfrm>
        </p:grpSpPr>
        <p:sp>
          <p:nvSpPr>
            <p:cNvPr id="187" name="Google Shape;18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5</a:t>
              </a:r>
              <a:endParaRPr/>
            </a:p>
          </p:txBody>
        </p:sp>
      </p:grpSp>
      <p:grpSp>
        <p:nvGrpSpPr>
          <p:cNvPr id="189" name="Google Shape;189;p30"/>
          <p:cNvGrpSpPr/>
          <p:nvPr/>
        </p:nvGrpSpPr>
        <p:grpSpPr>
          <a:xfrm>
            <a:off x="3620925" y="4606100"/>
            <a:ext cx="731439" cy="697464"/>
            <a:chOff x="0" y="0"/>
            <a:chExt cx="812800" cy="812800"/>
          </a:xfrm>
        </p:grpSpPr>
        <p:sp>
          <p:nvSpPr>
            <p:cNvPr id="190" name="Google Shape;19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1" name="Google Shape;191;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6</a:t>
              </a:r>
              <a:endParaRPr/>
            </a:p>
          </p:txBody>
        </p:sp>
      </p:grpSp>
      <p:grpSp>
        <p:nvGrpSpPr>
          <p:cNvPr id="192" name="Google Shape;192;p30"/>
          <p:cNvGrpSpPr/>
          <p:nvPr/>
        </p:nvGrpSpPr>
        <p:grpSpPr>
          <a:xfrm>
            <a:off x="4078125" y="5215700"/>
            <a:ext cx="731439" cy="697464"/>
            <a:chOff x="0" y="0"/>
            <a:chExt cx="812800" cy="812800"/>
          </a:xfrm>
        </p:grpSpPr>
        <p:sp>
          <p:nvSpPr>
            <p:cNvPr id="193" name="Google Shape;19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30"/>
            <p:cNvSpPr txBox="1"/>
            <p:nvPr/>
          </p:nvSpPr>
          <p:spPr>
            <a:xfrm>
              <a:off x="76256" y="47601"/>
              <a:ext cx="660300" cy="717600"/>
            </a:xfrm>
            <a:prstGeom prst="rect">
              <a:avLst/>
            </a:prstGeom>
            <a:noFill/>
            <a:ln>
              <a:noFill/>
            </a:ln>
          </p:spPr>
          <p:txBody>
            <a:bodyPr spcFirstLastPara="1" wrap="square" lIns="20450" tIns="20450" rIns="20450" bIns="20450" anchor="ctr" anchorCtr="0">
              <a:noAutofit/>
            </a:bodyPr>
            <a:lstStyle/>
            <a:p>
              <a:pPr marL="0" marR="0" lvl="0" indent="0" algn="ctr" rtl="0">
                <a:lnSpc>
                  <a:spcPct val="139843"/>
                </a:lnSpc>
                <a:spcBef>
                  <a:spcPts val="0"/>
                </a:spcBef>
                <a:spcAft>
                  <a:spcPts val="0"/>
                </a:spcAft>
                <a:buNone/>
              </a:pPr>
              <a:r>
                <a:rPr lang="en" sz="3200" b="1">
                  <a:solidFill>
                    <a:srgbClr val="FFFFFF"/>
                  </a:solidFill>
                  <a:latin typeface="Arial"/>
                  <a:ea typeface="Arial"/>
                  <a:cs typeface="Arial"/>
                  <a:sym typeface="Arial"/>
                </a:rPr>
                <a:t>0</a:t>
              </a:r>
              <a:r>
                <a:rPr lang="en" sz="3200" b="1">
                  <a:solidFill>
                    <a:srgbClr val="FFFFFF"/>
                  </a:solidFill>
                </a:rPr>
                <a:t>7</a:t>
              </a:r>
              <a:endParaRPr/>
            </a:p>
          </p:txBody>
        </p:sp>
      </p:grpSp>
      <p:pic>
        <p:nvPicPr>
          <p:cNvPr id="3" name="Audio 2">
            <a:hlinkClick r:id="" action="ppaction://media"/>
            <a:extLst>
              <a:ext uri="{FF2B5EF4-FFF2-40B4-BE49-F238E27FC236}">
                <a16:creationId xmlns:a16="http://schemas.microsoft.com/office/drawing/2014/main" id="{577D8789-2C04-840A-568D-08C7234EC06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8298"/>
    </mc:Choice>
    <mc:Fallback>
      <p:transition spd="slow" advTm="28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172">
                                            <p:txEl>
                                              <p:pRg st="0" end="0"/>
                                            </p:txEl>
                                          </p:spTgt>
                                        </p:tgtEl>
                                        <p:attrNameLst>
                                          <p:attrName>style.visibility</p:attrName>
                                        </p:attrNameLst>
                                      </p:cBhvr>
                                      <p:to>
                                        <p:strVal val="visible"/>
                                      </p:to>
                                    </p:set>
                                    <p:anim calcmode="lin" valueType="num">
                                      <p:cBhvr additive="base">
                                        <p:cTn id="10" dur="1000"/>
                                        <p:tgtEl>
                                          <p:spTgt spid="172">
                                            <p:txEl>
                                              <p:pRg st="0" end="0"/>
                                            </p:txEl>
                                          </p:spTgt>
                                        </p:tgtEl>
                                        <p:attrNameLst>
                                          <p:attrName>ppt_w</p:attrName>
                                        </p:attrNameLst>
                                      </p:cBhvr>
                                      <p:tavLst>
                                        <p:tav tm="0">
                                          <p:val>
                                            <p:strVal val="0"/>
                                          </p:val>
                                        </p:tav>
                                        <p:tav tm="100000">
                                          <p:val>
                                            <p:strVal val="#ppt_w"/>
                                          </p:val>
                                        </p:tav>
                                      </p:tavLst>
                                    </p:anim>
                                    <p:anim calcmode="lin" valueType="num">
                                      <p:cBhvr additive="base">
                                        <p:cTn id="11" dur="1000"/>
                                        <p:tgtEl>
                                          <p:spTgt spid="172">
                                            <p:txEl>
                                              <p:pRg st="0" end="0"/>
                                            </p:txEl>
                                          </p:spTgt>
                                        </p:tgtEl>
                                        <p:attrNameLst>
                                          <p:attrName>ppt_h</p:attrName>
                                        </p:attrNameLst>
                                      </p:cBhvr>
                                      <p:tavLst>
                                        <p:tav tm="0">
                                          <p:val>
                                            <p:strVal val="0"/>
                                          </p:val>
                                        </p:tav>
                                        <p:tav tm="100000">
                                          <p:val>
                                            <p:strVal val="#ppt_h"/>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172">
                                            <p:txEl>
                                              <p:pRg st="1" end="1"/>
                                            </p:txEl>
                                          </p:spTgt>
                                        </p:tgtEl>
                                        <p:attrNameLst>
                                          <p:attrName>style.visibility</p:attrName>
                                        </p:attrNameLst>
                                      </p:cBhvr>
                                      <p:to>
                                        <p:strVal val="visible"/>
                                      </p:to>
                                    </p:set>
                                    <p:anim calcmode="lin" valueType="num">
                                      <p:cBhvr additive="base">
                                        <p:cTn id="15" dur="1000"/>
                                        <p:tgtEl>
                                          <p:spTgt spid="172">
                                            <p:txEl>
                                              <p:pRg st="1" end="1"/>
                                            </p:txEl>
                                          </p:spTgt>
                                        </p:tgtEl>
                                        <p:attrNameLst>
                                          <p:attrName>ppt_w</p:attrName>
                                        </p:attrNameLst>
                                      </p:cBhvr>
                                      <p:tavLst>
                                        <p:tav tm="0">
                                          <p:val>
                                            <p:strVal val="0"/>
                                          </p:val>
                                        </p:tav>
                                        <p:tav tm="100000">
                                          <p:val>
                                            <p:strVal val="#ppt_w"/>
                                          </p:val>
                                        </p:tav>
                                      </p:tavLst>
                                    </p:anim>
                                    <p:anim calcmode="lin" valueType="num">
                                      <p:cBhvr additive="base">
                                        <p:cTn id="16" dur="1000"/>
                                        <p:tgtEl>
                                          <p:spTgt spid="172">
                                            <p:txEl>
                                              <p:pRg st="1" end="1"/>
                                            </p:txEl>
                                          </p:spTgt>
                                        </p:tgtEl>
                                        <p:attrNameLst>
                                          <p:attrName>ppt_h</p:attrName>
                                        </p:attrNameLst>
                                      </p:cBhvr>
                                      <p:tavLst>
                                        <p:tav tm="0">
                                          <p:val>
                                            <p:strVal val="0"/>
                                          </p:val>
                                        </p:tav>
                                        <p:tav tm="100000">
                                          <p:val>
                                            <p:strVal val="#ppt_h"/>
                                          </p:val>
                                        </p:tav>
                                      </p:tavLst>
                                    </p:anim>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172">
                                            <p:txEl>
                                              <p:pRg st="2" end="2"/>
                                            </p:txEl>
                                          </p:spTgt>
                                        </p:tgtEl>
                                        <p:attrNameLst>
                                          <p:attrName>style.visibility</p:attrName>
                                        </p:attrNameLst>
                                      </p:cBhvr>
                                      <p:to>
                                        <p:strVal val="visible"/>
                                      </p:to>
                                    </p:set>
                                    <p:anim calcmode="lin" valueType="num">
                                      <p:cBhvr additive="base">
                                        <p:cTn id="20" dur="1000"/>
                                        <p:tgtEl>
                                          <p:spTgt spid="172">
                                            <p:txEl>
                                              <p:pRg st="2" end="2"/>
                                            </p:txEl>
                                          </p:spTgt>
                                        </p:tgtEl>
                                        <p:attrNameLst>
                                          <p:attrName>ppt_w</p:attrName>
                                        </p:attrNameLst>
                                      </p:cBhvr>
                                      <p:tavLst>
                                        <p:tav tm="0">
                                          <p:val>
                                            <p:strVal val="0"/>
                                          </p:val>
                                        </p:tav>
                                        <p:tav tm="100000">
                                          <p:val>
                                            <p:strVal val="#ppt_w"/>
                                          </p:val>
                                        </p:tav>
                                      </p:tavLst>
                                    </p:anim>
                                    <p:anim calcmode="lin" valueType="num">
                                      <p:cBhvr additive="base">
                                        <p:cTn id="21" dur="1000"/>
                                        <p:tgtEl>
                                          <p:spTgt spid="172">
                                            <p:txEl>
                                              <p:pRg st="2" end="2"/>
                                            </p:txEl>
                                          </p:spTgt>
                                        </p:tgtEl>
                                        <p:attrNameLst>
                                          <p:attrName>ppt_h</p:attrName>
                                        </p:attrNameLst>
                                      </p:cBhvr>
                                      <p:tavLst>
                                        <p:tav tm="0">
                                          <p:val>
                                            <p:strVal val="0"/>
                                          </p:val>
                                        </p:tav>
                                        <p:tav tm="100000">
                                          <p:val>
                                            <p:strVal val="#ppt_h"/>
                                          </p:val>
                                        </p:tav>
                                      </p:tavLst>
                                    </p:anim>
                                  </p:childTnLst>
                                </p:cTn>
                              </p:par>
                            </p:childTnLst>
                          </p:cTn>
                        </p:par>
                        <p:par>
                          <p:cTn id="22" fill="hold">
                            <p:stCondLst>
                              <p:cond delay="3000"/>
                            </p:stCondLst>
                            <p:childTnLst>
                              <p:par>
                                <p:cTn id="23" presetID="23" presetClass="entr" presetSubtype="16" fill="hold" nodeType="afterEffect">
                                  <p:stCondLst>
                                    <p:cond delay="0"/>
                                  </p:stCondLst>
                                  <p:childTnLst>
                                    <p:set>
                                      <p:cBhvr>
                                        <p:cTn id="24" dur="1" fill="hold">
                                          <p:stCondLst>
                                            <p:cond delay="0"/>
                                          </p:stCondLst>
                                        </p:cTn>
                                        <p:tgtEl>
                                          <p:spTgt spid="172">
                                            <p:txEl>
                                              <p:pRg st="3" end="3"/>
                                            </p:txEl>
                                          </p:spTgt>
                                        </p:tgtEl>
                                        <p:attrNameLst>
                                          <p:attrName>style.visibility</p:attrName>
                                        </p:attrNameLst>
                                      </p:cBhvr>
                                      <p:to>
                                        <p:strVal val="visible"/>
                                      </p:to>
                                    </p:set>
                                    <p:anim calcmode="lin" valueType="num">
                                      <p:cBhvr additive="base">
                                        <p:cTn id="25" dur="1000"/>
                                        <p:tgtEl>
                                          <p:spTgt spid="172">
                                            <p:txEl>
                                              <p:pRg st="3" end="3"/>
                                            </p:txEl>
                                          </p:spTgt>
                                        </p:tgtEl>
                                        <p:attrNameLst>
                                          <p:attrName>ppt_w</p:attrName>
                                        </p:attrNameLst>
                                      </p:cBhvr>
                                      <p:tavLst>
                                        <p:tav tm="0">
                                          <p:val>
                                            <p:strVal val="0"/>
                                          </p:val>
                                        </p:tav>
                                        <p:tav tm="100000">
                                          <p:val>
                                            <p:strVal val="#ppt_w"/>
                                          </p:val>
                                        </p:tav>
                                      </p:tavLst>
                                    </p:anim>
                                    <p:anim calcmode="lin" valueType="num">
                                      <p:cBhvr additive="base">
                                        <p:cTn id="26" dur="1000"/>
                                        <p:tgtEl>
                                          <p:spTgt spid="172">
                                            <p:txEl>
                                              <p:pRg st="3" end="3"/>
                                            </p:txEl>
                                          </p:spTgt>
                                        </p:tgtEl>
                                        <p:attrNameLst>
                                          <p:attrName>ppt_h</p:attrName>
                                        </p:attrNameLst>
                                      </p:cBhvr>
                                      <p:tavLst>
                                        <p:tav tm="0">
                                          <p:val>
                                            <p:strVal val="0"/>
                                          </p:val>
                                        </p:tav>
                                        <p:tav tm="100000">
                                          <p:val>
                                            <p:strVal val="#ppt_h"/>
                                          </p:val>
                                        </p:tav>
                                      </p:tavLst>
                                    </p:anim>
                                  </p:childTnLst>
                                </p:cTn>
                              </p:par>
                            </p:childTnLst>
                          </p:cTn>
                        </p:par>
                        <p:par>
                          <p:cTn id="27" fill="hold">
                            <p:stCondLst>
                              <p:cond delay="4000"/>
                            </p:stCondLst>
                            <p:childTnLst>
                              <p:par>
                                <p:cTn id="28" presetID="23" presetClass="entr" presetSubtype="16" fill="hold" nodeType="afterEffect">
                                  <p:stCondLst>
                                    <p:cond delay="0"/>
                                  </p:stCondLst>
                                  <p:childTnLst>
                                    <p:set>
                                      <p:cBhvr>
                                        <p:cTn id="29" dur="1" fill="hold">
                                          <p:stCondLst>
                                            <p:cond delay="0"/>
                                          </p:stCondLst>
                                        </p:cTn>
                                        <p:tgtEl>
                                          <p:spTgt spid="172">
                                            <p:txEl>
                                              <p:pRg st="4" end="4"/>
                                            </p:txEl>
                                          </p:spTgt>
                                        </p:tgtEl>
                                        <p:attrNameLst>
                                          <p:attrName>style.visibility</p:attrName>
                                        </p:attrNameLst>
                                      </p:cBhvr>
                                      <p:to>
                                        <p:strVal val="visible"/>
                                      </p:to>
                                    </p:set>
                                    <p:anim calcmode="lin" valueType="num">
                                      <p:cBhvr additive="base">
                                        <p:cTn id="30" dur="1000"/>
                                        <p:tgtEl>
                                          <p:spTgt spid="172">
                                            <p:txEl>
                                              <p:pRg st="4" end="4"/>
                                            </p:txEl>
                                          </p:spTgt>
                                        </p:tgtEl>
                                        <p:attrNameLst>
                                          <p:attrName>ppt_w</p:attrName>
                                        </p:attrNameLst>
                                      </p:cBhvr>
                                      <p:tavLst>
                                        <p:tav tm="0">
                                          <p:val>
                                            <p:strVal val="0"/>
                                          </p:val>
                                        </p:tav>
                                        <p:tav tm="100000">
                                          <p:val>
                                            <p:strVal val="#ppt_w"/>
                                          </p:val>
                                        </p:tav>
                                      </p:tavLst>
                                    </p:anim>
                                    <p:anim calcmode="lin" valueType="num">
                                      <p:cBhvr additive="base">
                                        <p:cTn id="31" dur="1000"/>
                                        <p:tgtEl>
                                          <p:spTgt spid="172">
                                            <p:txEl>
                                              <p:pRg st="4" end="4"/>
                                            </p:txEl>
                                          </p:spTgt>
                                        </p:tgtEl>
                                        <p:attrNameLst>
                                          <p:attrName>ppt_h</p:attrName>
                                        </p:attrNameLst>
                                      </p:cBhvr>
                                      <p:tavLst>
                                        <p:tav tm="0">
                                          <p:val>
                                            <p:strVal val="0"/>
                                          </p:val>
                                        </p:tav>
                                        <p:tav tm="100000">
                                          <p:val>
                                            <p:strVal val="#ppt_h"/>
                                          </p:val>
                                        </p:tav>
                                      </p:tavLst>
                                    </p:anim>
                                  </p:childTnLst>
                                </p:cTn>
                              </p:par>
                            </p:childTnLst>
                          </p:cTn>
                        </p:par>
                        <p:par>
                          <p:cTn id="32" fill="hold">
                            <p:stCondLst>
                              <p:cond delay="5000"/>
                            </p:stCondLst>
                            <p:childTnLst>
                              <p:par>
                                <p:cTn id="33" presetID="23" presetClass="entr" presetSubtype="16" fill="hold" nodeType="afterEffect">
                                  <p:stCondLst>
                                    <p:cond delay="0"/>
                                  </p:stCondLst>
                                  <p:childTnLst>
                                    <p:set>
                                      <p:cBhvr>
                                        <p:cTn id="34" dur="1" fill="hold">
                                          <p:stCondLst>
                                            <p:cond delay="0"/>
                                          </p:stCondLst>
                                        </p:cTn>
                                        <p:tgtEl>
                                          <p:spTgt spid="172">
                                            <p:txEl>
                                              <p:pRg st="5" end="5"/>
                                            </p:txEl>
                                          </p:spTgt>
                                        </p:tgtEl>
                                        <p:attrNameLst>
                                          <p:attrName>style.visibility</p:attrName>
                                        </p:attrNameLst>
                                      </p:cBhvr>
                                      <p:to>
                                        <p:strVal val="visible"/>
                                      </p:to>
                                    </p:set>
                                    <p:anim calcmode="lin" valueType="num">
                                      <p:cBhvr additive="base">
                                        <p:cTn id="35" dur="1000"/>
                                        <p:tgtEl>
                                          <p:spTgt spid="172">
                                            <p:txEl>
                                              <p:pRg st="5" end="5"/>
                                            </p:txEl>
                                          </p:spTgt>
                                        </p:tgtEl>
                                        <p:attrNameLst>
                                          <p:attrName>ppt_w</p:attrName>
                                        </p:attrNameLst>
                                      </p:cBhvr>
                                      <p:tavLst>
                                        <p:tav tm="0">
                                          <p:val>
                                            <p:strVal val="0"/>
                                          </p:val>
                                        </p:tav>
                                        <p:tav tm="100000">
                                          <p:val>
                                            <p:strVal val="#ppt_w"/>
                                          </p:val>
                                        </p:tav>
                                      </p:tavLst>
                                    </p:anim>
                                    <p:anim calcmode="lin" valueType="num">
                                      <p:cBhvr additive="base">
                                        <p:cTn id="36" dur="1000"/>
                                        <p:tgtEl>
                                          <p:spTgt spid="172">
                                            <p:txEl>
                                              <p:pRg st="5" end="5"/>
                                            </p:txEl>
                                          </p:spTgt>
                                        </p:tgtEl>
                                        <p:attrNameLst>
                                          <p:attrName>ppt_h</p:attrName>
                                        </p:attrNameLst>
                                      </p:cBhvr>
                                      <p:tavLst>
                                        <p:tav tm="0">
                                          <p:val>
                                            <p:strVal val="0"/>
                                          </p:val>
                                        </p:tav>
                                        <p:tav tm="100000">
                                          <p:val>
                                            <p:strVal val="#ppt_h"/>
                                          </p:val>
                                        </p:tav>
                                      </p:tavLst>
                                    </p:anim>
                                  </p:childTnLst>
                                </p:cTn>
                              </p:par>
                            </p:childTnLst>
                          </p:cTn>
                        </p:par>
                        <p:par>
                          <p:cTn id="37" fill="hold">
                            <p:stCondLst>
                              <p:cond delay="6000"/>
                            </p:stCondLst>
                            <p:childTnLst>
                              <p:par>
                                <p:cTn id="38" presetID="23" presetClass="entr" presetSubtype="16" fill="hold" nodeType="afterEffect">
                                  <p:stCondLst>
                                    <p:cond delay="0"/>
                                  </p:stCondLst>
                                  <p:childTnLst>
                                    <p:set>
                                      <p:cBhvr>
                                        <p:cTn id="39" dur="1" fill="hold">
                                          <p:stCondLst>
                                            <p:cond delay="0"/>
                                          </p:stCondLst>
                                        </p:cTn>
                                        <p:tgtEl>
                                          <p:spTgt spid="172">
                                            <p:txEl>
                                              <p:pRg st="6" end="6"/>
                                            </p:txEl>
                                          </p:spTgt>
                                        </p:tgtEl>
                                        <p:attrNameLst>
                                          <p:attrName>style.visibility</p:attrName>
                                        </p:attrNameLst>
                                      </p:cBhvr>
                                      <p:to>
                                        <p:strVal val="visible"/>
                                      </p:to>
                                    </p:set>
                                    <p:anim calcmode="lin" valueType="num">
                                      <p:cBhvr additive="base">
                                        <p:cTn id="40" dur="1000"/>
                                        <p:tgtEl>
                                          <p:spTgt spid="172">
                                            <p:txEl>
                                              <p:pRg st="6" end="6"/>
                                            </p:txEl>
                                          </p:spTgt>
                                        </p:tgtEl>
                                        <p:attrNameLst>
                                          <p:attrName>ppt_w</p:attrName>
                                        </p:attrNameLst>
                                      </p:cBhvr>
                                      <p:tavLst>
                                        <p:tav tm="0">
                                          <p:val>
                                            <p:strVal val="0"/>
                                          </p:val>
                                        </p:tav>
                                        <p:tav tm="100000">
                                          <p:val>
                                            <p:strVal val="#ppt_w"/>
                                          </p:val>
                                        </p:tav>
                                      </p:tavLst>
                                    </p:anim>
                                    <p:anim calcmode="lin" valueType="num">
                                      <p:cBhvr additive="base">
                                        <p:cTn id="41" dur="1000"/>
                                        <p:tgtEl>
                                          <p:spTgt spid="172">
                                            <p:txEl>
                                              <p:pRg st="6" end="6"/>
                                            </p:txEl>
                                          </p:spTgt>
                                        </p:tgtEl>
                                        <p:attrNameLst>
                                          <p:attrName>ppt_h</p:attrName>
                                        </p:attrNameLst>
                                      </p:cBhvr>
                                      <p:tavLst>
                                        <p:tav tm="0">
                                          <p:val>
                                            <p:strVal val="0"/>
                                          </p:val>
                                        </p:tav>
                                        <p:tav tm="100000">
                                          <p:val>
                                            <p:strVal val="#ppt_h"/>
                                          </p:val>
                                        </p:tav>
                                      </p:tavLst>
                                    </p:anim>
                                  </p:childTnLst>
                                </p:cTn>
                              </p:par>
                            </p:childTnLst>
                          </p:cTn>
                        </p:par>
                        <p:par>
                          <p:cTn id="42" fill="hold">
                            <p:stCondLst>
                              <p:cond delay="7000"/>
                            </p:stCondLst>
                            <p:childTnLst>
                              <p:par>
                                <p:cTn id="43" presetID="23" presetClass="entr" presetSubtype="16" fill="hold" nodeType="afterEffect">
                                  <p:stCondLst>
                                    <p:cond delay="0"/>
                                  </p:stCondLst>
                                  <p:childTnLst>
                                    <p:set>
                                      <p:cBhvr>
                                        <p:cTn id="44" dur="1" fill="hold">
                                          <p:stCondLst>
                                            <p:cond delay="0"/>
                                          </p:stCondLst>
                                        </p:cTn>
                                        <p:tgtEl>
                                          <p:spTgt spid="172">
                                            <p:txEl>
                                              <p:pRg st="7" end="7"/>
                                            </p:txEl>
                                          </p:spTgt>
                                        </p:tgtEl>
                                        <p:attrNameLst>
                                          <p:attrName>style.visibility</p:attrName>
                                        </p:attrNameLst>
                                      </p:cBhvr>
                                      <p:to>
                                        <p:strVal val="visible"/>
                                      </p:to>
                                    </p:set>
                                    <p:anim calcmode="lin" valueType="num">
                                      <p:cBhvr additive="base">
                                        <p:cTn id="45" dur="1000"/>
                                        <p:tgtEl>
                                          <p:spTgt spid="172">
                                            <p:txEl>
                                              <p:pRg st="7" end="7"/>
                                            </p:txEl>
                                          </p:spTgt>
                                        </p:tgtEl>
                                        <p:attrNameLst>
                                          <p:attrName>ppt_w</p:attrName>
                                        </p:attrNameLst>
                                      </p:cBhvr>
                                      <p:tavLst>
                                        <p:tav tm="0">
                                          <p:val>
                                            <p:strVal val="0"/>
                                          </p:val>
                                        </p:tav>
                                        <p:tav tm="100000">
                                          <p:val>
                                            <p:strVal val="#ppt_w"/>
                                          </p:val>
                                        </p:tav>
                                      </p:tavLst>
                                    </p:anim>
                                    <p:anim calcmode="lin" valueType="num">
                                      <p:cBhvr additive="base">
                                        <p:cTn id="46" dur="1000"/>
                                        <p:tgtEl>
                                          <p:spTgt spid="172">
                                            <p:txEl>
                                              <p:pRg st="7" end="7"/>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17"/>
        <p:cNvGrpSpPr/>
        <p:nvPr/>
      </p:nvGrpSpPr>
      <p:grpSpPr>
        <a:xfrm>
          <a:off x="0" y="0"/>
          <a:ext cx="0" cy="0"/>
          <a:chOff x="0" y="0"/>
          <a:chExt cx="0" cy="0"/>
        </a:xfrm>
      </p:grpSpPr>
      <p:sp>
        <p:nvSpPr>
          <p:cNvPr id="518" name="Google Shape;518;p66"/>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519" name="Google Shape;519;p66"/>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3800">
                <a:solidFill>
                  <a:schemeClr val="accent1"/>
                </a:solidFill>
              </a:rPr>
              <a:t>Creating Accessible Content: </a:t>
            </a:r>
            <a:endParaRPr sz="3800">
              <a:solidFill>
                <a:schemeClr val="accent1"/>
              </a:solidFill>
            </a:endParaRPr>
          </a:p>
          <a:p>
            <a:pPr marL="0" lvl="0" indent="0" algn="l" rtl="0">
              <a:spcBef>
                <a:spcPts val="0"/>
              </a:spcBef>
              <a:spcAft>
                <a:spcPts val="0"/>
              </a:spcAft>
              <a:buSzPts val="4900"/>
              <a:buNone/>
            </a:pPr>
            <a:r>
              <a:rPr lang="en" sz="3800">
                <a:solidFill>
                  <a:schemeClr val="accent1"/>
                </a:solidFill>
              </a:rPr>
              <a:t>3 Strategies for Inclusivity</a:t>
            </a:r>
            <a:endParaRPr sz="3800"/>
          </a:p>
        </p:txBody>
      </p:sp>
      <p:sp>
        <p:nvSpPr>
          <p:cNvPr id="520" name="Google Shape;520;p66"/>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04</a:t>
            </a:r>
            <a:endParaRPr/>
          </a:p>
        </p:txBody>
      </p:sp>
      <p:sp>
        <p:nvSpPr>
          <p:cNvPr id="521" name="Google Shape;521;p66"/>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522" name="Google Shape;522;p66"/>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1C7D5749-62B2-05B0-EC28-65111EC0353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55"/>
    </mc:Choice>
    <mc:Fallback>
      <p:transition spd="slow" advTm="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26"/>
        <p:cNvGrpSpPr/>
        <p:nvPr/>
      </p:nvGrpSpPr>
      <p:grpSpPr>
        <a:xfrm>
          <a:off x="0" y="0"/>
          <a:ext cx="0" cy="0"/>
          <a:chOff x="0" y="0"/>
          <a:chExt cx="0" cy="0"/>
        </a:xfrm>
      </p:grpSpPr>
      <p:sp>
        <p:nvSpPr>
          <p:cNvPr id="527" name="Google Shape;527;p67"/>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Creating accessible content: 3 Strategies for inclusivity</a:t>
            </a:r>
            <a:endParaRPr sz="2700"/>
          </a:p>
        </p:txBody>
      </p:sp>
      <p:sp>
        <p:nvSpPr>
          <p:cNvPr id="528" name="Google Shape;528;p67"/>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400"/>
              </a:spcBef>
              <a:spcAft>
                <a:spcPts val="0"/>
              </a:spcAft>
              <a:buNone/>
            </a:pPr>
            <a:r>
              <a:rPr lang="en" sz="1900"/>
              <a:t>Understanding the diverse needs of audiences, especially individuals with disabilities, is essential for building a truly accessible online environment. In this chapter, we will explore three impactful strategies curated to make digital content not only visually appealing but also universally accessible. </a:t>
            </a:r>
            <a:endParaRPr sz="1900"/>
          </a:p>
          <a:p>
            <a:pPr marL="0" lvl="0" indent="0" algn="l" rtl="0">
              <a:spcBef>
                <a:spcPts val="1500"/>
              </a:spcBef>
              <a:spcAft>
                <a:spcPts val="0"/>
              </a:spcAft>
              <a:buNone/>
            </a:pPr>
            <a:r>
              <a:rPr lang="en" sz="1900"/>
              <a:t>From utilizing subtitles and optimizing site navigation to incorporating text-to-speech technology and choosing appropriate typography, these strategies are designed to enhance engagement for everyone, including those with visual or hearing impairments, dyslexia, or attention-related challenges. </a:t>
            </a:r>
            <a:endParaRPr sz="1900"/>
          </a:p>
          <a:p>
            <a:pPr marL="0" lvl="0" indent="0" algn="l" rtl="0">
              <a:lnSpc>
                <a:spcPct val="100000"/>
              </a:lnSpc>
              <a:spcBef>
                <a:spcPts val="1500"/>
              </a:spcBef>
              <a:spcAft>
                <a:spcPts val="0"/>
              </a:spcAft>
              <a:buNone/>
            </a:pPr>
            <a:r>
              <a:rPr lang="en" sz="1900"/>
              <a:t>When integrating the following strategies, online content becomes not only informative but also welcoming to all, ensuring a truly inclusive digital experience.</a:t>
            </a:r>
            <a:endParaRPr sz="1900"/>
          </a:p>
          <a:p>
            <a:pPr marL="0" lvl="0" indent="0" algn="l" rtl="0">
              <a:spcBef>
                <a:spcPts val="0"/>
              </a:spcBef>
              <a:spcAft>
                <a:spcPts val="0"/>
              </a:spcAft>
              <a:buNone/>
            </a:pPr>
            <a:r>
              <a:rPr lang="en" sz="2000"/>
              <a:t> </a:t>
            </a:r>
            <a:endParaRPr sz="2000"/>
          </a:p>
          <a:p>
            <a:pPr marL="0" lvl="0" indent="0" algn="l" rtl="0">
              <a:spcBef>
                <a:spcPts val="0"/>
              </a:spcBef>
              <a:spcAft>
                <a:spcPts val="0"/>
              </a:spcAft>
              <a:buNone/>
            </a:pPr>
            <a:endParaRPr sz="2000"/>
          </a:p>
          <a:p>
            <a:pPr marL="0" lvl="0" indent="0" algn="l" rtl="0">
              <a:lnSpc>
                <a:spcPct val="115000"/>
              </a:lnSpc>
              <a:spcBef>
                <a:spcPts val="0"/>
              </a:spcBef>
              <a:spcAft>
                <a:spcPts val="0"/>
              </a:spcAft>
              <a:buNone/>
            </a:pPr>
            <a:endParaRPr/>
          </a:p>
        </p:txBody>
      </p:sp>
      <p:sp>
        <p:nvSpPr>
          <p:cNvPr id="529" name="Google Shape;529;p6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41</a:t>
            </a:fld>
            <a:endParaRPr/>
          </a:p>
        </p:txBody>
      </p:sp>
      <p:pic>
        <p:nvPicPr>
          <p:cNvPr id="3" name="Audio 2">
            <a:hlinkClick r:id="" action="ppaction://media"/>
            <a:extLst>
              <a:ext uri="{FF2B5EF4-FFF2-40B4-BE49-F238E27FC236}">
                <a16:creationId xmlns:a16="http://schemas.microsoft.com/office/drawing/2014/main" id="{1FC0EC53-C8EC-FA86-8DDA-1779478CA6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682"/>
    </mc:Choice>
    <mc:Fallback>
      <p:transition spd="slow" advTm="53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33"/>
        <p:cNvGrpSpPr/>
        <p:nvPr/>
      </p:nvGrpSpPr>
      <p:grpSpPr>
        <a:xfrm>
          <a:off x="0" y="0"/>
          <a:ext cx="0" cy="0"/>
          <a:chOff x="0" y="0"/>
          <a:chExt cx="0" cy="0"/>
        </a:xfrm>
      </p:grpSpPr>
      <p:sp>
        <p:nvSpPr>
          <p:cNvPr id="534" name="Google Shape;534;p6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Creating accessible content: 3 Strategies for inclusivity</a:t>
            </a:r>
            <a:endParaRPr sz="2700"/>
          </a:p>
        </p:txBody>
      </p:sp>
      <p:sp>
        <p:nvSpPr>
          <p:cNvPr id="535" name="Google Shape;535;p68"/>
          <p:cNvSpPr txBox="1">
            <a:spLocks noGrp="1"/>
          </p:cNvSpPr>
          <p:nvPr>
            <p:ph type="body" idx="1"/>
          </p:nvPr>
        </p:nvSpPr>
        <p:spPr>
          <a:xfrm>
            <a:off x="628243" y="1388867"/>
            <a:ext cx="10932600" cy="5904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0"/>
              </a:spcBef>
              <a:spcAft>
                <a:spcPts val="0"/>
              </a:spcAft>
              <a:buNone/>
            </a:pPr>
            <a:endParaRPr sz="1700"/>
          </a:p>
          <a:p>
            <a:pPr marL="0" lvl="0" indent="0" algn="l" rtl="0">
              <a:lnSpc>
                <a:spcPct val="100000"/>
              </a:lnSpc>
              <a:spcBef>
                <a:spcPts val="0"/>
              </a:spcBef>
              <a:spcAft>
                <a:spcPts val="0"/>
              </a:spcAft>
              <a:buNone/>
            </a:pPr>
            <a:endParaRPr sz="1700"/>
          </a:p>
          <a:p>
            <a:pPr marL="0" lvl="0" indent="0" algn="l" rtl="0">
              <a:spcBef>
                <a:spcPts val="0"/>
              </a:spcBef>
              <a:spcAft>
                <a:spcPts val="0"/>
              </a:spcAft>
              <a:buNone/>
            </a:pPr>
            <a:endParaRPr sz="2000"/>
          </a:p>
          <a:p>
            <a:pPr marL="0" lvl="0" indent="0" algn="l" rtl="0">
              <a:lnSpc>
                <a:spcPct val="115000"/>
              </a:lnSpc>
              <a:spcBef>
                <a:spcPts val="0"/>
              </a:spcBef>
              <a:spcAft>
                <a:spcPts val="0"/>
              </a:spcAft>
              <a:buNone/>
            </a:pPr>
            <a:endParaRPr/>
          </a:p>
        </p:txBody>
      </p:sp>
      <p:sp>
        <p:nvSpPr>
          <p:cNvPr id="536" name="Google Shape;536;p6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42</a:t>
            </a:fld>
            <a:endParaRPr/>
          </a:p>
        </p:txBody>
      </p:sp>
      <p:sp>
        <p:nvSpPr>
          <p:cNvPr id="537" name="Google Shape;537;p68"/>
          <p:cNvSpPr txBox="1"/>
          <p:nvPr/>
        </p:nvSpPr>
        <p:spPr>
          <a:xfrm>
            <a:off x="2243000" y="1267825"/>
            <a:ext cx="7855500" cy="1842300"/>
          </a:xfrm>
          <a:prstGeom prst="rect">
            <a:avLst/>
          </a:prstGeom>
          <a:solidFill>
            <a:schemeClr val="dk2"/>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n" sz="1700" b="1">
                <a:solidFill>
                  <a:schemeClr val="accent6"/>
                </a:solidFill>
                <a:latin typeface="Calibri"/>
                <a:ea typeface="Calibri"/>
                <a:cs typeface="Calibri"/>
                <a:sym typeface="Calibri"/>
              </a:rPr>
              <a:t>1. Use Diverse Accessible Formats such as:</a:t>
            </a:r>
            <a:endParaRPr sz="1700" b="1">
              <a:solidFill>
                <a:schemeClr val="accent6"/>
              </a:solidFill>
              <a:latin typeface="Calibri"/>
              <a:ea typeface="Calibri"/>
              <a:cs typeface="Calibri"/>
              <a:sym typeface="Calibri"/>
            </a:endParaRPr>
          </a:p>
          <a:p>
            <a:pPr marL="0" lvl="0" indent="0" algn="ctr" rtl="0">
              <a:spcBef>
                <a:spcPts val="0"/>
              </a:spcBef>
              <a:spcAft>
                <a:spcPts val="0"/>
              </a:spcAft>
              <a:buNone/>
            </a:pP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Audio: Engage your auditory learners.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Text: Cater to the readers and learners.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Video: Bring concepts to life visually.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Transcripts: Ensure inclusivity by providing text versions.</a:t>
            </a:r>
            <a:endParaRPr sz="2000" b="1">
              <a:solidFill>
                <a:schemeClr val="accent6"/>
              </a:solidFill>
              <a:latin typeface="Calibri"/>
              <a:ea typeface="Calibri"/>
              <a:cs typeface="Calibri"/>
              <a:sym typeface="Calibri"/>
            </a:endParaRPr>
          </a:p>
        </p:txBody>
      </p:sp>
      <p:sp>
        <p:nvSpPr>
          <p:cNvPr id="538" name="Google Shape;538;p68"/>
          <p:cNvSpPr txBox="1"/>
          <p:nvPr/>
        </p:nvSpPr>
        <p:spPr>
          <a:xfrm>
            <a:off x="2222336" y="3275544"/>
            <a:ext cx="7855500" cy="1595100"/>
          </a:xfrm>
          <a:prstGeom prst="rect">
            <a:avLst/>
          </a:prstGeom>
          <a:solidFill>
            <a:schemeClr val="dk1"/>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n" sz="1700" b="1">
                <a:solidFill>
                  <a:schemeClr val="accent6"/>
                </a:solidFill>
                <a:latin typeface="Calibri"/>
                <a:ea typeface="Calibri"/>
                <a:cs typeface="Calibri"/>
                <a:sym typeface="Calibri"/>
              </a:rPr>
              <a:t>2. Speak Clearly, Write Simply: </a:t>
            </a:r>
            <a:endParaRPr sz="1700" b="1">
              <a:solidFill>
                <a:schemeClr val="accent6"/>
              </a:solidFill>
              <a:latin typeface="Calibri"/>
              <a:ea typeface="Calibri"/>
              <a:cs typeface="Calibri"/>
              <a:sym typeface="Calibri"/>
            </a:endParaRPr>
          </a:p>
          <a:p>
            <a:pPr marL="0" lvl="0" indent="0" algn="l" rtl="0">
              <a:spcBef>
                <a:spcPts val="0"/>
              </a:spcBef>
              <a:spcAft>
                <a:spcPts val="0"/>
              </a:spcAft>
              <a:buNone/>
            </a:pP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Clear Language: Simplify complex ideas.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  Organized Content: Create logical flow.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Headings &amp; Lists: Aid navigation and understanding. </a:t>
            </a:r>
            <a:endParaRPr sz="2000" b="1">
              <a:solidFill>
                <a:schemeClr val="accent6"/>
              </a:solidFill>
              <a:latin typeface="Calibri"/>
              <a:ea typeface="Calibri"/>
              <a:cs typeface="Calibri"/>
              <a:sym typeface="Calibri"/>
            </a:endParaRPr>
          </a:p>
        </p:txBody>
      </p:sp>
      <p:sp>
        <p:nvSpPr>
          <p:cNvPr id="539" name="Google Shape;539;p68"/>
          <p:cNvSpPr txBox="1"/>
          <p:nvPr/>
        </p:nvSpPr>
        <p:spPr>
          <a:xfrm>
            <a:off x="2222300" y="5036073"/>
            <a:ext cx="7855500" cy="1595100"/>
          </a:xfrm>
          <a:prstGeom prst="rect">
            <a:avLst/>
          </a:prstGeom>
          <a:solidFill>
            <a:schemeClr val="lt2"/>
          </a:solidFill>
          <a:ln w="9525" cap="flat" cmpd="sng">
            <a:solidFill>
              <a:srgbClr val="333333"/>
            </a:solidFill>
            <a:prstDash val="solid"/>
            <a:round/>
            <a:headEnd type="none" w="sm" len="sm"/>
            <a:tailEnd type="none" w="sm" len="sm"/>
          </a:ln>
        </p:spPr>
        <p:txBody>
          <a:bodyPr spcFirstLastPara="1" wrap="square" lIns="91425" tIns="91425" rIns="91425" bIns="91425" anchor="ctr" anchorCtr="0">
            <a:noAutofit/>
          </a:bodyPr>
          <a:lstStyle/>
          <a:p>
            <a:pPr marL="457200" lvl="0" indent="0" algn="l" rtl="0">
              <a:spcBef>
                <a:spcPts val="0"/>
              </a:spcBef>
              <a:spcAft>
                <a:spcPts val="0"/>
              </a:spcAft>
              <a:buNone/>
            </a:pPr>
            <a:r>
              <a:rPr lang="en" sz="1700" b="1">
                <a:solidFill>
                  <a:schemeClr val="accent6"/>
                </a:solidFill>
                <a:latin typeface="Calibri"/>
                <a:ea typeface="Calibri"/>
                <a:cs typeface="Calibri"/>
                <a:sym typeface="Calibri"/>
              </a:rPr>
              <a:t>3. Let Visuals Tell the Tale: </a:t>
            </a:r>
            <a:endParaRPr sz="1700" b="1">
              <a:solidFill>
                <a:schemeClr val="accent6"/>
              </a:solidFill>
              <a:latin typeface="Calibri"/>
              <a:ea typeface="Calibri"/>
              <a:cs typeface="Calibri"/>
              <a:sym typeface="Calibri"/>
            </a:endParaRPr>
          </a:p>
          <a:p>
            <a:pPr marL="0" lvl="0" indent="0" algn="l" rtl="0">
              <a:spcBef>
                <a:spcPts val="0"/>
              </a:spcBef>
              <a:spcAft>
                <a:spcPts val="0"/>
              </a:spcAft>
              <a:buNone/>
            </a:pP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Images: Convey emotions and concepts.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Videos: Add depth and context. </a:t>
            </a:r>
            <a:endParaRPr sz="1700">
              <a:solidFill>
                <a:schemeClr val="accent6"/>
              </a:solidFill>
              <a:latin typeface="Calibri"/>
              <a:ea typeface="Calibri"/>
              <a:cs typeface="Calibri"/>
              <a:sym typeface="Calibri"/>
            </a:endParaRPr>
          </a:p>
          <a:p>
            <a:pPr marL="1524000" lvl="0" indent="0" algn="l" rtl="0">
              <a:spcBef>
                <a:spcPts val="0"/>
              </a:spcBef>
              <a:spcAft>
                <a:spcPts val="0"/>
              </a:spcAft>
              <a:buNone/>
            </a:pPr>
            <a:r>
              <a:rPr lang="en" sz="1700">
                <a:solidFill>
                  <a:schemeClr val="accent6"/>
                </a:solidFill>
                <a:latin typeface="Calibri"/>
                <a:ea typeface="Calibri"/>
                <a:cs typeface="Calibri"/>
                <a:sym typeface="Calibri"/>
              </a:rPr>
              <a:t>🎉 Multimedia Magic: Engage multiple senses for impact.</a:t>
            </a:r>
            <a:endParaRPr sz="2000" b="1">
              <a:solidFill>
                <a:schemeClr val="accent6"/>
              </a:solidFill>
              <a:latin typeface="Calibri"/>
              <a:ea typeface="Calibri"/>
              <a:cs typeface="Calibri"/>
              <a:sym typeface="Calibri"/>
            </a:endParaRPr>
          </a:p>
        </p:txBody>
      </p:sp>
      <p:pic>
        <p:nvPicPr>
          <p:cNvPr id="3" name="Audio 2">
            <a:hlinkClick r:id="" action="ppaction://media"/>
            <a:extLst>
              <a:ext uri="{FF2B5EF4-FFF2-40B4-BE49-F238E27FC236}">
                <a16:creationId xmlns:a16="http://schemas.microsoft.com/office/drawing/2014/main" id="{3CEA8609-AD17-3691-B2AB-E35E3A06E40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3801"/>
    </mc:Choice>
    <mc:Fallback>
      <p:transition spd="slow" advTm="53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537"/>
                                        </p:tgtEl>
                                        <p:attrNameLst>
                                          <p:attrName>style.visibility</p:attrName>
                                        </p:attrNameLst>
                                      </p:cBhvr>
                                      <p:to>
                                        <p:strVal val="visible"/>
                                      </p:to>
                                    </p:set>
                                    <p:anim calcmode="lin" valueType="num">
                                      <p:cBhvr additive="base">
                                        <p:cTn id="10" dur="4900"/>
                                        <p:tgtEl>
                                          <p:spTgt spid="537"/>
                                        </p:tgtEl>
                                        <p:attrNameLst>
                                          <p:attrName>ppt_w</p:attrName>
                                        </p:attrNameLst>
                                      </p:cBhvr>
                                      <p:tavLst>
                                        <p:tav tm="0">
                                          <p:val>
                                            <p:strVal val="0"/>
                                          </p:val>
                                        </p:tav>
                                        <p:tav tm="100000">
                                          <p:val>
                                            <p:strVal val="#ppt_w"/>
                                          </p:val>
                                        </p:tav>
                                      </p:tavLst>
                                    </p:anim>
                                    <p:anim calcmode="lin" valueType="num">
                                      <p:cBhvr additive="base">
                                        <p:cTn id="11" dur="4900"/>
                                        <p:tgtEl>
                                          <p:spTgt spid="537"/>
                                        </p:tgtEl>
                                        <p:attrNameLst>
                                          <p:attrName>ppt_h</p:attrName>
                                        </p:attrNameLst>
                                      </p:cBhvr>
                                      <p:tavLst>
                                        <p:tav tm="0">
                                          <p:val>
                                            <p:strVal val="0"/>
                                          </p:val>
                                        </p:tav>
                                        <p:tav tm="100000">
                                          <p:val>
                                            <p:strVal val="#ppt_h"/>
                                          </p:val>
                                        </p:tav>
                                      </p:tavLst>
                                    </p:anim>
                                  </p:childTnLst>
                                </p:cTn>
                              </p:par>
                            </p:childTnLst>
                          </p:cTn>
                        </p:par>
                        <p:par>
                          <p:cTn id="12" fill="hold">
                            <p:stCondLst>
                              <p:cond delay="4900"/>
                            </p:stCondLst>
                            <p:childTnLst>
                              <p:par>
                                <p:cTn id="13" presetID="23" presetClass="entr" presetSubtype="16" fill="hold" nodeType="afterEffect">
                                  <p:stCondLst>
                                    <p:cond delay="0"/>
                                  </p:stCondLst>
                                  <p:childTnLst>
                                    <p:set>
                                      <p:cBhvr>
                                        <p:cTn id="14" dur="1" fill="hold">
                                          <p:stCondLst>
                                            <p:cond delay="0"/>
                                          </p:stCondLst>
                                        </p:cTn>
                                        <p:tgtEl>
                                          <p:spTgt spid="538"/>
                                        </p:tgtEl>
                                        <p:attrNameLst>
                                          <p:attrName>style.visibility</p:attrName>
                                        </p:attrNameLst>
                                      </p:cBhvr>
                                      <p:to>
                                        <p:strVal val="visible"/>
                                      </p:to>
                                    </p:set>
                                    <p:anim calcmode="lin" valueType="num">
                                      <p:cBhvr additive="base">
                                        <p:cTn id="15" dur="5000"/>
                                        <p:tgtEl>
                                          <p:spTgt spid="538"/>
                                        </p:tgtEl>
                                        <p:attrNameLst>
                                          <p:attrName>ppt_w</p:attrName>
                                        </p:attrNameLst>
                                      </p:cBhvr>
                                      <p:tavLst>
                                        <p:tav tm="0">
                                          <p:val>
                                            <p:strVal val="0"/>
                                          </p:val>
                                        </p:tav>
                                        <p:tav tm="100000">
                                          <p:val>
                                            <p:strVal val="#ppt_w"/>
                                          </p:val>
                                        </p:tav>
                                      </p:tavLst>
                                    </p:anim>
                                    <p:anim calcmode="lin" valueType="num">
                                      <p:cBhvr additive="base">
                                        <p:cTn id="16" dur="5000"/>
                                        <p:tgtEl>
                                          <p:spTgt spid="538"/>
                                        </p:tgtEl>
                                        <p:attrNameLst>
                                          <p:attrName>ppt_h</p:attrName>
                                        </p:attrNameLst>
                                      </p:cBhvr>
                                      <p:tavLst>
                                        <p:tav tm="0">
                                          <p:val>
                                            <p:strVal val="0"/>
                                          </p:val>
                                        </p:tav>
                                        <p:tav tm="100000">
                                          <p:val>
                                            <p:strVal val="#ppt_h"/>
                                          </p:val>
                                        </p:tav>
                                      </p:tavLst>
                                    </p:anim>
                                  </p:childTnLst>
                                </p:cTn>
                              </p:par>
                            </p:childTnLst>
                          </p:cTn>
                        </p:par>
                        <p:par>
                          <p:cTn id="17" fill="hold">
                            <p:stCondLst>
                              <p:cond delay="9900"/>
                            </p:stCondLst>
                            <p:childTnLst>
                              <p:par>
                                <p:cTn id="18" presetID="23" presetClass="entr" presetSubtype="16" fill="hold" nodeType="afterEffect">
                                  <p:stCondLst>
                                    <p:cond delay="0"/>
                                  </p:stCondLst>
                                  <p:childTnLst>
                                    <p:set>
                                      <p:cBhvr>
                                        <p:cTn id="19" dur="1" fill="hold">
                                          <p:stCondLst>
                                            <p:cond delay="0"/>
                                          </p:stCondLst>
                                        </p:cTn>
                                        <p:tgtEl>
                                          <p:spTgt spid="539"/>
                                        </p:tgtEl>
                                        <p:attrNameLst>
                                          <p:attrName>style.visibility</p:attrName>
                                        </p:attrNameLst>
                                      </p:cBhvr>
                                      <p:to>
                                        <p:strVal val="visible"/>
                                      </p:to>
                                    </p:set>
                                    <p:anim calcmode="lin" valueType="num">
                                      <p:cBhvr additive="base">
                                        <p:cTn id="20" dur="5000"/>
                                        <p:tgtEl>
                                          <p:spTgt spid="539"/>
                                        </p:tgtEl>
                                        <p:attrNameLst>
                                          <p:attrName>ppt_w</p:attrName>
                                        </p:attrNameLst>
                                      </p:cBhvr>
                                      <p:tavLst>
                                        <p:tav tm="0">
                                          <p:val>
                                            <p:strVal val="0"/>
                                          </p:val>
                                        </p:tav>
                                        <p:tav tm="100000">
                                          <p:val>
                                            <p:strVal val="#ppt_w"/>
                                          </p:val>
                                        </p:tav>
                                      </p:tavLst>
                                    </p:anim>
                                    <p:anim calcmode="lin" valueType="num">
                                      <p:cBhvr additive="base">
                                        <p:cTn id="21" dur="5000"/>
                                        <p:tgtEl>
                                          <p:spTgt spid="53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43"/>
        <p:cNvGrpSpPr/>
        <p:nvPr/>
      </p:nvGrpSpPr>
      <p:grpSpPr>
        <a:xfrm>
          <a:off x="0" y="0"/>
          <a:ext cx="0" cy="0"/>
          <a:chOff x="0" y="0"/>
          <a:chExt cx="0" cy="0"/>
        </a:xfrm>
      </p:grpSpPr>
      <p:sp>
        <p:nvSpPr>
          <p:cNvPr id="544" name="Google Shape;544;p69"/>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Creating accessible content: 3 Strategies for inclusivity</a:t>
            </a:r>
            <a:endParaRPr sz="2700"/>
          </a:p>
        </p:txBody>
      </p:sp>
      <p:sp>
        <p:nvSpPr>
          <p:cNvPr id="545" name="Google Shape;545;p69"/>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solidFill>
                  <a:srgbClr val="445D73"/>
                </a:solidFill>
              </a:rPr>
              <a:t>1. Accessible content formats</a:t>
            </a:r>
            <a:endParaRPr sz="1600" b="1">
              <a:solidFill>
                <a:srgbClr val="445D73"/>
              </a:solidFill>
            </a:endParaRPr>
          </a:p>
          <a:p>
            <a:pPr marL="0" lvl="0" indent="0" algn="l" rtl="0">
              <a:spcBef>
                <a:spcPts val="2400"/>
              </a:spcBef>
              <a:spcAft>
                <a:spcPts val="0"/>
              </a:spcAft>
              <a:buNone/>
            </a:pPr>
            <a:r>
              <a:rPr lang="en" sz="1600">
                <a:solidFill>
                  <a:srgbClr val="445D73"/>
                </a:solidFill>
              </a:rPr>
              <a:t>When creating content for an online course for people with disabilities, it is important to provide it in a variety of formats. This will ensure that all people can access the content, regardless of their abilities. </a:t>
            </a:r>
            <a:endParaRPr sz="1600">
              <a:solidFill>
                <a:srgbClr val="445D73"/>
              </a:solidFill>
            </a:endParaRPr>
          </a:p>
          <a:p>
            <a:pPr marL="609600" lvl="0" indent="-406400" algn="l" rtl="0">
              <a:spcBef>
                <a:spcPts val="2400"/>
              </a:spcBef>
              <a:spcAft>
                <a:spcPts val="0"/>
              </a:spcAft>
              <a:buClr>
                <a:srgbClr val="445D73"/>
              </a:buClr>
              <a:buSzPts val="1600"/>
              <a:buChar char="●"/>
            </a:pPr>
            <a:r>
              <a:rPr lang="en" sz="1600" b="1">
                <a:solidFill>
                  <a:srgbClr val="445D73"/>
                </a:solidFill>
              </a:rPr>
              <a:t>Text</a:t>
            </a:r>
            <a:r>
              <a:rPr lang="en" sz="1600">
                <a:solidFill>
                  <a:srgbClr val="445D73"/>
                </a:solidFill>
              </a:rPr>
              <a:t>: Text is the most accessible content format, as it can be read by people with visual impairments using screen readers. Text should be clear, concise, and well-formatted. It is also important to use headings and subheadings to organize the content and make it easier to navigate.</a:t>
            </a:r>
            <a:endParaRPr sz="1600">
              <a:solidFill>
                <a:srgbClr val="445D73"/>
              </a:solidFill>
            </a:endParaRPr>
          </a:p>
          <a:p>
            <a:pPr marL="609600" lvl="0" indent="-406400" algn="l" rtl="0">
              <a:spcBef>
                <a:spcPts val="0"/>
              </a:spcBef>
              <a:spcAft>
                <a:spcPts val="0"/>
              </a:spcAft>
              <a:buClr>
                <a:srgbClr val="445D73"/>
              </a:buClr>
              <a:buSzPts val="1600"/>
              <a:buChar char="●"/>
            </a:pPr>
            <a:r>
              <a:rPr lang="en" sz="1600" b="1">
                <a:solidFill>
                  <a:srgbClr val="445D73"/>
                </a:solidFill>
              </a:rPr>
              <a:t>Audio</a:t>
            </a:r>
            <a:r>
              <a:rPr lang="en" sz="1600">
                <a:solidFill>
                  <a:srgbClr val="445D73"/>
                </a:solidFill>
              </a:rPr>
              <a:t>: Audio content can be a good option for people who prefer to learn by listening. </a:t>
            </a:r>
            <a:r>
              <a:rPr lang="en" sz="1600" i="1">
                <a:solidFill>
                  <a:srgbClr val="445D73"/>
                </a:solidFill>
              </a:rPr>
              <a:t>Audio content should be transcribed</a:t>
            </a:r>
            <a:r>
              <a:rPr lang="en" sz="1600">
                <a:solidFill>
                  <a:srgbClr val="445D73"/>
                </a:solidFill>
              </a:rPr>
              <a:t> so that people who are deaf or hard of hearing can access it.</a:t>
            </a:r>
            <a:endParaRPr sz="1600">
              <a:solidFill>
                <a:srgbClr val="445D73"/>
              </a:solidFill>
            </a:endParaRPr>
          </a:p>
          <a:p>
            <a:pPr marL="609600" lvl="0" indent="-406400" algn="l" rtl="0">
              <a:spcBef>
                <a:spcPts val="0"/>
              </a:spcBef>
              <a:spcAft>
                <a:spcPts val="0"/>
              </a:spcAft>
              <a:buClr>
                <a:srgbClr val="445D73"/>
              </a:buClr>
              <a:buSzPts val="1600"/>
              <a:buChar char="●"/>
            </a:pPr>
            <a:r>
              <a:rPr lang="en" sz="1600" b="1">
                <a:solidFill>
                  <a:srgbClr val="445D73"/>
                </a:solidFill>
              </a:rPr>
              <a:t>Video</a:t>
            </a:r>
            <a:r>
              <a:rPr lang="en" sz="1600">
                <a:solidFill>
                  <a:srgbClr val="445D73"/>
                </a:solidFill>
              </a:rPr>
              <a:t>: Video content can be a great way to engage people and to make complex concepts more understandable. Video content should be captioned and transcribed so that people who are deaf or hard of hearing can access it.</a:t>
            </a:r>
            <a:endParaRPr>
              <a:solidFill>
                <a:srgbClr val="445D73"/>
              </a:solidFill>
            </a:endParaRPr>
          </a:p>
        </p:txBody>
      </p:sp>
      <p:sp>
        <p:nvSpPr>
          <p:cNvPr id="546" name="Google Shape;546;p6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43</a:t>
            </a:fld>
            <a:endParaRPr/>
          </a:p>
        </p:txBody>
      </p:sp>
      <p:pic>
        <p:nvPicPr>
          <p:cNvPr id="3" name="Audio 2">
            <a:hlinkClick r:id="" action="ppaction://media"/>
            <a:extLst>
              <a:ext uri="{FF2B5EF4-FFF2-40B4-BE49-F238E27FC236}">
                <a16:creationId xmlns:a16="http://schemas.microsoft.com/office/drawing/2014/main" id="{F9452D75-E737-81B2-3C2C-8E64BCF7006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9302"/>
    </mc:Choice>
    <mc:Fallback>
      <p:transition spd="slow" advTm="69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0"/>
        <p:cNvGrpSpPr/>
        <p:nvPr/>
      </p:nvGrpSpPr>
      <p:grpSpPr>
        <a:xfrm>
          <a:off x="0" y="0"/>
          <a:ext cx="0" cy="0"/>
          <a:chOff x="0" y="0"/>
          <a:chExt cx="0" cy="0"/>
        </a:xfrm>
      </p:grpSpPr>
      <p:sp>
        <p:nvSpPr>
          <p:cNvPr id="551" name="Google Shape;551;p70"/>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Creating accessible content: 3 Strategies for inclusivity</a:t>
            </a:r>
            <a:endParaRPr sz="2700"/>
          </a:p>
        </p:txBody>
      </p:sp>
      <p:sp>
        <p:nvSpPr>
          <p:cNvPr id="552" name="Google Shape;552;p70"/>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800"/>
              </a:spcBef>
              <a:spcAft>
                <a:spcPts val="0"/>
              </a:spcAft>
              <a:buNone/>
            </a:pPr>
            <a:r>
              <a:rPr lang="en" sz="1600" b="1">
                <a:solidFill>
                  <a:srgbClr val="445D73"/>
                </a:solidFill>
              </a:rPr>
              <a:t>2. Making the content clear and simple</a:t>
            </a:r>
            <a:endParaRPr sz="1600" b="1">
              <a:solidFill>
                <a:srgbClr val="445D73"/>
              </a:solidFill>
            </a:endParaRPr>
          </a:p>
          <a:p>
            <a:pPr marL="609600" lvl="0" indent="-406400" algn="l" rtl="0">
              <a:lnSpc>
                <a:spcPct val="100000"/>
              </a:lnSpc>
              <a:spcBef>
                <a:spcPts val="800"/>
              </a:spcBef>
              <a:spcAft>
                <a:spcPts val="0"/>
              </a:spcAft>
              <a:buClr>
                <a:srgbClr val="445D73"/>
              </a:buClr>
              <a:buSzPts val="1600"/>
              <a:buAutoNum type="alphaLcParenR"/>
            </a:pPr>
            <a:r>
              <a:rPr lang="en" sz="1600">
                <a:solidFill>
                  <a:srgbClr val="445D73"/>
                </a:solidFill>
              </a:rPr>
              <a:t>Use clear and concise language</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When writing content for an online course, it is important to use clear and concise language. This will make the content easier for all people to understand, including those with learning disabilities. Avoid using jargon or technical terms, and break down complex information into smaller, more manageable chunks.</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a:pPr>
            <a:r>
              <a:rPr lang="en" sz="1600">
                <a:solidFill>
                  <a:srgbClr val="445D73"/>
                </a:solidFill>
              </a:rPr>
              <a:t>Organize content in a logical way</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Organizing content in a logical way will make it easier for people to follow and understand. Use headings and subheadings to break up the content and make it easier to navigate. You may also want to use bullet points and numbered lists to organize information.</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a:pPr>
            <a:r>
              <a:rPr lang="en" sz="1600">
                <a:solidFill>
                  <a:srgbClr val="445D73"/>
                </a:solidFill>
              </a:rPr>
              <a:t>Use headings and subheadings</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Headings and subheadings (titles and subtitles) are a great way to organize content and make it easier to navigate. They can also help people to scan the content and identify the main points. When using headings and subheadings, make sure that they are clear and descriptive.</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a:pPr>
            <a:r>
              <a:rPr lang="en" sz="1600">
                <a:solidFill>
                  <a:srgbClr val="445D73"/>
                </a:solidFill>
              </a:rPr>
              <a:t>Use bullet points and numbered lists</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Bullet points and numbered lists can be used to organize information in a concise and easy-to-read way. They can also be used to break down complex concepts into smaller, more manageable chunks.</a:t>
            </a:r>
            <a:endParaRPr sz="1600">
              <a:solidFill>
                <a:srgbClr val="445D73"/>
              </a:solidFill>
            </a:endParaRPr>
          </a:p>
          <a:p>
            <a:pPr marL="0" lvl="0" indent="0" algn="l" rtl="0">
              <a:lnSpc>
                <a:spcPct val="100000"/>
              </a:lnSpc>
              <a:spcBef>
                <a:spcPts val="800"/>
              </a:spcBef>
              <a:spcAft>
                <a:spcPts val="0"/>
              </a:spcAft>
              <a:buNone/>
            </a:pPr>
            <a:endParaRPr sz="1600">
              <a:solidFill>
                <a:srgbClr val="445D73"/>
              </a:solidFill>
            </a:endParaRPr>
          </a:p>
          <a:p>
            <a:pPr marL="0" lvl="0" indent="0" algn="l" rtl="0">
              <a:lnSpc>
                <a:spcPct val="100000"/>
              </a:lnSpc>
              <a:spcBef>
                <a:spcPts val="800"/>
              </a:spcBef>
              <a:spcAft>
                <a:spcPts val="0"/>
              </a:spcAft>
              <a:buNone/>
            </a:pPr>
            <a:endParaRPr sz="1600">
              <a:solidFill>
                <a:srgbClr val="445D73"/>
              </a:solidFill>
            </a:endParaRPr>
          </a:p>
          <a:p>
            <a:pPr marL="0" lvl="0" indent="0" algn="l" rtl="0">
              <a:lnSpc>
                <a:spcPct val="100000"/>
              </a:lnSpc>
              <a:spcBef>
                <a:spcPts val="800"/>
              </a:spcBef>
              <a:spcAft>
                <a:spcPts val="0"/>
              </a:spcAft>
              <a:buNone/>
            </a:pPr>
            <a:endParaRPr sz="1600">
              <a:solidFill>
                <a:srgbClr val="445D73"/>
              </a:solidFill>
            </a:endParaRPr>
          </a:p>
          <a:p>
            <a:pPr marL="0" lvl="0" indent="0" algn="l" rtl="0">
              <a:lnSpc>
                <a:spcPct val="100000"/>
              </a:lnSpc>
              <a:spcBef>
                <a:spcPts val="800"/>
              </a:spcBef>
              <a:spcAft>
                <a:spcPts val="800"/>
              </a:spcAft>
              <a:buNone/>
            </a:pPr>
            <a:endParaRPr sz="1600">
              <a:solidFill>
                <a:srgbClr val="445D73"/>
              </a:solidFill>
            </a:endParaRPr>
          </a:p>
        </p:txBody>
      </p:sp>
      <p:sp>
        <p:nvSpPr>
          <p:cNvPr id="553" name="Google Shape;553;p7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44</a:t>
            </a:fld>
            <a:endParaRPr/>
          </a:p>
        </p:txBody>
      </p:sp>
      <p:pic>
        <p:nvPicPr>
          <p:cNvPr id="3" name="Audio 2">
            <a:hlinkClick r:id="" action="ppaction://media"/>
            <a:extLst>
              <a:ext uri="{FF2B5EF4-FFF2-40B4-BE49-F238E27FC236}">
                <a16:creationId xmlns:a16="http://schemas.microsoft.com/office/drawing/2014/main" id="{15FA0EC4-4171-ED6D-54AD-1FF41A756B4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8651"/>
    </mc:Choice>
    <mc:Fallback>
      <p:transition spd="slow" advTm="886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57"/>
        <p:cNvGrpSpPr/>
        <p:nvPr/>
      </p:nvGrpSpPr>
      <p:grpSpPr>
        <a:xfrm>
          <a:off x="0" y="0"/>
          <a:ext cx="0" cy="0"/>
          <a:chOff x="0" y="0"/>
          <a:chExt cx="0" cy="0"/>
        </a:xfrm>
      </p:grpSpPr>
      <p:sp>
        <p:nvSpPr>
          <p:cNvPr id="558" name="Google Shape;558;p71"/>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700"/>
              <a:t>Creating accessible content: 3 Strategies for inclusivity</a:t>
            </a:r>
            <a:endParaRPr sz="2700"/>
          </a:p>
        </p:txBody>
      </p:sp>
      <p:sp>
        <p:nvSpPr>
          <p:cNvPr id="559" name="Google Shape;559;p71"/>
          <p:cNvSpPr txBox="1">
            <a:spLocks noGrp="1"/>
          </p:cNvSpPr>
          <p:nvPr>
            <p:ph type="body" idx="1"/>
          </p:nvPr>
        </p:nvSpPr>
        <p:spPr>
          <a:xfrm>
            <a:off x="959835" y="1372359"/>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800"/>
              </a:spcBef>
              <a:spcAft>
                <a:spcPts val="0"/>
              </a:spcAft>
              <a:buNone/>
            </a:pPr>
            <a:r>
              <a:rPr lang="en" sz="1600" b="1">
                <a:solidFill>
                  <a:srgbClr val="445D73"/>
                </a:solidFill>
              </a:rPr>
              <a:t>2. Making the content clear and simple</a:t>
            </a:r>
            <a:endParaRPr sz="1600" b="1">
              <a:solidFill>
                <a:srgbClr val="445D73"/>
              </a:solidFill>
            </a:endParaRPr>
          </a:p>
          <a:p>
            <a:pPr marL="609600" lvl="0" indent="-406400" algn="l" rtl="0">
              <a:lnSpc>
                <a:spcPct val="100000"/>
              </a:lnSpc>
              <a:spcBef>
                <a:spcPts val="800"/>
              </a:spcBef>
              <a:spcAft>
                <a:spcPts val="0"/>
              </a:spcAft>
              <a:buClr>
                <a:srgbClr val="445D73"/>
              </a:buClr>
              <a:buSzPts val="1600"/>
              <a:buAutoNum type="alphaLcParenR" startAt="5"/>
            </a:pPr>
            <a:r>
              <a:rPr lang="en" sz="1600">
                <a:solidFill>
                  <a:srgbClr val="445D73"/>
                </a:solidFill>
              </a:rPr>
              <a:t>Implement breaks in text</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Enhance readability by incorporating short paragraphs, bullet points, and headers. These breaks provide visual relief, making it easier for readers to digest information, especially crucial for those with short attention spans.</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startAt="5"/>
            </a:pPr>
            <a:r>
              <a:rPr lang="en" sz="1600">
                <a:solidFill>
                  <a:srgbClr val="445D73"/>
                </a:solidFill>
              </a:rPr>
              <a:t>Emphasize with bold</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Utilize bold formatting exclusively for emphasis. This clear, visually distinct style guides readers to essential points, preventing overwhelming text and ensuring focus on critical details.</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startAt="5"/>
            </a:pPr>
            <a:r>
              <a:rPr lang="en" sz="1600">
                <a:solidFill>
                  <a:srgbClr val="445D73"/>
                </a:solidFill>
              </a:rPr>
              <a:t>Leverage the serial position effect</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Strategically place essential information at the</a:t>
            </a:r>
            <a:r>
              <a:rPr lang="en" sz="1600" i="1">
                <a:solidFill>
                  <a:srgbClr val="445D73"/>
                </a:solidFill>
              </a:rPr>
              <a:t> beginning and end </a:t>
            </a:r>
            <a:r>
              <a:rPr lang="en" sz="1600">
                <a:solidFill>
                  <a:srgbClr val="445D73"/>
                </a:solidFill>
              </a:rPr>
              <a:t>of your content. People tend to remember these key points better, enhancing retention and understanding.</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startAt="5"/>
            </a:pPr>
            <a:r>
              <a:rPr lang="en" sz="1600">
                <a:solidFill>
                  <a:srgbClr val="445D73"/>
                </a:solidFill>
              </a:rPr>
              <a:t>Avoid high contrast backgrounds</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Maintain a balanced visual design. While creativity is essential, excessive colors and designs can overwhelm people with dyslexia. Find a pleasing aesthetic without sacrificing readability.</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lphaLcParenR" startAt="5"/>
            </a:pPr>
            <a:r>
              <a:rPr lang="en" sz="1600">
                <a:solidFill>
                  <a:srgbClr val="445D73"/>
                </a:solidFill>
              </a:rPr>
              <a:t>Include estimated reading or listening time</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Inform readers about the approximate time needed to go through your content. This helps individuals gauge their commitment and plan their engagement accordingly.</a:t>
            </a:r>
            <a:endParaRPr sz="1600">
              <a:solidFill>
                <a:srgbClr val="445D73"/>
              </a:solidFill>
            </a:endParaRPr>
          </a:p>
          <a:p>
            <a:pPr marL="0" lvl="0" indent="0" algn="l" rtl="0">
              <a:lnSpc>
                <a:spcPct val="100000"/>
              </a:lnSpc>
              <a:spcBef>
                <a:spcPts val="800"/>
              </a:spcBef>
              <a:spcAft>
                <a:spcPts val="0"/>
              </a:spcAft>
              <a:buNone/>
            </a:pPr>
            <a:endParaRPr sz="1700">
              <a:solidFill>
                <a:srgbClr val="445D73"/>
              </a:solidFill>
            </a:endParaRPr>
          </a:p>
          <a:p>
            <a:pPr marL="0" lvl="0" indent="0" algn="l" rtl="0">
              <a:lnSpc>
                <a:spcPct val="100000"/>
              </a:lnSpc>
              <a:spcBef>
                <a:spcPts val="800"/>
              </a:spcBef>
              <a:spcAft>
                <a:spcPts val="0"/>
              </a:spcAft>
              <a:buNone/>
            </a:pPr>
            <a:endParaRPr sz="1700">
              <a:solidFill>
                <a:srgbClr val="445D73"/>
              </a:solidFill>
            </a:endParaRPr>
          </a:p>
          <a:p>
            <a:pPr marL="0" lvl="0" indent="0" algn="l" rtl="0">
              <a:lnSpc>
                <a:spcPct val="100000"/>
              </a:lnSpc>
              <a:spcBef>
                <a:spcPts val="800"/>
              </a:spcBef>
              <a:spcAft>
                <a:spcPts val="0"/>
              </a:spcAft>
              <a:buNone/>
            </a:pPr>
            <a:endParaRPr sz="2000">
              <a:solidFill>
                <a:srgbClr val="445D73"/>
              </a:solidFill>
            </a:endParaRPr>
          </a:p>
          <a:p>
            <a:pPr marL="0" lvl="0" indent="0" algn="l" rtl="0">
              <a:lnSpc>
                <a:spcPct val="100000"/>
              </a:lnSpc>
              <a:spcBef>
                <a:spcPts val="800"/>
              </a:spcBef>
              <a:spcAft>
                <a:spcPts val="800"/>
              </a:spcAft>
              <a:buNone/>
            </a:pPr>
            <a:endParaRPr>
              <a:solidFill>
                <a:srgbClr val="445D73"/>
              </a:solidFill>
            </a:endParaRPr>
          </a:p>
        </p:txBody>
      </p:sp>
      <p:sp>
        <p:nvSpPr>
          <p:cNvPr id="560" name="Google Shape;560;p7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45</a:t>
            </a:fld>
            <a:endParaRPr/>
          </a:p>
        </p:txBody>
      </p:sp>
      <p:pic>
        <p:nvPicPr>
          <p:cNvPr id="8" name="Audio 7">
            <a:hlinkClick r:id="" action="ppaction://media"/>
            <a:extLst>
              <a:ext uri="{FF2B5EF4-FFF2-40B4-BE49-F238E27FC236}">
                <a16:creationId xmlns:a16="http://schemas.microsoft.com/office/drawing/2014/main" id="{27562F79-AD1D-43F8-6A97-F6A99315C23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5179"/>
    </mc:Choice>
    <mc:Fallback>
      <p:transition spd="slow" advTm="85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64"/>
        <p:cNvGrpSpPr/>
        <p:nvPr/>
      </p:nvGrpSpPr>
      <p:grpSpPr>
        <a:xfrm>
          <a:off x="0" y="0"/>
          <a:ext cx="0" cy="0"/>
          <a:chOff x="0" y="0"/>
          <a:chExt cx="0" cy="0"/>
        </a:xfrm>
      </p:grpSpPr>
      <p:sp>
        <p:nvSpPr>
          <p:cNvPr id="565" name="Google Shape;565;p72"/>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400"/>
              <a:buNone/>
            </a:pPr>
            <a:r>
              <a:rPr lang="en" sz="2700"/>
              <a:t>Creating accessible content: 3 Strategies for inclusivity</a:t>
            </a:r>
            <a:endParaRPr sz="2700"/>
          </a:p>
        </p:txBody>
      </p:sp>
      <p:sp>
        <p:nvSpPr>
          <p:cNvPr id="566" name="Google Shape;566;p72"/>
          <p:cNvSpPr txBox="1">
            <a:spLocks noGrp="1"/>
          </p:cNvSpPr>
          <p:nvPr>
            <p:ph type="body" idx="1"/>
          </p:nvPr>
        </p:nvSpPr>
        <p:spPr>
          <a:xfrm>
            <a:off x="670750" y="1550325"/>
            <a:ext cx="68169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600" b="1">
                <a:solidFill>
                  <a:srgbClr val="445D73"/>
                </a:solidFill>
              </a:rPr>
              <a:t>3. Enhance engagement with multimedia</a:t>
            </a:r>
            <a:endParaRPr sz="1600" b="1">
              <a:solidFill>
                <a:srgbClr val="445D73"/>
              </a:solidFill>
            </a:endParaRPr>
          </a:p>
          <a:p>
            <a:pPr marL="609600" lvl="0" indent="-406400" algn="l" rtl="0">
              <a:spcBef>
                <a:spcPts val="2400"/>
              </a:spcBef>
              <a:spcAft>
                <a:spcPts val="0"/>
              </a:spcAft>
              <a:buClr>
                <a:srgbClr val="445D73"/>
              </a:buClr>
              <a:buSzPts val="1600"/>
              <a:buAutoNum type="alphaLcParenR"/>
            </a:pPr>
            <a:r>
              <a:rPr lang="en" sz="1600">
                <a:solidFill>
                  <a:srgbClr val="445D73"/>
                </a:solidFill>
              </a:rPr>
              <a:t>Incorporate multimedia elements:</a:t>
            </a:r>
            <a:endParaRPr sz="1600">
              <a:solidFill>
                <a:srgbClr val="445D73"/>
              </a:solidFill>
            </a:endParaRPr>
          </a:p>
          <a:p>
            <a:pPr marL="0" lvl="0" indent="0" algn="l" rtl="0">
              <a:spcBef>
                <a:spcPts val="2400"/>
              </a:spcBef>
              <a:spcAft>
                <a:spcPts val="0"/>
              </a:spcAft>
              <a:buNone/>
            </a:pPr>
            <a:r>
              <a:rPr lang="en" sz="1600">
                <a:solidFill>
                  <a:srgbClr val="445D73"/>
                </a:solidFill>
              </a:rPr>
              <a:t>Utilize videos, podcasts, and audio clips alongside written content to enhance accessibility and engagement. The multimedia elements can be a great way to engage people and to make complex concepts more understandable. However, it is important to make sure that all multimedia elements are accessible to all people. This may involve providing alternative text for images, captions and transcripts for videos, and audio descriptions for complex images and videos.</a:t>
            </a:r>
            <a:endParaRPr sz="1600">
              <a:solidFill>
                <a:srgbClr val="445D73"/>
              </a:solidFill>
            </a:endParaRPr>
          </a:p>
          <a:p>
            <a:pPr marL="609600" lvl="0" indent="-406400" algn="l" rtl="0">
              <a:spcBef>
                <a:spcPts val="2400"/>
              </a:spcBef>
              <a:spcAft>
                <a:spcPts val="0"/>
              </a:spcAft>
              <a:buClr>
                <a:srgbClr val="445D73"/>
              </a:buClr>
              <a:buSzPts val="1600"/>
              <a:buAutoNum type="alphaLcParenR"/>
            </a:pPr>
            <a:r>
              <a:rPr lang="en" sz="1600">
                <a:solidFill>
                  <a:srgbClr val="445D73"/>
                </a:solidFill>
              </a:rPr>
              <a:t>Use Text to Speech Integrations</a:t>
            </a:r>
            <a:endParaRPr sz="1600">
              <a:solidFill>
                <a:srgbClr val="445D73"/>
              </a:solidFill>
            </a:endParaRPr>
          </a:p>
          <a:p>
            <a:pPr marL="0" lvl="0" indent="0" algn="l" rtl="0">
              <a:spcBef>
                <a:spcPts val="2400"/>
              </a:spcBef>
              <a:spcAft>
                <a:spcPts val="0"/>
              </a:spcAft>
              <a:buNone/>
            </a:pPr>
            <a:r>
              <a:rPr lang="en" sz="1600">
                <a:solidFill>
                  <a:srgbClr val="445D73"/>
                </a:solidFill>
              </a:rPr>
              <a:t>Implement text-to-speech (TTS) technology on your website, allowing visually impaired visitors to have the content read aloud, enhancing accessibility.</a:t>
            </a:r>
            <a:endParaRPr sz="1600">
              <a:solidFill>
                <a:srgbClr val="445D73"/>
              </a:solidFill>
            </a:endParaRPr>
          </a:p>
          <a:p>
            <a:pPr marL="0" lvl="0" indent="0" algn="l" rtl="0">
              <a:lnSpc>
                <a:spcPct val="115000"/>
              </a:lnSpc>
              <a:spcBef>
                <a:spcPts val="2400"/>
              </a:spcBef>
              <a:spcAft>
                <a:spcPts val="0"/>
              </a:spcAft>
              <a:buNone/>
            </a:pPr>
            <a:endParaRPr sz="1600">
              <a:solidFill>
                <a:srgbClr val="445D73"/>
              </a:solidFill>
            </a:endParaRPr>
          </a:p>
        </p:txBody>
      </p:sp>
      <p:sp>
        <p:nvSpPr>
          <p:cNvPr id="567" name="Google Shape;567;p72"/>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46</a:t>
            </a:fld>
            <a:endParaRPr/>
          </a:p>
        </p:txBody>
      </p:sp>
      <p:pic>
        <p:nvPicPr>
          <p:cNvPr id="568" name="Google Shape;568;p72"/>
          <p:cNvPicPr preferRelativeResize="0"/>
          <p:nvPr/>
        </p:nvPicPr>
        <p:blipFill rotWithShape="1">
          <a:blip r:embed="rId5">
            <a:alphaModFix/>
          </a:blip>
          <a:srcRect l="16333" t="-5720" r="16340" b="5719"/>
          <a:stretch/>
        </p:blipFill>
        <p:spPr>
          <a:xfrm>
            <a:off x="7753175" y="1551900"/>
            <a:ext cx="3805425" cy="4305374"/>
          </a:xfrm>
          <a:prstGeom prst="rect">
            <a:avLst/>
          </a:prstGeom>
          <a:noFill/>
          <a:ln>
            <a:noFill/>
          </a:ln>
        </p:spPr>
      </p:pic>
      <p:pic>
        <p:nvPicPr>
          <p:cNvPr id="5" name="Audio 4">
            <a:hlinkClick r:id="" action="ppaction://media"/>
            <a:extLst>
              <a:ext uri="{FF2B5EF4-FFF2-40B4-BE49-F238E27FC236}">
                <a16:creationId xmlns:a16="http://schemas.microsoft.com/office/drawing/2014/main" id="{17EA9869-75B8-1988-6F1A-BE6144FB744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4544"/>
    </mc:Choice>
    <mc:Fallback>
      <p:transition spd="slow" advTm="54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568"/>
                                        </p:tgtEl>
                                        <p:attrNameLst>
                                          <p:attrName>style.visibility</p:attrName>
                                        </p:attrNameLst>
                                      </p:cBhvr>
                                      <p:to>
                                        <p:strVal val="visible"/>
                                      </p:to>
                                    </p:set>
                                    <p:anim calcmode="lin" valueType="num">
                                      <p:cBhvr additive="base">
                                        <p:cTn id="10" dur="2600"/>
                                        <p:tgtEl>
                                          <p:spTgt spid="568"/>
                                        </p:tgtEl>
                                        <p:attrNameLst>
                                          <p:attrName>ppt_w</p:attrName>
                                        </p:attrNameLst>
                                      </p:cBhvr>
                                      <p:tavLst>
                                        <p:tav tm="0">
                                          <p:val>
                                            <p:strVal val="0"/>
                                          </p:val>
                                        </p:tav>
                                        <p:tav tm="100000">
                                          <p:val>
                                            <p:strVal val="#ppt_w"/>
                                          </p:val>
                                        </p:tav>
                                      </p:tavLst>
                                    </p:anim>
                                    <p:anim calcmode="lin" valueType="num">
                                      <p:cBhvr additive="base">
                                        <p:cTn id="11" dur="2600"/>
                                        <p:tgtEl>
                                          <p:spTgt spid="568"/>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2"/>
        <p:cNvGrpSpPr/>
        <p:nvPr/>
      </p:nvGrpSpPr>
      <p:grpSpPr>
        <a:xfrm>
          <a:off x="0" y="0"/>
          <a:ext cx="0" cy="0"/>
          <a:chOff x="0" y="0"/>
          <a:chExt cx="0" cy="0"/>
        </a:xfrm>
      </p:grpSpPr>
      <p:sp>
        <p:nvSpPr>
          <p:cNvPr id="573" name="Google Shape;573;p73"/>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in Inclusive Online Learning</a:t>
            </a:r>
            <a:endParaRPr sz="3500"/>
          </a:p>
        </p:txBody>
      </p:sp>
      <p:sp>
        <p:nvSpPr>
          <p:cNvPr id="574" name="Google Shape;574;p73"/>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1: "Inclusive Online Learning Environment for Support Services"</a:t>
            </a:r>
            <a:endParaRPr sz="1600">
              <a:solidFill>
                <a:srgbClr val="1F1F1F"/>
              </a:solidFill>
            </a:endParaRPr>
          </a:p>
          <a:p>
            <a:pPr marL="0" lvl="0" indent="0" algn="l" rtl="0">
              <a:spcBef>
                <a:spcPts val="0"/>
              </a:spcBef>
              <a:spcAft>
                <a:spcPts val="0"/>
              </a:spcAft>
              <a:buNone/>
            </a:pPr>
            <a:endParaRPr sz="2000" b="1">
              <a:solidFill>
                <a:schemeClr val="lt2"/>
              </a:solidFill>
            </a:endParaRPr>
          </a:p>
          <a:p>
            <a:pPr marL="0" lvl="0" indent="0" algn="l" rtl="0">
              <a:lnSpc>
                <a:spcPct val="100000"/>
              </a:lnSpc>
              <a:spcBef>
                <a:spcPts val="800"/>
              </a:spcBef>
              <a:spcAft>
                <a:spcPts val="0"/>
              </a:spcAft>
              <a:buNone/>
            </a:pPr>
            <a:r>
              <a:rPr lang="en" sz="1600" b="1">
                <a:solidFill>
                  <a:srgbClr val="445D73"/>
                </a:solidFill>
              </a:rPr>
              <a:t>Background:</a:t>
            </a:r>
            <a:r>
              <a:rPr lang="en" sz="1600">
                <a:solidFill>
                  <a:srgbClr val="445D73"/>
                </a:solidFill>
              </a:rPr>
              <a:t> A collaborative effort between social care organizations aimed to establish an inclusive online learning environment focused on support services offered t</a:t>
            </a:r>
            <a:r>
              <a:rPr lang="en" sz="1600"/>
              <a:t>o their beneficiaries with disabilities</a:t>
            </a:r>
            <a:r>
              <a:rPr lang="en" sz="1600">
                <a:solidFill>
                  <a:srgbClr val="445D73"/>
                </a:solidFill>
              </a:rPr>
              <a:t>. Social care specialists from different backgrounds and expertise areas were brought together to develop a comprehensive accessible curriculum.</a:t>
            </a:r>
            <a:endParaRPr sz="1600">
              <a:solidFill>
                <a:srgbClr val="445D73"/>
              </a:solidFill>
            </a:endParaRPr>
          </a:p>
          <a:p>
            <a:pPr marL="0" lvl="0" indent="0" algn="l" rtl="0">
              <a:lnSpc>
                <a:spcPct val="100000"/>
              </a:lnSpc>
              <a:spcBef>
                <a:spcPts val="800"/>
              </a:spcBef>
              <a:spcAft>
                <a:spcPts val="0"/>
              </a:spcAft>
              <a:buNone/>
            </a:pPr>
            <a:r>
              <a:rPr lang="en" sz="1600" b="1">
                <a:solidFill>
                  <a:srgbClr val="445D73"/>
                </a:solidFill>
              </a:rPr>
              <a:t>Strategies Implemented:</a:t>
            </a:r>
            <a:endParaRPr sz="1600" b="1">
              <a:solidFill>
                <a:srgbClr val="445D73"/>
              </a:solidFill>
            </a:endParaRPr>
          </a:p>
          <a:p>
            <a:pPr marL="609600" lvl="0" indent="-406400" algn="l" rtl="0">
              <a:lnSpc>
                <a:spcPct val="100000"/>
              </a:lnSpc>
              <a:spcBef>
                <a:spcPts val="800"/>
              </a:spcBef>
              <a:spcAft>
                <a:spcPts val="0"/>
              </a:spcAft>
              <a:buClr>
                <a:srgbClr val="445D73"/>
              </a:buClr>
              <a:buSzPts val="1600"/>
              <a:buAutoNum type="arabicPeriod"/>
            </a:pPr>
            <a:r>
              <a:rPr lang="en" sz="1600" b="1">
                <a:solidFill>
                  <a:srgbClr val="445D73"/>
                </a:solidFill>
              </a:rPr>
              <a:t>Collaborative Curriculum Development:</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Approach:</a:t>
            </a:r>
            <a:r>
              <a:rPr lang="en" sz="1600">
                <a:solidFill>
                  <a:srgbClr val="445D73"/>
                </a:solidFill>
              </a:rPr>
              <a:t> Social care specialists collaborated on designing the curriculum, ensuring a holistic approach to disability support services. The curriculum incorporated a blend of text-based materials, audio lectures, and video demonstrations.</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Outcome:</a:t>
            </a:r>
            <a:r>
              <a:rPr lang="en" sz="1600">
                <a:solidFill>
                  <a:srgbClr val="445D73"/>
                </a:solidFill>
              </a:rPr>
              <a:t> The collaborative curriculum development approach led to a well-rounded course structure, addressing different learning preferences and abilities.</a:t>
            </a:r>
            <a:endParaRPr sz="1600">
              <a:solidFill>
                <a:srgbClr val="445D73"/>
              </a:solidFill>
            </a:endParaRPr>
          </a:p>
          <a:p>
            <a:pPr marL="0" lvl="0" indent="0" algn="l" rtl="0">
              <a:lnSpc>
                <a:spcPct val="115000"/>
              </a:lnSpc>
              <a:spcBef>
                <a:spcPts val="800"/>
              </a:spcBef>
              <a:spcAft>
                <a:spcPts val="0"/>
              </a:spcAft>
              <a:buNone/>
            </a:pPr>
            <a:endParaRPr sz="2000" b="1">
              <a:solidFill>
                <a:srgbClr val="445D73"/>
              </a:solidFill>
            </a:endParaRPr>
          </a:p>
        </p:txBody>
      </p:sp>
      <p:sp>
        <p:nvSpPr>
          <p:cNvPr id="575" name="Google Shape;575;p7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47</a:t>
            </a:fld>
            <a:endParaRPr/>
          </a:p>
        </p:txBody>
      </p:sp>
      <p:pic>
        <p:nvPicPr>
          <p:cNvPr id="8" name="Audio 7">
            <a:hlinkClick r:id="" action="ppaction://media"/>
            <a:extLst>
              <a:ext uri="{FF2B5EF4-FFF2-40B4-BE49-F238E27FC236}">
                <a16:creationId xmlns:a16="http://schemas.microsoft.com/office/drawing/2014/main" id="{C81B6AD0-41B6-B8F1-0B78-67E20D83E0A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8412"/>
    </mc:Choice>
    <mc:Fallback>
      <p:transition spd="slow" advTm="6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79"/>
        <p:cNvGrpSpPr/>
        <p:nvPr/>
      </p:nvGrpSpPr>
      <p:grpSpPr>
        <a:xfrm>
          <a:off x="0" y="0"/>
          <a:ext cx="0" cy="0"/>
          <a:chOff x="0" y="0"/>
          <a:chExt cx="0" cy="0"/>
        </a:xfrm>
      </p:grpSpPr>
      <p:sp>
        <p:nvSpPr>
          <p:cNvPr id="580" name="Google Shape;580;p74"/>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in Inclusive Online Learning</a:t>
            </a:r>
            <a:endParaRPr sz="3500"/>
          </a:p>
        </p:txBody>
      </p:sp>
      <p:sp>
        <p:nvSpPr>
          <p:cNvPr id="581" name="Google Shape;581;p74"/>
          <p:cNvSpPr txBox="1">
            <a:spLocks noGrp="1"/>
          </p:cNvSpPr>
          <p:nvPr>
            <p:ph type="body" idx="1"/>
          </p:nvPr>
        </p:nvSpPr>
        <p:spPr>
          <a:xfrm>
            <a:off x="959750" y="1308025"/>
            <a:ext cx="108534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1: "Inclusive Online Learning Environment for Support Services"</a:t>
            </a:r>
            <a:endParaRPr sz="1600">
              <a:solidFill>
                <a:srgbClr val="1F1F1F"/>
              </a:solidFill>
            </a:endParaRPr>
          </a:p>
          <a:p>
            <a:pPr marL="609600" lvl="0" indent="-406400" algn="l" rtl="0">
              <a:lnSpc>
                <a:spcPct val="100000"/>
              </a:lnSpc>
              <a:spcBef>
                <a:spcPts val="800"/>
              </a:spcBef>
              <a:spcAft>
                <a:spcPts val="0"/>
              </a:spcAft>
              <a:buClr>
                <a:srgbClr val="445D73"/>
              </a:buClr>
              <a:buSzPts val="1600"/>
              <a:buAutoNum type="arabicPeriod" startAt="2"/>
            </a:pPr>
            <a:r>
              <a:rPr lang="en" sz="1600" b="1">
                <a:solidFill>
                  <a:srgbClr val="445D73"/>
                </a:solidFill>
              </a:rPr>
              <a:t>Accessible Multimedia Integration:</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Approach:</a:t>
            </a:r>
            <a:r>
              <a:rPr lang="en" sz="1600">
                <a:solidFill>
                  <a:srgbClr val="445D73"/>
                </a:solidFill>
              </a:rPr>
              <a:t> Multimedia elements, such as images, videos, and audio clips, were integrated with accessibility features like alternative text and captions. Specialists were trained to create engaging multimedia content adhering to accessibility standards.</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Outcome</a:t>
            </a:r>
            <a:r>
              <a:rPr lang="en" sz="1600">
                <a:solidFill>
                  <a:srgbClr val="445D73"/>
                </a:solidFill>
              </a:rPr>
              <a:t>: Participants with visual or auditory impairments could engage seamlessly with the multimedia content, enhancing their learning experience within the online courses.</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rabicPeriod" startAt="2"/>
            </a:pPr>
            <a:r>
              <a:rPr lang="en" sz="1600" b="1">
                <a:solidFill>
                  <a:srgbClr val="445D73"/>
                </a:solidFill>
              </a:rPr>
              <a:t>User-Friendly Interface Design:</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Approach:</a:t>
            </a:r>
            <a:r>
              <a:rPr lang="en" sz="1600">
                <a:solidFill>
                  <a:srgbClr val="445D73"/>
                </a:solidFill>
              </a:rPr>
              <a:t> Emphasis was placed on designing a user-friendly interface, incorporating easy navigation, clear instructions, and intuitive layouts. Social care specialists were guided on creating online courses with user experience in mind.</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Outcome:</a:t>
            </a:r>
            <a:r>
              <a:rPr lang="en" sz="1600">
                <a:solidFill>
                  <a:srgbClr val="445D73"/>
                </a:solidFill>
              </a:rPr>
              <a:t> The user-friendly interface ensured that individuals with cognitive disabilities could navigate the online platform independently, promoting a sense of empowerment and inclusivity.</a:t>
            </a:r>
            <a:endParaRPr sz="1600">
              <a:solidFill>
                <a:srgbClr val="445D73"/>
              </a:solidFill>
            </a:endParaRPr>
          </a:p>
          <a:p>
            <a:pPr marL="0" lvl="0" indent="0" algn="l" rtl="0">
              <a:lnSpc>
                <a:spcPct val="100000"/>
              </a:lnSpc>
              <a:spcBef>
                <a:spcPts val="800"/>
              </a:spcBef>
              <a:spcAft>
                <a:spcPts val="0"/>
              </a:spcAft>
              <a:buNone/>
            </a:pPr>
            <a:r>
              <a:rPr lang="en" sz="1600" b="1">
                <a:solidFill>
                  <a:srgbClr val="445D73"/>
                </a:solidFill>
              </a:rPr>
              <a:t>Impact: </a:t>
            </a:r>
            <a:r>
              <a:rPr lang="en" sz="1600">
                <a:solidFill>
                  <a:srgbClr val="445D73"/>
                </a:solidFill>
              </a:rPr>
              <a:t> The collaborative efforts of social care specialists resulted in the development of an inclusive online learning environment for disability support services. The courses created through this initiative became accessible hubs of knowledge, fostering an inclusive educational experience for individuals with disabilities, thereby promoting social inclusion and understanding within the society.</a:t>
            </a:r>
            <a:endParaRPr sz="1600">
              <a:solidFill>
                <a:srgbClr val="445D73"/>
              </a:solidFill>
            </a:endParaRPr>
          </a:p>
          <a:p>
            <a:pPr marL="0" lvl="0" indent="0" algn="l" rtl="0">
              <a:lnSpc>
                <a:spcPct val="115000"/>
              </a:lnSpc>
              <a:spcBef>
                <a:spcPts val="800"/>
              </a:spcBef>
              <a:spcAft>
                <a:spcPts val="0"/>
              </a:spcAft>
              <a:buNone/>
            </a:pPr>
            <a:endParaRPr sz="2000" b="1">
              <a:solidFill>
                <a:schemeClr val="lt2"/>
              </a:solidFill>
            </a:endParaRPr>
          </a:p>
        </p:txBody>
      </p:sp>
      <p:sp>
        <p:nvSpPr>
          <p:cNvPr id="582" name="Google Shape;582;p7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a:p>
        </p:txBody>
      </p:sp>
      <p:pic>
        <p:nvPicPr>
          <p:cNvPr id="4" name="Audio 3">
            <a:hlinkClick r:id="" action="ppaction://media"/>
            <a:extLst>
              <a:ext uri="{FF2B5EF4-FFF2-40B4-BE49-F238E27FC236}">
                <a16:creationId xmlns:a16="http://schemas.microsoft.com/office/drawing/2014/main" id="{21E2E6AA-EE56-E31C-96A9-33AB827CE1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5803"/>
    </mc:Choice>
    <mc:Fallback>
      <p:transition spd="slow" advTm="95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86"/>
        <p:cNvGrpSpPr/>
        <p:nvPr/>
      </p:nvGrpSpPr>
      <p:grpSpPr>
        <a:xfrm>
          <a:off x="0" y="0"/>
          <a:ext cx="0" cy="0"/>
          <a:chOff x="0" y="0"/>
          <a:chExt cx="0" cy="0"/>
        </a:xfrm>
      </p:grpSpPr>
      <p:sp>
        <p:nvSpPr>
          <p:cNvPr id="587" name="Google Shape;587;p75"/>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in Inclusive Online Learning</a:t>
            </a:r>
            <a:endParaRPr sz="3500"/>
          </a:p>
        </p:txBody>
      </p:sp>
      <p:sp>
        <p:nvSpPr>
          <p:cNvPr id="588" name="Google Shape;588;p75"/>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2: "Challenges in Inclusive Online Learning"</a:t>
            </a:r>
            <a:endParaRPr sz="2000" b="1">
              <a:solidFill>
                <a:schemeClr val="lt2"/>
              </a:solidFill>
            </a:endParaRPr>
          </a:p>
          <a:p>
            <a:pPr marL="0" lvl="0" indent="0" algn="l" rtl="0">
              <a:lnSpc>
                <a:spcPct val="100000"/>
              </a:lnSpc>
              <a:spcBef>
                <a:spcPts val="800"/>
              </a:spcBef>
              <a:spcAft>
                <a:spcPts val="0"/>
              </a:spcAft>
              <a:buNone/>
            </a:pPr>
            <a:r>
              <a:rPr lang="en" sz="1600" b="1">
                <a:solidFill>
                  <a:srgbClr val="445D73"/>
                </a:solidFill>
              </a:rPr>
              <a:t>Background: </a:t>
            </a:r>
            <a:r>
              <a:rPr lang="en" sz="1600">
                <a:solidFill>
                  <a:srgbClr val="445D73"/>
                </a:solidFill>
              </a:rPr>
              <a:t>A social care organization launched an online training program for caregivers and social workers aimed at supporting individuals with disabilities. However, the initial approach did not prioritize inclusivity, leading to challenges for learners with di</a:t>
            </a:r>
            <a:r>
              <a:rPr lang="en" sz="1600"/>
              <a:t>s</a:t>
            </a:r>
            <a:r>
              <a:rPr lang="en" sz="1600">
                <a:solidFill>
                  <a:srgbClr val="445D73"/>
                </a:solidFill>
              </a:rPr>
              <a:t>abilities.</a:t>
            </a:r>
            <a:endParaRPr sz="1600" b="1">
              <a:solidFill>
                <a:srgbClr val="445D73"/>
              </a:solidFill>
            </a:endParaRPr>
          </a:p>
          <a:p>
            <a:pPr marL="0" lvl="0" indent="0" algn="l" rtl="0">
              <a:lnSpc>
                <a:spcPct val="100000"/>
              </a:lnSpc>
              <a:spcBef>
                <a:spcPts val="800"/>
              </a:spcBef>
              <a:spcAft>
                <a:spcPts val="0"/>
              </a:spcAft>
              <a:buNone/>
            </a:pPr>
            <a:r>
              <a:rPr lang="en" sz="1600" b="1">
                <a:solidFill>
                  <a:srgbClr val="445D73"/>
                </a:solidFill>
              </a:rPr>
              <a:t>Initial Approach:</a:t>
            </a:r>
            <a:endParaRPr sz="1600" b="1">
              <a:solidFill>
                <a:srgbClr val="445D73"/>
              </a:solidFill>
            </a:endParaRPr>
          </a:p>
          <a:p>
            <a:pPr marL="609600" lvl="0" indent="-406400" algn="l" rtl="0">
              <a:lnSpc>
                <a:spcPct val="100000"/>
              </a:lnSpc>
              <a:spcBef>
                <a:spcPts val="800"/>
              </a:spcBef>
              <a:spcAft>
                <a:spcPts val="0"/>
              </a:spcAft>
              <a:buClr>
                <a:srgbClr val="445D73"/>
              </a:buClr>
              <a:buSzPts val="1600"/>
              <a:buAutoNum type="arabicPeriod"/>
            </a:pPr>
            <a:r>
              <a:rPr lang="en" sz="1600" b="1">
                <a:solidFill>
                  <a:srgbClr val="445D73"/>
                </a:solidFill>
              </a:rPr>
              <a:t>Limited Accessibility Features:</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Issue:</a:t>
            </a:r>
            <a:r>
              <a:rPr lang="en" sz="1600">
                <a:solidFill>
                  <a:srgbClr val="445D73"/>
                </a:solidFill>
              </a:rPr>
              <a:t> The online platform lacked essential accessibility features such as screen reader compatibility, subtitles, and alternative text for images and multimedia elements.</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Impact:</a:t>
            </a:r>
            <a:r>
              <a:rPr lang="en" sz="1600">
                <a:solidFill>
                  <a:srgbClr val="445D73"/>
                </a:solidFill>
              </a:rPr>
              <a:t> Learners with visual or hearing impairments found it difficult to access and engage with the course content, leading to exclusion from the learning experience.</a:t>
            </a:r>
            <a:endParaRPr sz="1600">
              <a:solidFill>
                <a:srgbClr val="445D73"/>
              </a:solidFill>
            </a:endParaRPr>
          </a:p>
          <a:p>
            <a:pPr marL="609600" lvl="0" indent="-406400" algn="l" rtl="0">
              <a:lnSpc>
                <a:spcPct val="100000"/>
              </a:lnSpc>
              <a:spcBef>
                <a:spcPts val="800"/>
              </a:spcBef>
              <a:spcAft>
                <a:spcPts val="0"/>
              </a:spcAft>
              <a:buClr>
                <a:srgbClr val="445D73"/>
              </a:buClr>
              <a:buSzPts val="1600"/>
              <a:buAutoNum type="arabicPeriod"/>
            </a:pPr>
            <a:r>
              <a:rPr lang="en" sz="1600" b="1">
                <a:solidFill>
                  <a:srgbClr val="445D73"/>
                </a:solidFill>
              </a:rPr>
              <a:t>Complex Navigation and Design:</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Issue:</a:t>
            </a:r>
            <a:r>
              <a:rPr lang="en" sz="1600">
                <a:solidFill>
                  <a:srgbClr val="445D73"/>
                </a:solidFill>
              </a:rPr>
              <a:t> The course platform had a cluttered interface with complicated navigation, making it challenging for learners with cognitive disabilities to follow the course structure.</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Impact:</a:t>
            </a:r>
            <a:r>
              <a:rPr lang="en" sz="1600">
                <a:solidFill>
                  <a:srgbClr val="445D73"/>
                </a:solidFill>
              </a:rPr>
              <a:t> Learners struggled to find relevant materials and progress through the modules, causing frustration and hindering the learning process.</a:t>
            </a:r>
            <a:endParaRPr sz="1600">
              <a:solidFill>
                <a:srgbClr val="445D73"/>
              </a:solidFill>
            </a:endParaRPr>
          </a:p>
          <a:p>
            <a:pPr marL="0" lvl="0" indent="0" algn="l" rtl="0">
              <a:lnSpc>
                <a:spcPct val="100000"/>
              </a:lnSpc>
              <a:spcBef>
                <a:spcPts val="800"/>
              </a:spcBef>
              <a:spcAft>
                <a:spcPts val="0"/>
              </a:spcAft>
              <a:buNone/>
            </a:pPr>
            <a:endParaRPr sz="2000"/>
          </a:p>
          <a:p>
            <a:pPr marL="609600" lvl="0" indent="0" algn="l" rtl="0">
              <a:lnSpc>
                <a:spcPct val="100000"/>
              </a:lnSpc>
              <a:spcBef>
                <a:spcPts val="800"/>
              </a:spcBef>
              <a:spcAft>
                <a:spcPts val="0"/>
              </a:spcAft>
              <a:buNone/>
            </a:pPr>
            <a:endParaRPr sz="2000"/>
          </a:p>
          <a:p>
            <a:pPr marL="0" lvl="0" indent="0" algn="l" rtl="0">
              <a:lnSpc>
                <a:spcPct val="100000"/>
              </a:lnSpc>
              <a:spcBef>
                <a:spcPts val="800"/>
              </a:spcBef>
              <a:spcAft>
                <a:spcPts val="0"/>
              </a:spcAft>
              <a:buNone/>
            </a:pPr>
            <a:endParaRPr sz="2000"/>
          </a:p>
          <a:p>
            <a:pPr marL="0" lvl="0" indent="0" algn="l" rtl="0">
              <a:lnSpc>
                <a:spcPct val="100000"/>
              </a:lnSpc>
              <a:spcBef>
                <a:spcPts val="800"/>
              </a:spcBef>
              <a:spcAft>
                <a:spcPts val="800"/>
              </a:spcAft>
              <a:buNone/>
            </a:pPr>
            <a:r>
              <a:rPr lang="en"/>
              <a:t> </a:t>
            </a:r>
            <a:endParaRPr/>
          </a:p>
        </p:txBody>
      </p:sp>
      <p:sp>
        <p:nvSpPr>
          <p:cNvPr id="589" name="Google Shape;589;p7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49</a:t>
            </a:fld>
            <a:endParaRPr/>
          </a:p>
        </p:txBody>
      </p:sp>
      <p:pic>
        <p:nvPicPr>
          <p:cNvPr id="3" name="Audio 2">
            <a:hlinkClick r:id="" action="ppaction://media"/>
            <a:extLst>
              <a:ext uri="{FF2B5EF4-FFF2-40B4-BE49-F238E27FC236}">
                <a16:creationId xmlns:a16="http://schemas.microsoft.com/office/drawing/2014/main" id="{82CBE0BF-2C47-6ACF-E187-20A333D471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1295"/>
    </mc:Choice>
    <mc:Fallback>
      <p:transition spd="slow" advTm="81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98"/>
        <p:cNvGrpSpPr/>
        <p:nvPr/>
      </p:nvGrpSpPr>
      <p:grpSpPr>
        <a:xfrm>
          <a:off x="0" y="0"/>
          <a:ext cx="0" cy="0"/>
          <a:chOff x="0" y="0"/>
          <a:chExt cx="0" cy="0"/>
        </a:xfrm>
      </p:grpSpPr>
      <p:sp>
        <p:nvSpPr>
          <p:cNvPr id="199" name="Google Shape;199;p31"/>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Lesson Objectives</a:t>
            </a:r>
            <a:endParaRPr sz="3500"/>
          </a:p>
        </p:txBody>
      </p:sp>
      <p:sp>
        <p:nvSpPr>
          <p:cNvPr id="200" name="Google Shape;200;p31"/>
          <p:cNvSpPr txBox="1">
            <a:spLocks noGrp="1"/>
          </p:cNvSpPr>
          <p:nvPr>
            <p:ph type="body" idx="1"/>
          </p:nvPr>
        </p:nvSpPr>
        <p:spPr>
          <a:xfrm>
            <a:off x="4495850" y="1536625"/>
            <a:ext cx="73488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0"/>
              </a:spcBef>
              <a:spcAft>
                <a:spcPts val="0"/>
              </a:spcAft>
              <a:buNone/>
            </a:pPr>
            <a:r>
              <a:rPr lang="en" sz="2000"/>
              <a:t>At the end of the lesson, participants will be able to:</a:t>
            </a:r>
            <a:endParaRPr sz="2000"/>
          </a:p>
          <a:p>
            <a:pPr marL="609600" lvl="0" indent="0" algn="l" rtl="0">
              <a:lnSpc>
                <a:spcPct val="100000"/>
              </a:lnSpc>
              <a:spcBef>
                <a:spcPts val="0"/>
              </a:spcBef>
              <a:spcAft>
                <a:spcPts val="0"/>
              </a:spcAft>
              <a:buNone/>
            </a:pPr>
            <a:endParaRPr sz="2000"/>
          </a:p>
          <a:p>
            <a:pPr marL="457200" lvl="0" indent="-355600" algn="l" rtl="0">
              <a:lnSpc>
                <a:spcPct val="100000"/>
              </a:lnSpc>
              <a:spcBef>
                <a:spcPts val="0"/>
              </a:spcBef>
              <a:spcAft>
                <a:spcPts val="0"/>
              </a:spcAft>
              <a:buSzPts val="2000"/>
              <a:buChar char="❖"/>
            </a:pPr>
            <a:r>
              <a:rPr lang="en" sz="2000"/>
              <a:t>Define and argue the importance of online communication in virtual education for people with disabilities</a:t>
            </a:r>
            <a:endParaRPr sz="2000"/>
          </a:p>
          <a:p>
            <a:pPr marL="457200" lvl="0" indent="-355600" algn="l" rtl="0">
              <a:lnSpc>
                <a:spcPct val="100000"/>
              </a:lnSpc>
              <a:spcBef>
                <a:spcPts val="0"/>
              </a:spcBef>
              <a:spcAft>
                <a:spcPts val="0"/>
              </a:spcAft>
              <a:buSzPts val="2000"/>
              <a:buChar char="❖"/>
            </a:pPr>
            <a:r>
              <a:rPr lang="en" sz="2000"/>
              <a:t>Identify key elements of verbal and non-verbal communication in the online environment.</a:t>
            </a:r>
            <a:endParaRPr sz="2000"/>
          </a:p>
          <a:p>
            <a:pPr marL="457200" lvl="0" indent="-355600" algn="l" rtl="0">
              <a:lnSpc>
                <a:spcPct val="100000"/>
              </a:lnSpc>
              <a:spcBef>
                <a:spcPts val="0"/>
              </a:spcBef>
              <a:spcAft>
                <a:spcPts val="0"/>
              </a:spcAft>
              <a:buSzPts val="2000"/>
              <a:buChar char="❖"/>
            </a:pPr>
            <a:r>
              <a:rPr lang="en" sz="2000"/>
              <a:t>Apply effective communication techniques to enhance the online learning experience for people with disabilities.</a:t>
            </a:r>
            <a:endParaRPr sz="2000"/>
          </a:p>
          <a:p>
            <a:pPr marL="457200" lvl="0" indent="-355600" algn="l" rtl="0">
              <a:lnSpc>
                <a:spcPct val="100000"/>
              </a:lnSpc>
              <a:spcBef>
                <a:spcPts val="0"/>
              </a:spcBef>
              <a:spcAft>
                <a:spcPts val="0"/>
              </a:spcAft>
              <a:buSzPts val="2000"/>
              <a:buChar char="❖"/>
            </a:pPr>
            <a:r>
              <a:rPr lang="en" sz="2000"/>
              <a:t>Create online materials with accessible and inclusive content.</a:t>
            </a:r>
            <a:endParaRPr sz="2000"/>
          </a:p>
          <a:p>
            <a:pPr marL="457200" lvl="0" indent="-355600" algn="l" rtl="0">
              <a:lnSpc>
                <a:spcPct val="100000"/>
              </a:lnSpc>
              <a:spcBef>
                <a:spcPts val="0"/>
              </a:spcBef>
              <a:spcAft>
                <a:spcPts val="0"/>
              </a:spcAft>
              <a:buSzPts val="2000"/>
              <a:buChar char="❖"/>
            </a:pPr>
            <a:r>
              <a:rPr lang="en" sz="2000"/>
              <a:t>Adapt their communication style to different environments and to the needs of people with different disabilities.</a:t>
            </a:r>
            <a:endParaRPr sz="2000"/>
          </a:p>
          <a:p>
            <a:pPr marL="457200" lvl="0" indent="-355600" algn="l" rtl="0">
              <a:lnSpc>
                <a:spcPct val="100000"/>
              </a:lnSpc>
              <a:spcBef>
                <a:spcPts val="0"/>
              </a:spcBef>
              <a:spcAft>
                <a:spcPts val="0"/>
              </a:spcAft>
              <a:buSzPts val="2000"/>
              <a:buChar char="❖"/>
            </a:pPr>
            <a:r>
              <a:rPr lang="en" sz="2000"/>
              <a:t>Overcome barriers in online communication with people with disabilities.</a:t>
            </a:r>
            <a:endParaRPr sz="2000"/>
          </a:p>
        </p:txBody>
      </p:sp>
      <p:pic>
        <p:nvPicPr>
          <p:cNvPr id="201" name="Google Shape;201;p31" descr="C:\Users\kathlene.thurman\AppData\Local\Microsoft\Windows\Temporary Internet Files\Content.IE5\E0PHXBD4\communicationcues[1].gif"/>
          <p:cNvPicPr preferRelativeResize="0"/>
          <p:nvPr/>
        </p:nvPicPr>
        <p:blipFill rotWithShape="1">
          <a:blip r:embed="rId5">
            <a:alphaModFix/>
          </a:blip>
          <a:srcRect/>
          <a:stretch/>
        </p:blipFill>
        <p:spPr>
          <a:xfrm>
            <a:off x="486578" y="1731600"/>
            <a:ext cx="4009262" cy="3393952"/>
          </a:xfrm>
          <a:prstGeom prst="rect">
            <a:avLst/>
          </a:prstGeom>
          <a:noFill/>
          <a:ln>
            <a:noFill/>
          </a:ln>
        </p:spPr>
      </p:pic>
      <p:sp>
        <p:nvSpPr>
          <p:cNvPr id="202" name="Google Shape;202;p3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pic>
        <p:nvPicPr>
          <p:cNvPr id="3" name="Audio 2">
            <a:hlinkClick r:id="" action="ppaction://media"/>
            <a:extLst>
              <a:ext uri="{FF2B5EF4-FFF2-40B4-BE49-F238E27FC236}">
                <a16:creationId xmlns:a16="http://schemas.microsoft.com/office/drawing/2014/main" id="{F7C5A2C0-5AA8-7AB4-2BB7-05CAC1A631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291"/>
    </mc:Choice>
    <mc:Fallback>
      <p:transition spd="slow" advTm="44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200">
                                            <p:txEl>
                                              <p:pRg st="0" end="0"/>
                                            </p:txEl>
                                          </p:spTgt>
                                        </p:tgtEl>
                                        <p:attrNameLst>
                                          <p:attrName>style.visibility</p:attrName>
                                        </p:attrNameLst>
                                      </p:cBhvr>
                                      <p:to>
                                        <p:strVal val="visible"/>
                                      </p:to>
                                    </p:set>
                                    <p:anim calcmode="lin" valueType="num">
                                      <p:cBhvr additive="base">
                                        <p:cTn id="10" dur="1000"/>
                                        <p:tgtEl>
                                          <p:spTgt spid="200">
                                            <p:txEl>
                                              <p:pRg st="0" end="0"/>
                                            </p:txEl>
                                          </p:spTgt>
                                        </p:tgtEl>
                                        <p:attrNameLst>
                                          <p:attrName>ppt_w</p:attrName>
                                        </p:attrNameLst>
                                      </p:cBhvr>
                                      <p:tavLst>
                                        <p:tav tm="0">
                                          <p:val>
                                            <p:strVal val="0"/>
                                          </p:val>
                                        </p:tav>
                                        <p:tav tm="100000">
                                          <p:val>
                                            <p:strVal val="#ppt_w"/>
                                          </p:val>
                                        </p:tav>
                                      </p:tavLst>
                                    </p:anim>
                                    <p:anim calcmode="lin" valueType="num">
                                      <p:cBhvr additive="base">
                                        <p:cTn id="11" dur="1000"/>
                                        <p:tgtEl>
                                          <p:spTgt spid="200">
                                            <p:txEl>
                                              <p:pRg st="0" end="0"/>
                                            </p:txEl>
                                          </p:spTgt>
                                        </p:tgtEl>
                                        <p:attrNameLst>
                                          <p:attrName>ppt_h</p:attrName>
                                        </p:attrNameLst>
                                      </p:cBhvr>
                                      <p:tavLst>
                                        <p:tav tm="0">
                                          <p:val>
                                            <p:strVal val="0"/>
                                          </p:val>
                                        </p:tav>
                                        <p:tav tm="100000">
                                          <p:val>
                                            <p:strVal val="#ppt_h"/>
                                          </p:val>
                                        </p:tav>
                                      </p:tavLst>
                                    </p:anim>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200">
                                            <p:txEl>
                                              <p:pRg st="1" end="1"/>
                                            </p:txEl>
                                          </p:spTgt>
                                        </p:tgtEl>
                                        <p:attrNameLst>
                                          <p:attrName>style.visibility</p:attrName>
                                        </p:attrNameLst>
                                      </p:cBhvr>
                                      <p:to>
                                        <p:strVal val="visible"/>
                                      </p:to>
                                    </p:set>
                                    <p:anim calcmode="lin" valueType="num">
                                      <p:cBhvr additive="base">
                                        <p:cTn id="15" dur="1000"/>
                                        <p:tgtEl>
                                          <p:spTgt spid="200">
                                            <p:txEl>
                                              <p:pRg st="1" end="1"/>
                                            </p:txEl>
                                          </p:spTgt>
                                        </p:tgtEl>
                                        <p:attrNameLst>
                                          <p:attrName>ppt_w</p:attrName>
                                        </p:attrNameLst>
                                      </p:cBhvr>
                                      <p:tavLst>
                                        <p:tav tm="0">
                                          <p:val>
                                            <p:strVal val="0"/>
                                          </p:val>
                                        </p:tav>
                                        <p:tav tm="100000">
                                          <p:val>
                                            <p:strVal val="#ppt_w"/>
                                          </p:val>
                                        </p:tav>
                                      </p:tavLst>
                                    </p:anim>
                                    <p:anim calcmode="lin" valueType="num">
                                      <p:cBhvr additive="base">
                                        <p:cTn id="16" dur="1000"/>
                                        <p:tgtEl>
                                          <p:spTgt spid="200">
                                            <p:txEl>
                                              <p:pRg st="1" end="1"/>
                                            </p:txEl>
                                          </p:spTgt>
                                        </p:tgtEl>
                                        <p:attrNameLst>
                                          <p:attrName>ppt_h</p:attrName>
                                        </p:attrNameLst>
                                      </p:cBhvr>
                                      <p:tavLst>
                                        <p:tav tm="0">
                                          <p:val>
                                            <p:strVal val="0"/>
                                          </p:val>
                                        </p:tav>
                                        <p:tav tm="100000">
                                          <p:val>
                                            <p:strVal val="#ppt_h"/>
                                          </p:val>
                                        </p:tav>
                                      </p:tavLst>
                                    </p:anim>
                                  </p:childTnLst>
                                </p:cTn>
                              </p:par>
                            </p:childTnLst>
                          </p:cTn>
                        </p:par>
                        <p:par>
                          <p:cTn id="17" fill="hold">
                            <p:stCondLst>
                              <p:cond delay="2000"/>
                            </p:stCondLst>
                            <p:childTnLst>
                              <p:par>
                                <p:cTn id="18" presetID="23" presetClass="entr" presetSubtype="16" fill="hold" nodeType="afterEffect">
                                  <p:stCondLst>
                                    <p:cond delay="0"/>
                                  </p:stCondLst>
                                  <p:childTnLst>
                                    <p:set>
                                      <p:cBhvr>
                                        <p:cTn id="19" dur="1" fill="hold">
                                          <p:stCondLst>
                                            <p:cond delay="0"/>
                                          </p:stCondLst>
                                        </p:cTn>
                                        <p:tgtEl>
                                          <p:spTgt spid="200">
                                            <p:txEl>
                                              <p:pRg st="2" end="2"/>
                                            </p:txEl>
                                          </p:spTgt>
                                        </p:tgtEl>
                                        <p:attrNameLst>
                                          <p:attrName>style.visibility</p:attrName>
                                        </p:attrNameLst>
                                      </p:cBhvr>
                                      <p:to>
                                        <p:strVal val="visible"/>
                                      </p:to>
                                    </p:set>
                                    <p:anim calcmode="lin" valueType="num">
                                      <p:cBhvr additive="base">
                                        <p:cTn id="20" dur="1000"/>
                                        <p:tgtEl>
                                          <p:spTgt spid="200">
                                            <p:txEl>
                                              <p:pRg st="2" end="2"/>
                                            </p:txEl>
                                          </p:spTgt>
                                        </p:tgtEl>
                                        <p:attrNameLst>
                                          <p:attrName>ppt_w</p:attrName>
                                        </p:attrNameLst>
                                      </p:cBhvr>
                                      <p:tavLst>
                                        <p:tav tm="0">
                                          <p:val>
                                            <p:strVal val="0"/>
                                          </p:val>
                                        </p:tav>
                                        <p:tav tm="100000">
                                          <p:val>
                                            <p:strVal val="#ppt_w"/>
                                          </p:val>
                                        </p:tav>
                                      </p:tavLst>
                                    </p:anim>
                                    <p:anim calcmode="lin" valueType="num">
                                      <p:cBhvr additive="base">
                                        <p:cTn id="21" dur="1000"/>
                                        <p:tgtEl>
                                          <p:spTgt spid="200">
                                            <p:txEl>
                                              <p:pRg st="2" end="2"/>
                                            </p:txEl>
                                          </p:spTgt>
                                        </p:tgtEl>
                                        <p:attrNameLst>
                                          <p:attrName>ppt_h</p:attrName>
                                        </p:attrNameLst>
                                      </p:cBhvr>
                                      <p:tavLst>
                                        <p:tav tm="0">
                                          <p:val>
                                            <p:strVal val="0"/>
                                          </p:val>
                                        </p:tav>
                                        <p:tav tm="100000">
                                          <p:val>
                                            <p:strVal val="#ppt_h"/>
                                          </p:val>
                                        </p:tav>
                                      </p:tavLst>
                                    </p:anim>
                                  </p:childTnLst>
                                </p:cTn>
                              </p:par>
                            </p:childTnLst>
                          </p:cTn>
                        </p:par>
                        <p:par>
                          <p:cTn id="22" fill="hold">
                            <p:stCondLst>
                              <p:cond delay="3000"/>
                            </p:stCondLst>
                            <p:childTnLst>
                              <p:par>
                                <p:cTn id="23" presetID="23" presetClass="entr" presetSubtype="16" fill="hold" nodeType="afterEffect">
                                  <p:stCondLst>
                                    <p:cond delay="0"/>
                                  </p:stCondLst>
                                  <p:childTnLst>
                                    <p:set>
                                      <p:cBhvr>
                                        <p:cTn id="24" dur="1" fill="hold">
                                          <p:stCondLst>
                                            <p:cond delay="0"/>
                                          </p:stCondLst>
                                        </p:cTn>
                                        <p:tgtEl>
                                          <p:spTgt spid="200">
                                            <p:txEl>
                                              <p:pRg st="3" end="3"/>
                                            </p:txEl>
                                          </p:spTgt>
                                        </p:tgtEl>
                                        <p:attrNameLst>
                                          <p:attrName>style.visibility</p:attrName>
                                        </p:attrNameLst>
                                      </p:cBhvr>
                                      <p:to>
                                        <p:strVal val="visible"/>
                                      </p:to>
                                    </p:set>
                                    <p:anim calcmode="lin" valueType="num">
                                      <p:cBhvr additive="base">
                                        <p:cTn id="25" dur="1000"/>
                                        <p:tgtEl>
                                          <p:spTgt spid="200">
                                            <p:txEl>
                                              <p:pRg st="3" end="3"/>
                                            </p:txEl>
                                          </p:spTgt>
                                        </p:tgtEl>
                                        <p:attrNameLst>
                                          <p:attrName>ppt_w</p:attrName>
                                        </p:attrNameLst>
                                      </p:cBhvr>
                                      <p:tavLst>
                                        <p:tav tm="0">
                                          <p:val>
                                            <p:strVal val="0"/>
                                          </p:val>
                                        </p:tav>
                                        <p:tav tm="100000">
                                          <p:val>
                                            <p:strVal val="#ppt_w"/>
                                          </p:val>
                                        </p:tav>
                                      </p:tavLst>
                                    </p:anim>
                                    <p:anim calcmode="lin" valueType="num">
                                      <p:cBhvr additive="base">
                                        <p:cTn id="26" dur="1000"/>
                                        <p:tgtEl>
                                          <p:spTgt spid="200">
                                            <p:txEl>
                                              <p:pRg st="3" end="3"/>
                                            </p:txEl>
                                          </p:spTgt>
                                        </p:tgtEl>
                                        <p:attrNameLst>
                                          <p:attrName>ppt_h</p:attrName>
                                        </p:attrNameLst>
                                      </p:cBhvr>
                                      <p:tavLst>
                                        <p:tav tm="0">
                                          <p:val>
                                            <p:strVal val="0"/>
                                          </p:val>
                                        </p:tav>
                                        <p:tav tm="100000">
                                          <p:val>
                                            <p:strVal val="#ppt_h"/>
                                          </p:val>
                                        </p:tav>
                                      </p:tavLst>
                                    </p:anim>
                                  </p:childTnLst>
                                </p:cTn>
                              </p:par>
                            </p:childTnLst>
                          </p:cTn>
                        </p:par>
                        <p:par>
                          <p:cTn id="27" fill="hold">
                            <p:stCondLst>
                              <p:cond delay="4000"/>
                            </p:stCondLst>
                            <p:childTnLst>
                              <p:par>
                                <p:cTn id="28" presetID="23" presetClass="entr" presetSubtype="16" fill="hold" nodeType="afterEffect">
                                  <p:stCondLst>
                                    <p:cond delay="0"/>
                                  </p:stCondLst>
                                  <p:childTnLst>
                                    <p:set>
                                      <p:cBhvr>
                                        <p:cTn id="29" dur="1" fill="hold">
                                          <p:stCondLst>
                                            <p:cond delay="0"/>
                                          </p:stCondLst>
                                        </p:cTn>
                                        <p:tgtEl>
                                          <p:spTgt spid="200">
                                            <p:txEl>
                                              <p:pRg st="4" end="4"/>
                                            </p:txEl>
                                          </p:spTgt>
                                        </p:tgtEl>
                                        <p:attrNameLst>
                                          <p:attrName>style.visibility</p:attrName>
                                        </p:attrNameLst>
                                      </p:cBhvr>
                                      <p:to>
                                        <p:strVal val="visible"/>
                                      </p:to>
                                    </p:set>
                                    <p:anim calcmode="lin" valueType="num">
                                      <p:cBhvr additive="base">
                                        <p:cTn id="30" dur="1000"/>
                                        <p:tgtEl>
                                          <p:spTgt spid="200">
                                            <p:txEl>
                                              <p:pRg st="4" end="4"/>
                                            </p:txEl>
                                          </p:spTgt>
                                        </p:tgtEl>
                                        <p:attrNameLst>
                                          <p:attrName>ppt_w</p:attrName>
                                        </p:attrNameLst>
                                      </p:cBhvr>
                                      <p:tavLst>
                                        <p:tav tm="0">
                                          <p:val>
                                            <p:strVal val="0"/>
                                          </p:val>
                                        </p:tav>
                                        <p:tav tm="100000">
                                          <p:val>
                                            <p:strVal val="#ppt_w"/>
                                          </p:val>
                                        </p:tav>
                                      </p:tavLst>
                                    </p:anim>
                                    <p:anim calcmode="lin" valueType="num">
                                      <p:cBhvr additive="base">
                                        <p:cTn id="31" dur="1000"/>
                                        <p:tgtEl>
                                          <p:spTgt spid="200">
                                            <p:txEl>
                                              <p:pRg st="4" end="4"/>
                                            </p:txEl>
                                          </p:spTgt>
                                        </p:tgtEl>
                                        <p:attrNameLst>
                                          <p:attrName>ppt_h</p:attrName>
                                        </p:attrNameLst>
                                      </p:cBhvr>
                                      <p:tavLst>
                                        <p:tav tm="0">
                                          <p:val>
                                            <p:strVal val="0"/>
                                          </p:val>
                                        </p:tav>
                                        <p:tav tm="100000">
                                          <p:val>
                                            <p:strVal val="#ppt_h"/>
                                          </p:val>
                                        </p:tav>
                                      </p:tavLst>
                                    </p:anim>
                                  </p:childTnLst>
                                </p:cTn>
                              </p:par>
                            </p:childTnLst>
                          </p:cTn>
                        </p:par>
                        <p:par>
                          <p:cTn id="32" fill="hold">
                            <p:stCondLst>
                              <p:cond delay="5000"/>
                            </p:stCondLst>
                            <p:childTnLst>
                              <p:par>
                                <p:cTn id="33" presetID="23" presetClass="entr" presetSubtype="16" fill="hold" nodeType="afterEffect">
                                  <p:stCondLst>
                                    <p:cond delay="0"/>
                                  </p:stCondLst>
                                  <p:childTnLst>
                                    <p:set>
                                      <p:cBhvr>
                                        <p:cTn id="34" dur="1" fill="hold">
                                          <p:stCondLst>
                                            <p:cond delay="0"/>
                                          </p:stCondLst>
                                        </p:cTn>
                                        <p:tgtEl>
                                          <p:spTgt spid="200">
                                            <p:txEl>
                                              <p:pRg st="5" end="5"/>
                                            </p:txEl>
                                          </p:spTgt>
                                        </p:tgtEl>
                                        <p:attrNameLst>
                                          <p:attrName>style.visibility</p:attrName>
                                        </p:attrNameLst>
                                      </p:cBhvr>
                                      <p:to>
                                        <p:strVal val="visible"/>
                                      </p:to>
                                    </p:set>
                                    <p:anim calcmode="lin" valueType="num">
                                      <p:cBhvr additive="base">
                                        <p:cTn id="35" dur="1000"/>
                                        <p:tgtEl>
                                          <p:spTgt spid="200">
                                            <p:txEl>
                                              <p:pRg st="5" end="5"/>
                                            </p:txEl>
                                          </p:spTgt>
                                        </p:tgtEl>
                                        <p:attrNameLst>
                                          <p:attrName>ppt_w</p:attrName>
                                        </p:attrNameLst>
                                      </p:cBhvr>
                                      <p:tavLst>
                                        <p:tav tm="0">
                                          <p:val>
                                            <p:strVal val="0"/>
                                          </p:val>
                                        </p:tav>
                                        <p:tav tm="100000">
                                          <p:val>
                                            <p:strVal val="#ppt_w"/>
                                          </p:val>
                                        </p:tav>
                                      </p:tavLst>
                                    </p:anim>
                                    <p:anim calcmode="lin" valueType="num">
                                      <p:cBhvr additive="base">
                                        <p:cTn id="36" dur="1000"/>
                                        <p:tgtEl>
                                          <p:spTgt spid="200">
                                            <p:txEl>
                                              <p:pRg st="5" end="5"/>
                                            </p:txEl>
                                          </p:spTgt>
                                        </p:tgtEl>
                                        <p:attrNameLst>
                                          <p:attrName>ppt_h</p:attrName>
                                        </p:attrNameLst>
                                      </p:cBhvr>
                                      <p:tavLst>
                                        <p:tav tm="0">
                                          <p:val>
                                            <p:strVal val="0"/>
                                          </p:val>
                                        </p:tav>
                                        <p:tav tm="100000">
                                          <p:val>
                                            <p:strVal val="#ppt_h"/>
                                          </p:val>
                                        </p:tav>
                                      </p:tavLst>
                                    </p:anim>
                                  </p:childTnLst>
                                </p:cTn>
                              </p:par>
                            </p:childTnLst>
                          </p:cTn>
                        </p:par>
                        <p:par>
                          <p:cTn id="37" fill="hold">
                            <p:stCondLst>
                              <p:cond delay="6000"/>
                            </p:stCondLst>
                            <p:childTnLst>
                              <p:par>
                                <p:cTn id="38" presetID="23" presetClass="entr" presetSubtype="16" fill="hold" nodeType="afterEffect">
                                  <p:stCondLst>
                                    <p:cond delay="0"/>
                                  </p:stCondLst>
                                  <p:childTnLst>
                                    <p:set>
                                      <p:cBhvr>
                                        <p:cTn id="39" dur="1" fill="hold">
                                          <p:stCondLst>
                                            <p:cond delay="0"/>
                                          </p:stCondLst>
                                        </p:cTn>
                                        <p:tgtEl>
                                          <p:spTgt spid="200">
                                            <p:txEl>
                                              <p:pRg st="6" end="6"/>
                                            </p:txEl>
                                          </p:spTgt>
                                        </p:tgtEl>
                                        <p:attrNameLst>
                                          <p:attrName>style.visibility</p:attrName>
                                        </p:attrNameLst>
                                      </p:cBhvr>
                                      <p:to>
                                        <p:strVal val="visible"/>
                                      </p:to>
                                    </p:set>
                                    <p:anim calcmode="lin" valueType="num">
                                      <p:cBhvr additive="base">
                                        <p:cTn id="40" dur="1000"/>
                                        <p:tgtEl>
                                          <p:spTgt spid="200">
                                            <p:txEl>
                                              <p:pRg st="6" end="6"/>
                                            </p:txEl>
                                          </p:spTgt>
                                        </p:tgtEl>
                                        <p:attrNameLst>
                                          <p:attrName>ppt_w</p:attrName>
                                        </p:attrNameLst>
                                      </p:cBhvr>
                                      <p:tavLst>
                                        <p:tav tm="0">
                                          <p:val>
                                            <p:strVal val="0"/>
                                          </p:val>
                                        </p:tav>
                                        <p:tav tm="100000">
                                          <p:val>
                                            <p:strVal val="#ppt_w"/>
                                          </p:val>
                                        </p:tav>
                                      </p:tavLst>
                                    </p:anim>
                                    <p:anim calcmode="lin" valueType="num">
                                      <p:cBhvr additive="base">
                                        <p:cTn id="41" dur="1000"/>
                                        <p:tgtEl>
                                          <p:spTgt spid="200">
                                            <p:txEl>
                                              <p:pRg st="6" end="6"/>
                                            </p:txEl>
                                          </p:spTgt>
                                        </p:tgtEl>
                                        <p:attrNameLst>
                                          <p:attrName>ppt_h</p:attrName>
                                        </p:attrNameLst>
                                      </p:cBhvr>
                                      <p:tavLst>
                                        <p:tav tm="0">
                                          <p:val>
                                            <p:strVal val="0"/>
                                          </p:val>
                                        </p:tav>
                                        <p:tav tm="100000">
                                          <p:val>
                                            <p:strVal val="#ppt_h"/>
                                          </p:val>
                                        </p:tav>
                                      </p:tavLst>
                                    </p:anim>
                                  </p:childTnLst>
                                </p:cTn>
                              </p:par>
                            </p:childTnLst>
                          </p:cTn>
                        </p:par>
                        <p:par>
                          <p:cTn id="42" fill="hold">
                            <p:stCondLst>
                              <p:cond delay="7000"/>
                            </p:stCondLst>
                            <p:childTnLst>
                              <p:par>
                                <p:cTn id="43" presetID="23" presetClass="entr" presetSubtype="16" fill="hold" nodeType="afterEffect">
                                  <p:stCondLst>
                                    <p:cond delay="0"/>
                                  </p:stCondLst>
                                  <p:childTnLst>
                                    <p:set>
                                      <p:cBhvr>
                                        <p:cTn id="44" dur="1" fill="hold">
                                          <p:stCondLst>
                                            <p:cond delay="0"/>
                                          </p:stCondLst>
                                        </p:cTn>
                                        <p:tgtEl>
                                          <p:spTgt spid="200">
                                            <p:txEl>
                                              <p:pRg st="7" end="7"/>
                                            </p:txEl>
                                          </p:spTgt>
                                        </p:tgtEl>
                                        <p:attrNameLst>
                                          <p:attrName>style.visibility</p:attrName>
                                        </p:attrNameLst>
                                      </p:cBhvr>
                                      <p:to>
                                        <p:strVal val="visible"/>
                                      </p:to>
                                    </p:set>
                                    <p:anim calcmode="lin" valueType="num">
                                      <p:cBhvr additive="base">
                                        <p:cTn id="45" dur="1000"/>
                                        <p:tgtEl>
                                          <p:spTgt spid="200">
                                            <p:txEl>
                                              <p:pRg st="7" end="7"/>
                                            </p:txEl>
                                          </p:spTgt>
                                        </p:tgtEl>
                                        <p:attrNameLst>
                                          <p:attrName>ppt_w</p:attrName>
                                        </p:attrNameLst>
                                      </p:cBhvr>
                                      <p:tavLst>
                                        <p:tav tm="0">
                                          <p:val>
                                            <p:strVal val="0"/>
                                          </p:val>
                                        </p:tav>
                                        <p:tav tm="100000">
                                          <p:val>
                                            <p:strVal val="#ppt_w"/>
                                          </p:val>
                                        </p:tav>
                                      </p:tavLst>
                                    </p:anim>
                                    <p:anim calcmode="lin" valueType="num">
                                      <p:cBhvr additive="base">
                                        <p:cTn id="46" dur="1000"/>
                                        <p:tgtEl>
                                          <p:spTgt spid="200">
                                            <p:txEl>
                                              <p:pRg st="7" end="7"/>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93"/>
        <p:cNvGrpSpPr/>
        <p:nvPr/>
      </p:nvGrpSpPr>
      <p:grpSpPr>
        <a:xfrm>
          <a:off x="0" y="0"/>
          <a:ext cx="0" cy="0"/>
          <a:chOff x="0" y="0"/>
          <a:chExt cx="0" cy="0"/>
        </a:xfrm>
      </p:grpSpPr>
      <p:sp>
        <p:nvSpPr>
          <p:cNvPr id="594" name="Google Shape;594;p76"/>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Case Studies in Inclusive Online Learning</a:t>
            </a:r>
            <a:endParaRPr sz="3500"/>
          </a:p>
        </p:txBody>
      </p:sp>
      <p:sp>
        <p:nvSpPr>
          <p:cNvPr id="595" name="Google Shape;595;p76"/>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lt2"/>
                </a:solidFill>
              </a:rPr>
              <a:t>Case Study 2: "Challenges in Inclusive Online Learning"</a:t>
            </a:r>
            <a:endParaRPr sz="2000" b="1">
              <a:solidFill>
                <a:schemeClr val="lt2"/>
              </a:solidFill>
            </a:endParaRPr>
          </a:p>
          <a:p>
            <a:pPr marL="609600" lvl="0" indent="-406400" algn="l" rtl="0">
              <a:lnSpc>
                <a:spcPct val="100000"/>
              </a:lnSpc>
              <a:spcBef>
                <a:spcPts val="800"/>
              </a:spcBef>
              <a:spcAft>
                <a:spcPts val="0"/>
              </a:spcAft>
              <a:buClr>
                <a:srgbClr val="445D73"/>
              </a:buClr>
              <a:buSzPts val="1600"/>
              <a:buAutoNum type="arabicPeriod" startAt="3"/>
            </a:pPr>
            <a:r>
              <a:rPr lang="en" sz="1600" b="1">
                <a:solidFill>
                  <a:srgbClr val="445D73"/>
                </a:solidFill>
              </a:rPr>
              <a:t>Lack of Sensitivity Training:</a:t>
            </a:r>
            <a:endParaRPr sz="1600" b="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Issue:</a:t>
            </a:r>
            <a:r>
              <a:rPr lang="en" sz="1600">
                <a:solidFill>
                  <a:srgbClr val="445D73"/>
                </a:solidFill>
              </a:rPr>
              <a:t> Caregivers and social workers were not provided with sensitivity training regarding interacting with individuals with diverse disabilities.</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Impact:</a:t>
            </a:r>
            <a:r>
              <a:rPr lang="en" sz="1600">
                <a:solidFill>
                  <a:srgbClr val="445D73"/>
                </a:solidFill>
              </a:rPr>
              <a:t> Inadequate understanding led to unintentional insensitivity, creating discomfort for learners with disabilities and hindering effective communication and support.</a:t>
            </a:r>
            <a:endParaRPr sz="1600">
              <a:solidFill>
                <a:srgbClr val="445D73"/>
              </a:solidFill>
            </a:endParaRPr>
          </a:p>
          <a:p>
            <a:pPr marL="0" lvl="0" indent="0" algn="l" rtl="0">
              <a:lnSpc>
                <a:spcPct val="100000"/>
              </a:lnSpc>
              <a:spcBef>
                <a:spcPts val="800"/>
              </a:spcBef>
              <a:spcAft>
                <a:spcPts val="0"/>
              </a:spcAft>
              <a:buNone/>
            </a:pPr>
            <a:r>
              <a:rPr lang="en" sz="1600" b="1">
                <a:solidFill>
                  <a:srgbClr val="445D73"/>
                </a:solidFill>
              </a:rPr>
              <a:t>Outcome</a:t>
            </a:r>
            <a:r>
              <a:rPr lang="en" sz="1600">
                <a:solidFill>
                  <a:srgbClr val="445D73"/>
                </a:solidFill>
              </a:rPr>
              <a:t>: The initial training program faced significant criticism due to its lack of inclusivity. Learners with disabilities expressed frustration and dissatisfaction, highlighting the program's failure to meet their unique learning needs. The overall impact was a negative learning experience for a significant portion of the audience, contrary to the program's intended goal of providing support and education.</a:t>
            </a:r>
            <a:endParaRPr sz="2000">
              <a:solidFill>
                <a:srgbClr val="445D73"/>
              </a:solidFill>
            </a:endParaRPr>
          </a:p>
          <a:p>
            <a:pPr marL="609600" lvl="0" indent="0" algn="l" rtl="0">
              <a:lnSpc>
                <a:spcPct val="100000"/>
              </a:lnSpc>
              <a:spcBef>
                <a:spcPts val="800"/>
              </a:spcBef>
              <a:spcAft>
                <a:spcPts val="0"/>
              </a:spcAft>
              <a:buNone/>
            </a:pPr>
            <a:endParaRPr sz="2000"/>
          </a:p>
          <a:p>
            <a:pPr marL="0" lvl="0" indent="0" algn="l" rtl="0">
              <a:lnSpc>
                <a:spcPct val="100000"/>
              </a:lnSpc>
              <a:spcBef>
                <a:spcPts val="800"/>
              </a:spcBef>
              <a:spcAft>
                <a:spcPts val="0"/>
              </a:spcAft>
              <a:buNone/>
            </a:pPr>
            <a:endParaRPr sz="2000"/>
          </a:p>
          <a:p>
            <a:pPr marL="0" lvl="0" indent="0" algn="l" rtl="0">
              <a:lnSpc>
                <a:spcPct val="100000"/>
              </a:lnSpc>
              <a:spcBef>
                <a:spcPts val="800"/>
              </a:spcBef>
              <a:spcAft>
                <a:spcPts val="800"/>
              </a:spcAft>
              <a:buNone/>
            </a:pPr>
            <a:r>
              <a:rPr lang="en"/>
              <a:t> </a:t>
            </a:r>
            <a:endParaRPr/>
          </a:p>
        </p:txBody>
      </p:sp>
      <p:sp>
        <p:nvSpPr>
          <p:cNvPr id="596" name="Google Shape;596;p76"/>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a:p>
        </p:txBody>
      </p:sp>
      <p:pic>
        <p:nvPicPr>
          <p:cNvPr id="8" name="Audio 7">
            <a:hlinkClick r:id="" action="ppaction://media"/>
            <a:extLst>
              <a:ext uri="{FF2B5EF4-FFF2-40B4-BE49-F238E27FC236}">
                <a16:creationId xmlns:a16="http://schemas.microsoft.com/office/drawing/2014/main" id="{970858E3-53CB-710C-4F68-A9A862BAA5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55380"/>
    </mc:Choice>
    <mc:Fallback>
      <p:transition spd="slow" advTm="553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0"/>
        <p:cNvGrpSpPr/>
        <p:nvPr/>
      </p:nvGrpSpPr>
      <p:grpSpPr>
        <a:xfrm>
          <a:off x="0" y="0"/>
          <a:ext cx="0" cy="0"/>
          <a:chOff x="0" y="0"/>
          <a:chExt cx="0" cy="0"/>
        </a:xfrm>
      </p:grpSpPr>
      <p:sp>
        <p:nvSpPr>
          <p:cNvPr id="601" name="Google Shape;601;p77"/>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602" name="Google Shape;602;p77"/>
          <p:cNvSpPr txBox="1">
            <a:spLocks noGrp="1"/>
          </p:cNvSpPr>
          <p:nvPr>
            <p:ph type="title"/>
          </p:nvPr>
        </p:nvSpPr>
        <p:spPr>
          <a:xfrm>
            <a:off x="603425" y="33424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3800">
                <a:solidFill>
                  <a:schemeClr val="accent1"/>
                </a:solidFill>
              </a:rPr>
              <a:t>Tailoring Verbal and Content Communication Techniques for Online Learners with Disabilities</a:t>
            </a:r>
            <a:endParaRPr sz="3800">
              <a:solidFill>
                <a:schemeClr val="accent1"/>
              </a:solidFill>
            </a:endParaRPr>
          </a:p>
        </p:txBody>
      </p:sp>
      <p:sp>
        <p:nvSpPr>
          <p:cNvPr id="603" name="Google Shape;603;p77"/>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05</a:t>
            </a:r>
            <a:endParaRPr/>
          </a:p>
        </p:txBody>
      </p:sp>
      <p:sp>
        <p:nvSpPr>
          <p:cNvPr id="604" name="Google Shape;604;p77"/>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605" name="Google Shape;605;p77"/>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4" name="Audio 3">
            <a:hlinkClick r:id="" action="ppaction://media"/>
            <a:extLst>
              <a:ext uri="{FF2B5EF4-FFF2-40B4-BE49-F238E27FC236}">
                <a16:creationId xmlns:a16="http://schemas.microsoft.com/office/drawing/2014/main" id="{B1B3E06B-C988-296D-2634-D01A028A412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9132"/>
    </mc:Choice>
    <mc:Fallback>
      <p:transition spd="slow" advTm="9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09"/>
        <p:cNvGrpSpPr/>
        <p:nvPr/>
      </p:nvGrpSpPr>
      <p:grpSpPr>
        <a:xfrm>
          <a:off x="0" y="0"/>
          <a:ext cx="0" cy="0"/>
          <a:chOff x="0" y="0"/>
          <a:chExt cx="0" cy="0"/>
        </a:xfrm>
      </p:grpSpPr>
      <p:sp>
        <p:nvSpPr>
          <p:cNvPr id="610" name="Google Shape;610;p78"/>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400"/>
              <a:t>Tailoring Verbal and Content Communication Techniques for Online Learners with Disabilities:</a:t>
            </a:r>
            <a:endParaRPr sz="2400"/>
          </a:p>
        </p:txBody>
      </p:sp>
      <p:sp>
        <p:nvSpPr>
          <p:cNvPr id="611" name="Google Shape;611;p78"/>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800"/>
              </a:spcBef>
              <a:spcAft>
                <a:spcPts val="0"/>
              </a:spcAft>
              <a:buNone/>
            </a:pPr>
            <a:r>
              <a:rPr lang="en" sz="1600">
                <a:solidFill>
                  <a:srgbClr val="445D73"/>
                </a:solidFill>
              </a:rPr>
              <a:t>Social workers can create a more inclusive online learning experience for people with disabilities by adapting their verbal and content communication techniques based on the specific needs of the audience. Here are some communication strategies to be used:</a:t>
            </a:r>
            <a:endParaRPr sz="1600">
              <a:solidFill>
                <a:srgbClr val="445D73"/>
              </a:solidFill>
            </a:endParaRPr>
          </a:p>
          <a:p>
            <a:pPr marL="0" lvl="0" indent="0" algn="l" rtl="0">
              <a:spcBef>
                <a:spcPts val="800"/>
              </a:spcBef>
              <a:spcAft>
                <a:spcPts val="0"/>
              </a:spcAft>
              <a:buNone/>
            </a:pPr>
            <a:r>
              <a:rPr lang="en" sz="1600" i="1">
                <a:solidFill>
                  <a:srgbClr val="445D73"/>
                </a:solidFill>
              </a:rPr>
              <a:t>Visual Impairments:</a:t>
            </a:r>
            <a:endParaRPr sz="1600" i="1">
              <a:solidFill>
                <a:srgbClr val="445D73"/>
              </a:solidFill>
            </a:endParaRPr>
          </a:p>
          <a:p>
            <a:pPr marL="609600" lvl="0" indent="-406400" algn="l" rtl="0">
              <a:spcBef>
                <a:spcPts val="800"/>
              </a:spcBef>
              <a:spcAft>
                <a:spcPts val="0"/>
              </a:spcAft>
              <a:buClr>
                <a:srgbClr val="445D73"/>
              </a:buClr>
              <a:buSzPts val="1600"/>
              <a:buChar char="●"/>
            </a:pPr>
            <a:r>
              <a:rPr lang="en" sz="1600" b="1">
                <a:solidFill>
                  <a:srgbClr val="445D73"/>
                </a:solidFill>
              </a:rPr>
              <a:t>Content:</a:t>
            </a:r>
            <a:r>
              <a:rPr lang="en" sz="1600">
                <a:solidFill>
                  <a:srgbClr val="445D73"/>
                </a:solidFill>
              </a:rPr>
              <a:t> Use alt text descriptions for images and videos to convey information visually impaired learners cannot see. Employ descriptive language that paints a clear picture.</a:t>
            </a:r>
            <a:endParaRPr sz="1600">
              <a:solidFill>
                <a:srgbClr val="445D73"/>
              </a:solidFill>
            </a:endParaRPr>
          </a:p>
          <a:p>
            <a:pPr marL="609600" lvl="0" indent="-406400" algn="l" rtl="0">
              <a:spcBef>
                <a:spcPts val="800"/>
              </a:spcBef>
              <a:spcAft>
                <a:spcPts val="0"/>
              </a:spcAft>
              <a:buClr>
                <a:srgbClr val="445D73"/>
              </a:buClr>
              <a:buSzPts val="1600"/>
              <a:buChar char="●"/>
            </a:pPr>
            <a:r>
              <a:rPr lang="en" sz="1600" b="1">
                <a:solidFill>
                  <a:srgbClr val="445D73"/>
                </a:solidFill>
              </a:rPr>
              <a:t>Verbal:</a:t>
            </a:r>
            <a:r>
              <a:rPr lang="en" sz="1600">
                <a:solidFill>
                  <a:srgbClr val="445D73"/>
                </a:solidFill>
              </a:rPr>
              <a:t> Avoid relying heavily on visual aids during lectures. Describe visuals in detail, including color, size, and location.</a:t>
            </a:r>
            <a:endParaRPr sz="1600">
              <a:solidFill>
                <a:srgbClr val="445D73"/>
              </a:solidFill>
            </a:endParaRPr>
          </a:p>
          <a:p>
            <a:pPr marL="0" lvl="0" indent="0" algn="l" rtl="0">
              <a:spcBef>
                <a:spcPts val="800"/>
              </a:spcBef>
              <a:spcAft>
                <a:spcPts val="0"/>
              </a:spcAft>
              <a:buNone/>
            </a:pPr>
            <a:r>
              <a:rPr lang="en" sz="1600" i="1">
                <a:solidFill>
                  <a:srgbClr val="445D73"/>
                </a:solidFill>
              </a:rPr>
              <a:t>Hearing Impairments:</a:t>
            </a:r>
            <a:endParaRPr sz="1600" i="1">
              <a:solidFill>
                <a:srgbClr val="445D73"/>
              </a:solidFill>
            </a:endParaRPr>
          </a:p>
          <a:p>
            <a:pPr marL="609600" lvl="0" indent="-406400" algn="l" rtl="0">
              <a:spcBef>
                <a:spcPts val="800"/>
              </a:spcBef>
              <a:spcAft>
                <a:spcPts val="0"/>
              </a:spcAft>
              <a:buClr>
                <a:srgbClr val="445D73"/>
              </a:buClr>
              <a:buSzPts val="1600"/>
              <a:buChar char="●"/>
            </a:pPr>
            <a:r>
              <a:rPr lang="en" sz="1600" b="1">
                <a:solidFill>
                  <a:srgbClr val="445D73"/>
                </a:solidFill>
              </a:rPr>
              <a:t>Content: </a:t>
            </a:r>
            <a:r>
              <a:rPr lang="en" sz="1600">
                <a:solidFill>
                  <a:srgbClr val="445D73"/>
                </a:solidFill>
              </a:rPr>
              <a:t>Provide transcripts for all audio content including lectures, videos, and podcasts. Ensure transcripts are accurate and well-formatted.</a:t>
            </a:r>
            <a:endParaRPr sz="1600">
              <a:solidFill>
                <a:srgbClr val="445D73"/>
              </a:solidFill>
            </a:endParaRPr>
          </a:p>
          <a:p>
            <a:pPr marL="609600" lvl="0" indent="-406400" algn="l" rtl="0">
              <a:spcBef>
                <a:spcPts val="800"/>
              </a:spcBef>
              <a:spcAft>
                <a:spcPts val="800"/>
              </a:spcAft>
              <a:buClr>
                <a:srgbClr val="445D73"/>
              </a:buClr>
              <a:buSzPts val="1600"/>
              <a:buChar char="●"/>
            </a:pPr>
            <a:r>
              <a:rPr lang="en" sz="1600" b="1">
                <a:solidFill>
                  <a:srgbClr val="445D73"/>
                </a:solidFill>
              </a:rPr>
              <a:t>Verbal:</a:t>
            </a:r>
            <a:r>
              <a:rPr lang="en" sz="1600">
                <a:solidFill>
                  <a:srgbClr val="445D73"/>
                </a:solidFill>
              </a:rPr>
              <a:t> Speak clearly and at a moderate pace. Consider using assistive technologies like closed captioning for synchronous sessions.</a:t>
            </a:r>
            <a:endParaRPr sz="1600" b="1">
              <a:solidFill>
                <a:srgbClr val="445D73"/>
              </a:solidFill>
            </a:endParaRPr>
          </a:p>
        </p:txBody>
      </p:sp>
      <p:sp>
        <p:nvSpPr>
          <p:cNvPr id="612" name="Google Shape;612;p7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52</a:t>
            </a:fld>
            <a:endParaRPr/>
          </a:p>
        </p:txBody>
      </p:sp>
      <p:pic>
        <p:nvPicPr>
          <p:cNvPr id="3" name="Audio 2">
            <a:hlinkClick r:id="" action="ppaction://media"/>
            <a:extLst>
              <a:ext uri="{FF2B5EF4-FFF2-40B4-BE49-F238E27FC236}">
                <a16:creationId xmlns:a16="http://schemas.microsoft.com/office/drawing/2014/main" id="{11FC0520-1B4A-AB67-A38C-AE32C6863DE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5197"/>
    </mc:Choice>
    <mc:Fallback>
      <p:transition spd="slow" advTm="65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16"/>
        <p:cNvGrpSpPr/>
        <p:nvPr/>
      </p:nvGrpSpPr>
      <p:grpSpPr>
        <a:xfrm>
          <a:off x="0" y="0"/>
          <a:ext cx="0" cy="0"/>
          <a:chOff x="0" y="0"/>
          <a:chExt cx="0" cy="0"/>
        </a:xfrm>
      </p:grpSpPr>
      <p:sp>
        <p:nvSpPr>
          <p:cNvPr id="617" name="Google Shape;617;p79"/>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400"/>
              <a:t>Tailoring Verbal and Content Communication Techniques for Online Learners with Disabilities:</a:t>
            </a:r>
            <a:endParaRPr sz="2400"/>
          </a:p>
        </p:txBody>
      </p:sp>
      <p:sp>
        <p:nvSpPr>
          <p:cNvPr id="618" name="Google Shape;618;p79"/>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800"/>
              </a:spcBef>
              <a:spcAft>
                <a:spcPts val="0"/>
              </a:spcAft>
              <a:buNone/>
            </a:pPr>
            <a:r>
              <a:rPr lang="en" sz="1600" i="1">
                <a:solidFill>
                  <a:srgbClr val="445D73"/>
                </a:solidFill>
              </a:rPr>
              <a:t>Learning Disabilities:</a:t>
            </a:r>
            <a:endParaRPr sz="1600" i="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Content: </a:t>
            </a:r>
            <a:r>
              <a:rPr lang="en" sz="1600">
                <a:solidFill>
                  <a:srgbClr val="445D73"/>
                </a:solidFill>
              </a:rPr>
              <a:t>Break down information into smaller, manageable chunks. Use clear headings, subheadings, and bullet points to improve organization. Offer multiple formats like text and audio versions of content.</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Verbal:</a:t>
            </a:r>
            <a:r>
              <a:rPr lang="en" sz="1600">
                <a:solidFill>
                  <a:srgbClr val="445D73"/>
                </a:solidFill>
              </a:rPr>
              <a:t> Provide clear and concise explanations. Avoid jargon and complex sentence structures. Reiterate key points throughout the course.</a:t>
            </a:r>
            <a:endParaRPr sz="1600">
              <a:solidFill>
                <a:srgbClr val="445D73"/>
              </a:solidFill>
            </a:endParaRPr>
          </a:p>
          <a:p>
            <a:pPr marL="0" lvl="0" indent="0" algn="l" rtl="0">
              <a:lnSpc>
                <a:spcPct val="100000"/>
              </a:lnSpc>
              <a:spcBef>
                <a:spcPts val="800"/>
              </a:spcBef>
              <a:spcAft>
                <a:spcPts val="0"/>
              </a:spcAft>
              <a:buNone/>
            </a:pPr>
            <a:r>
              <a:rPr lang="en" sz="1600" i="1">
                <a:solidFill>
                  <a:srgbClr val="445D73"/>
                </a:solidFill>
              </a:rPr>
              <a:t>Mobility Impairments:</a:t>
            </a:r>
            <a:endParaRPr sz="1600" i="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Content:</a:t>
            </a:r>
            <a:r>
              <a:rPr lang="en" sz="1600">
                <a:solidFill>
                  <a:srgbClr val="445D73"/>
                </a:solidFill>
              </a:rPr>
              <a:t> Ensure the online platform is accessible with keyboard navigation. Use large fonts and high color contrast for text readability.</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Verbal: </a:t>
            </a:r>
            <a:r>
              <a:rPr lang="en" sz="1600">
                <a:solidFill>
                  <a:srgbClr val="445D73"/>
                </a:solidFill>
              </a:rPr>
              <a:t>No specific adaptations needed, but be mindful of time constraints if learners require additional time to complete tasks.</a:t>
            </a:r>
            <a:endParaRPr sz="1600">
              <a:solidFill>
                <a:srgbClr val="445D73"/>
              </a:solidFill>
            </a:endParaRPr>
          </a:p>
          <a:p>
            <a:pPr marL="0" lvl="0" indent="0" algn="l" rtl="0">
              <a:lnSpc>
                <a:spcPct val="100000"/>
              </a:lnSpc>
              <a:spcBef>
                <a:spcPts val="800"/>
              </a:spcBef>
              <a:spcAft>
                <a:spcPts val="0"/>
              </a:spcAft>
              <a:buNone/>
            </a:pPr>
            <a:r>
              <a:rPr lang="en" sz="1600" i="1">
                <a:solidFill>
                  <a:srgbClr val="445D73"/>
                </a:solidFill>
              </a:rPr>
              <a:t>Cognitive Impairments:</a:t>
            </a:r>
            <a:endParaRPr sz="1600" i="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Content: </a:t>
            </a:r>
            <a:r>
              <a:rPr lang="en" sz="1600">
                <a:solidFill>
                  <a:srgbClr val="445D73"/>
                </a:solidFill>
              </a:rPr>
              <a:t>Simplify and condense complex information. Use concrete examples and real-world applications to illustrate concepts. Offer interactive exercises and practice activities to reinforce learning.</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Verbal:</a:t>
            </a:r>
            <a:r>
              <a:rPr lang="en" sz="1600">
                <a:solidFill>
                  <a:srgbClr val="445D73"/>
                </a:solidFill>
              </a:rPr>
              <a:t> Speak slowly and clearly. Provide clear instructions and explanations. Allow ample time for learners to process information and respond to questions.</a:t>
            </a:r>
            <a:endParaRPr sz="1600">
              <a:solidFill>
                <a:srgbClr val="445D73"/>
              </a:solidFill>
            </a:endParaRPr>
          </a:p>
          <a:p>
            <a:pPr marL="0" lvl="0" indent="0" algn="l" rtl="0">
              <a:lnSpc>
                <a:spcPct val="115000"/>
              </a:lnSpc>
              <a:spcBef>
                <a:spcPts val="800"/>
              </a:spcBef>
              <a:spcAft>
                <a:spcPts val="0"/>
              </a:spcAft>
              <a:buNone/>
            </a:pPr>
            <a:endParaRPr sz="1600" b="1">
              <a:solidFill>
                <a:srgbClr val="1F1F1F"/>
              </a:solidFill>
            </a:endParaRPr>
          </a:p>
        </p:txBody>
      </p:sp>
      <p:sp>
        <p:nvSpPr>
          <p:cNvPr id="619" name="Google Shape;619;p79"/>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53</a:t>
            </a:fld>
            <a:endParaRPr/>
          </a:p>
        </p:txBody>
      </p:sp>
      <p:pic>
        <p:nvPicPr>
          <p:cNvPr id="3" name="Audio 2">
            <a:hlinkClick r:id="" action="ppaction://media"/>
            <a:extLst>
              <a:ext uri="{FF2B5EF4-FFF2-40B4-BE49-F238E27FC236}">
                <a16:creationId xmlns:a16="http://schemas.microsoft.com/office/drawing/2014/main" id="{682CFA82-201A-AB07-B573-BC6A4F415C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80196"/>
    </mc:Choice>
    <mc:Fallback>
      <p:transition spd="slow" advTm="80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23"/>
        <p:cNvGrpSpPr/>
        <p:nvPr/>
      </p:nvGrpSpPr>
      <p:grpSpPr>
        <a:xfrm>
          <a:off x="0" y="0"/>
          <a:ext cx="0" cy="0"/>
          <a:chOff x="0" y="0"/>
          <a:chExt cx="0" cy="0"/>
        </a:xfrm>
      </p:grpSpPr>
      <p:sp>
        <p:nvSpPr>
          <p:cNvPr id="624" name="Google Shape;624;p80"/>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400"/>
              <a:t>Tailoring Verbal and Content Communication Techniques for Online Learners with Disabilities:</a:t>
            </a:r>
            <a:endParaRPr sz="2400"/>
          </a:p>
        </p:txBody>
      </p:sp>
      <p:sp>
        <p:nvSpPr>
          <p:cNvPr id="625" name="Google Shape;625;p80"/>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lnSpc>
                <a:spcPct val="100000"/>
              </a:lnSpc>
              <a:spcBef>
                <a:spcPts val="800"/>
              </a:spcBef>
              <a:spcAft>
                <a:spcPts val="0"/>
              </a:spcAft>
              <a:buNone/>
            </a:pPr>
            <a:r>
              <a:rPr lang="en" sz="1600" i="1">
                <a:solidFill>
                  <a:srgbClr val="445D73"/>
                </a:solidFill>
              </a:rPr>
              <a:t>General Techniques:</a:t>
            </a:r>
            <a:endParaRPr sz="1600" i="1">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Self-Paced Learning: </a:t>
            </a:r>
            <a:r>
              <a:rPr lang="en" sz="1600">
                <a:solidFill>
                  <a:srgbClr val="445D73"/>
                </a:solidFill>
              </a:rPr>
              <a:t>Provide opportunities for self-paced learning to accommodate individual learning styles and pace. This allows learners with disabilities to review material repeatedly if needed.</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Flexibility:</a:t>
            </a:r>
            <a:r>
              <a:rPr lang="en" sz="1600">
                <a:solidFill>
                  <a:srgbClr val="445D73"/>
                </a:solidFill>
              </a:rPr>
              <a:t> Offer different assessment methods to cater to diverse learners. Consider using a variety of assignments like essays, presentations, and practical projects.</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b="1">
                <a:solidFill>
                  <a:srgbClr val="445D73"/>
                </a:solidFill>
              </a:rPr>
              <a:t>Assistive Technologies: </a:t>
            </a:r>
            <a:r>
              <a:rPr lang="en" sz="1600">
                <a:solidFill>
                  <a:srgbClr val="445D73"/>
                </a:solidFill>
              </a:rPr>
              <a:t>Encourage learners to explore the use of assistive technologies available on the platform, such as text-to-speech tools and screen readers.</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By incorporating these techniques, social workers can create online courses that are more accessible and engaging for learners with a wide range of disabilities.</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Remember:</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a:solidFill>
                  <a:srgbClr val="445D73"/>
                </a:solidFill>
              </a:rPr>
              <a:t>Always prioritize clear communication and a welcoming environment.</a:t>
            </a:r>
            <a:endParaRPr sz="1600">
              <a:solidFill>
                <a:srgbClr val="445D73"/>
              </a:solidFill>
            </a:endParaRPr>
          </a:p>
          <a:p>
            <a:pPr marL="609600" lvl="0" indent="-406400" algn="l" rtl="0">
              <a:lnSpc>
                <a:spcPct val="100000"/>
              </a:lnSpc>
              <a:spcBef>
                <a:spcPts val="800"/>
              </a:spcBef>
              <a:spcAft>
                <a:spcPts val="0"/>
              </a:spcAft>
              <a:buClr>
                <a:srgbClr val="445D73"/>
              </a:buClr>
              <a:buSzPts val="1600"/>
              <a:buChar char="●"/>
            </a:pPr>
            <a:r>
              <a:rPr lang="en" sz="1600">
                <a:solidFill>
                  <a:srgbClr val="445D73"/>
                </a:solidFill>
              </a:rPr>
              <a:t>Be open to feedback from learners and make adjustments to the course as needed.</a:t>
            </a:r>
            <a:endParaRPr sz="1600">
              <a:solidFill>
                <a:srgbClr val="445D73"/>
              </a:solidFill>
            </a:endParaRPr>
          </a:p>
          <a:p>
            <a:pPr marL="0" lvl="0" indent="0" algn="l" rtl="0">
              <a:lnSpc>
                <a:spcPct val="100000"/>
              </a:lnSpc>
              <a:spcBef>
                <a:spcPts val="800"/>
              </a:spcBef>
              <a:spcAft>
                <a:spcPts val="0"/>
              </a:spcAft>
              <a:buNone/>
            </a:pPr>
            <a:r>
              <a:rPr lang="en" sz="1600">
                <a:solidFill>
                  <a:srgbClr val="445D73"/>
                </a:solidFill>
              </a:rPr>
              <a:t>These strategies will empower you to create online learning experiences that truly enhance the lives of people with disabilities.</a:t>
            </a:r>
            <a:endParaRPr sz="1600">
              <a:solidFill>
                <a:srgbClr val="445D73"/>
              </a:solidFill>
            </a:endParaRPr>
          </a:p>
          <a:p>
            <a:pPr marL="0" lvl="0" indent="0" algn="l" rtl="0">
              <a:lnSpc>
                <a:spcPct val="115000"/>
              </a:lnSpc>
              <a:spcBef>
                <a:spcPts val="800"/>
              </a:spcBef>
              <a:spcAft>
                <a:spcPts val="0"/>
              </a:spcAft>
              <a:buNone/>
            </a:pPr>
            <a:endParaRPr sz="1600" i="1">
              <a:solidFill>
                <a:srgbClr val="1F1F1F"/>
              </a:solidFill>
            </a:endParaRPr>
          </a:p>
        </p:txBody>
      </p:sp>
      <p:sp>
        <p:nvSpPr>
          <p:cNvPr id="626" name="Google Shape;626;p80"/>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54</a:t>
            </a:fld>
            <a:endParaRPr/>
          </a:p>
        </p:txBody>
      </p:sp>
      <p:pic>
        <p:nvPicPr>
          <p:cNvPr id="4" name="Audio 3">
            <a:hlinkClick r:id="" action="ppaction://media"/>
            <a:extLst>
              <a:ext uri="{FF2B5EF4-FFF2-40B4-BE49-F238E27FC236}">
                <a16:creationId xmlns:a16="http://schemas.microsoft.com/office/drawing/2014/main" id="{9C697690-54CD-578E-A803-3BDC7AB035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76987"/>
    </mc:Choice>
    <mc:Fallback>
      <p:transition spd="slow" advTm="7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30"/>
        <p:cNvGrpSpPr/>
        <p:nvPr/>
      </p:nvGrpSpPr>
      <p:grpSpPr>
        <a:xfrm>
          <a:off x="0" y="0"/>
          <a:ext cx="0" cy="0"/>
          <a:chOff x="0" y="0"/>
          <a:chExt cx="0" cy="0"/>
        </a:xfrm>
      </p:grpSpPr>
      <p:sp>
        <p:nvSpPr>
          <p:cNvPr id="631" name="Google Shape;631;p81"/>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2400"/>
              <a:t>Tailoring Verbal and Content Communication Techniques for Online Learners with Disabilities:</a:t>
            </a:r>
            <a:endParaRPr sz="3500"/>
          </a:p>
        </p:txBody>
      </p:sp>
      <p:sp>
        <p:nvSpPr>
          <p:cNvPr id="632" name="Google Shape;632;p81"/>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900"/>
              <a:t>Accessible written and visual c</a:t>
            </a:r>
            <a:r>
              <a:rPr lang="en" sz="1900">
                <a:solidFill>
                  <a:srgbClr val="445D73"/>
                </a:solidFill>
              </a:rPr>
              <a:t>ontent creati</a:t>
            </a:r>
            <a:r>
              <a:rPr lang="en" sz="1900"/>
              <a:t>on - general rules</a:t>
            </a:r>
            <a:r>
              <a:rPr lang="en" sz="1900">
                <a:solidFill>
                  <a:srgbClr val="445D73"/>
                </a:solidFill>
              </a:rPr>
              <a:t>:</a:t>
            </a:r>
            <a:endParaRPr sz="1900">
              <a:solidFill>
                <a:srgbClr val="445D73"/>
              </a:solidFill>
            </a:endParaRPr>
          </a:p>
          <a:p>
            <a:pPr marL="609600" lvl="0" indent="-425450" algn="l" rtl="0">
              <a:lnSpc>
                <a:spcPct val="150000"/>
              </a:lnSpc>
              <a:spcBef>
                <a:spcPts val="2400"/>
              </a:spcBef>
              <a:spcAft>
                <a:spcPts val="0"/>
              </a:spcAft>
              <a:buClr>
                <a:srgbClr val="445D73"/>
              </a:buClr>
              <a:buSzPts val="1900"/>
              <a:buChar char="●"/>
            </a:pPr>
            <a:r>
              <a:rPr lang="en" sz="1900">
                <a:solidFill>
                  <a:srgbClr val="445D73"/>
                </a:solidFill>
              </a:rPr>
              <a:t>Use manageable sections of text: use short sentences that are not unnecessarily complex. </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Learn about accessible font styles. </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Descriptive hyperlinks: Use hyperlinks to describe the content they link to and the destination.</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Use headings (created using the styles tool) to structure your document.</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Add alternative text to images.</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Avoid using SmartArt.</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Avoid adding text boxes.</a:t>
            </a:r>
            <a:endParaRPr sz="1900">
              <a:solidFill>
                <a:srgbClr val="445D73"/>
              </a:solidFill>
            </a:endParaRPr>
          </a:p>
          <a:p>
            <a:pPr marL="609600" lvl="0" indent="-425450" algn="l" rtl="0">
              <a:lnSpc>
                <a:spcPct val="150000"/>
              </a:lnSpc>
              <a:spcBef>
                <a:spcPts val="0"/>
              </a:spcBef>
              <a:spcAft>
                <a:spcPts val="0"/>
              </a:spcAft>
              <a:buClr>
                <a:srgbClr val="445D73"/>
              </a:buClr>
              <a:buSzPts val="1900"/>
              <a:buChar char="●"/>
            </a:pPr>
            <a:r>
              <a:rPr lang="en" sz="1900">
                <a:solidFill>
                  <a:srgbClr val="445D73"/>
                </a:solidFill>
              </a:rPr>
              <a:t>Avoid putting important information in the header or footer.</a:t>
            </a:r>
            <a:endParaRPr sz="1900">
              <a:solidFill>
                <a:srgbClr val="445D73"/>
              </a:solidFill>
            </a:endParaRPr>
          </a:p>
          <a:p>
            <a:pPr marL="0" lvl="0" indent="0" algn="l" rtl="0">
              <a:spcBef>
                <a:spcPts val="2400"/>
              </a:spcBef>
              <a:spcAft>
                <a:spcPts val="0"/>
              </a:spcAft>
              <a:buNone/>
            </a:pPr>
            <a:endParaRPr sz="1900"/>
          </a:p>
          <a:p>
            <a:pPr marL="0" lvl="0" indent="0" algn="l" rtl="0">
              <a:spcBef>
                <a:spcPts val="2400"/>
              </a:spcBef>
              <a:spcAft>
                <a:spcPts val="2400"/>
              </a:spcAft>
              <a:buNone/>
            </a:pPr>
            <a:endParaRPr sz="1900"/>
          </a:p>
        </p:txBody>
      </p:sp>
      <p:sp>
        <p:nvSpPr>
          <p:cNvPr id="633" name="Google Shape;633;p81"/>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55</a:t>
            </a:fld>
            <a:endParaRPr/>
          </a:p>
        </p:txBody>
      </p:sp>
      <p:pic>
        <p:nvPicPr>
          <p:cNvPr id="4" name="Audio 3">
            <a:hlinkClick r:id="" action="ppaction://media"/>
            <a:extLst>
              <a:ext uri="{FF2B5EF4-FFF2-40B4-BE49-F238E27FC236}">
                <a16:creationId xmlns:a16="http://schemas.microsoft.com/office/drawing/2014/main" id="{D313E5C9-AD90-01C3-9988-051B371EC7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4447"/>
    </mc:Choice>
    <mc:Fallback>
      <p:transition spd="slow" advTm="444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632">
                                            <p:txEl>
                                              <p:pRg st="0" end="0"/>
                                            </p:txEl>
                                          </p:spTgt>
                                        </p:tgtEl>
                                        <p:attrNameLst>
                                          <p:attrName>style.visibility</p:attrName>
                                        </p:attrNameLst>
                                      </p:cBhvr>
                                      <p:to>
                                        <p:strVal val="visible"/>
                                      </p:to>
                                    </p:set>
                                    <p:anim calcmode="lin" valueType="num">
                                      <p:cBhvr additive="base">
                                        <p:cTn id="10" dur="2700"/>
                                        <p:tgtEl>
                                          <p:spTgt spid="632">
                                            <p:txEl>
                                              <p:pRg st="0" end="0"/>
                                            </p:txEl>
                                          </p:spTgt>
                                        </p:tgtEl>
                                        <p:attrNameLst>
                                          <p:attrName>ppt_w</p:attrName>
                                        </p:attrNameLst>
                                      </p:cBhvr>
                                      <p:tavLst>
                                        <p:tav tm="0">
                                          <p:val>
                                            <p:strVal val="0"/>
                                          </p:val>
                                        </p:tav>
                                        <p:tav tm="100000">
                                          <p:val>
                                            <p:strVal val="#ppt_w"/>
                                          </p:val>
                                        </p:tav>
                                      </p:tavLst>
                                    </p:anim>
                                    <p:anim calcmode="lin" valueType="num">
                                      <p:cBhvr additive="base">
                                        <p:cTn id="11" dur="2700"/>
                                        <p:tgtEl>
                                          <p:spTgt spid="632">
                                            <p:txEl>
                                              <p:pRg st="0" end="0"/>
                                            </p:txEl>
                                          </p:spTgt>
                                        </p:tgtEl>
                                        <p:attrNameLst>
                                          <p:attrName>ppt_h</p:attrName>
                                        </p:attrNameLst>
                                      </p:cBhvr>
                                      <p:tavLst>
                                        <p:tav tm="0">
                                          <p:val>
                                            <p:strVal val="0"/>
                                          </p:val>
                                        </p:tav>
                                        <p:tav tm="100000">
                                          <p:val>
                                            <p:strVal val="#ppt_h"/>
                                          </p:val>
                                        </p:tav>
                                      </p:tavLst>
                                    </p:anim>
                                  </p:childTnLst>
                                </p:cTn>
                              </p:par>
                            </p:childTnLst>
                          </p:cTn>
                        </p:par>
                        <p:par>
                          <p:cTn id="12" fill="hold">
                            <p:stCondLst>
                              <p:cond delay="2700"/>
                            </p:stCondLst>
                            <p:childTnLst>
                              <p:par>
                                <p:cTn id="13" presetID="23" presetClass="entr" presetSubtype="16" fill="hold" nodeType="afterEffect">
                                  <p:stCondLst>
                                    <p:cond delay="0"/>
                                  </p:stCondLst>
                                  <p:childTnLst>
                                    <p:set>
                                      <p:cBhvr>
                                        <p:cTn id="14" dur="1" fill="hold">
                                          <p:stCondLst>
                                            <p:cond delay="0"/>
                                          </p:stCondLst>
                                        </p:cTn>
                                        <p:tgtEl>
                                          <p:spTgt spid="632">
                                            <p:txEl>
                                              <p:pRg st="1" end="1"/>
                                            </p:txEl>
                                          </p:spTgt>
                                        </p:tgtEl>
                                        <p:attrNameLst>
                                          <p:attrName>style.visibility</p:attrName>
                                        </p:attrNameLst>
                                      </p:cBhvr>
                                      <p:to>
                                        <p:strVal val="visible"/>
                                      </p:to>
                                    </p:set>
                                    <p:anim calcmode="lin" valueType="num">
                                      <p:cBhvr additive="base">
                                        <p:cTn id="15" dur="2700"/>
                                        <p:tgtEl>
                                          <p:spTgt spid="632">
                                            <p:txEl>
                                              <p:pRg st="1" end="1"/>
                                            </p:txEl>
                                          </p:spTgt>
                                        </p:tgtEl>
                                        <p:attrNameLst>
                                          <p:attrName>ppt_w</p:attrName>
                                        </p:attrNameLst>
                                      </p:cBhvr>
                                      <p:tavLst>
                                        <p:tav tm="0">
                                          <p:val>
                                            <p:strVal val="0"/>
                                          </p:val>
                                        </p:tav>
                                        <p:tav tm="100000">
                                          <p:val>
                                            <p:strVal val="#ppt_w"/>
                                          </p:val>
                                        </p:tav>
                                      </p:tavLst>
                                    </p:anim>
                                    <p:anim calcmode="lin" valueType="num">
                                      <p:cBhvr additive="base">
                                        <p:cTn id="16" dur="2700"/>
                                        <p:tgtEl>
                                          <p:spTgt spid="632">
                                            <p:txEl>
                                              <p:pRg st="1" end="1"/>
                                            </p:txEl>
                                          </p:spTgt>
                                        </p:tgtEl>
                                        <p:attrNameLst>
                                          <p:attrName>ppt_h</p:attrName>
                                        </p:attrNameLst>
                                      </p:cBhvr>
                                      <p:tavLst>
                                        <p:tav tm="0">
                                          <p:val>
                                            <p:strVal val="0"/>
                                          </p:val>
                                        </p:tav>
                                        <p:tav tm="100000">
                                          <p:val>
                                            <p:strVal val="#ppt_h"/>
                                          </p:val>
                                        </p:tav>
                                      </p:tavLst>
                                    </p:anim>
                                  </p:childTnLst>
                                </p:cTn>
                              </p:par>
                            </p:childTnLst>
                          </p:cTn>
                        </p:par>
                        <p:par>
                          <p:cTn id="17" fill="hold">
                            <p:stCondLst>
                              <p:cond delay="5400"/>
                            </p:stCondLst>
                            <p:childTnLst>
                              <p:par>
                                <p:cTn id="18" presetID="23" presetClass="entr" presetSubtype="16" fill="hold" nodeType="afterEffect">
                                  <p:stCondLst>
                                    <p:cond delay="0"/>
                                  </p:stCondLst>
                                  <p:childTnLst>
                                    <p:set>
                                      <p:cBhvr>
                                        <p:cTn id="19" dur="1" fill="hold">
                                          <p:stCondLst>
                                            <p:cond delay="0"/>
                                          </p:stCondLst>
                                        </p:cTn>
                                        <p:tgtEl>
                                          <p:spTgt spid="632">
                                            <p:txEl>
                                              <p:pRg st="2" end="2"/>
                                            </p:txEl>
                                          </p:spTgt>
                                        </p:tgtEl>
                                        <p:attrNameLst>
                                          <p:attrName>style.visibility</p:attrName>
                                        </p:attrNameLst>
                                      </p:cBhvr>
                                      <p:to>
                                        <p:strVal val="visible"/>
                                      </p:to>
                                    </p:set>
                                    <p:anim calcmode="lin" valueType="num">
                                      <p:cBhvr additive="base">
                                        <p:cTn id="20" dur="2700"/>
                                        <p:tgtEl>
                                          <p:spTgt spid="632">
                                            <p:txEl>
                                              <p:pRg st="2" end="2"/>
                                            </p:txEl>
                                          </p:spTgt>
                                        </p:tgtEl>
                                        <p:attrNameLst>
                                          <p:attrName>ppt_w</p:attrName>
                                        </p:attrNameLst>
                                      </p:cBhvr>
                                      <p:tavLst>
                                        <p:tav tm="0">
                                          <p:val>
                                            <p:strVal val="0"/>
                                          </p:val>
                                        </p:tav>
                                        <p:tav tm="100000">
                                          <p:val>
                                            <p:strVal val="#ppt_w"/>
                                          </p:val>
                                        </p:tav>
                                      </p:tavLst>
                                    </p:anim>
                                    <p:anim calcmode="lin" valueType="num">
                                      <p:cBhvr additive="base">
                                        <p:cTn id="21" dur="2700"/>
                                        <p:tgtEl>
                                          <p:spTgt spid="632">
                                            <p:txEl>
                                              <p:pRg st="2" end="2"/>
                                            </p:txEl>
                                          </p:spTgt>
                                        </p:tgtEl>
                                        <p:attrNameLst>
                                          <p:attrName>ppt_h</p:attrName>
                                        </p:attrNameLst>
                                      </p:cBhvr>
                                      <p:tavLst>
                                        <p:tav tm="0">
                                          <p:val>
                                            <p:strVal val="0"/>
                                          </p:val>
                                        </p:tav>
                                        <p:tav tm="100000">
                                          <p:val>
                                            <p:strVal val="#ppt_h"/>
                                          </p:val>
                                        </p:tav>
                                      </p:tavLst>
                                    </p:anim>
                                  </p:childTnLst>
                                </p:cTn>
                              </p:par>
                            </p:childTnLst>
                          </p:cTn>
                        </p:par>
                        <p:par>
                          <p:cTn id="22" fill="hold">
                            <p:stCondLst>
                              <p:cond delay="8100"/>
                            </p:stCondLst>
                            <p:childTnLst>
                              <p:par>
                                <p:cTn id="23" presetID="23" presetClass="entr" presetSubtype="16" fill="hold" nodeType="afterEffect">
                                  <p:stCondLst>
                                    <p:cond delay="0"/>
                                  </p:stCondLst>
                                  <p:childTnLst>
                                    <p:set>
                                      <p:cBhvr>
                                        <p:cTn id="24" dur="1" fill="hold">
                                          <p:stCondLst>
                                            <p:cond delay="0"/>
                                          </p:stCondLst>
                                        </p:cTn>
                                        <p:tgtEl>
                                          <p:spTgt spid="632">
                                            <p:txEl>
                                              <p:pRg st="3" end="3"/>
                                            </p:txEl>
                                          </p:spTgt>
                                        </p:tgtEl>
                                        <p:attrNameLst>
                                          <p:attrName>style.visibility</p:attrName>
                                        </p:attrNameLst>
                                      </p:cBhvr>
                                      <p:to>
                                        <p:strVal val="visible"/>
                                      </p:to>
                                    </p:set>
                                    <p:anim calcmode="lin" valueType="num">
                                      <p:cBhvr additive="base">
                                        <p:cTn id="25" dur="2700"/>
                                        <p:tgtEl>
                                          <p:spTgt spid="632">
                                            <p:txEl>
                                              <p:pRg st="3" end="3"/>
                                            </p:txEl>
                                          </p:spTgt>
                                        </p:tgtEl>
                                        <p:attrNameLst>
                                          <p:attrName>ppt_w</p:attrName>
                                        </p:attrNameLst>
                                      </p:cBhvr>
                                      <p:tavLst>
                                        <p:tav tm="0">
                                          <p:val>
                                            <p:strVal val="0"/>
                                          </p:val>
                                        </p:tav>
                                        <p:tav tm="100000">
                                          <p:val>
                                            <p:strVal val="#ppt_w"/>
                                          </p:val>
                                        </p:tav>
                                      </p:tavLst>
                                    </p:anim>
                                    <p:anim calcmode="lin" valueType="num">
                                      <p:cBhvr additive="base">
                                        <p:cTn id="26" dur="2700"/>
                                        <p:tgtEl>
                                          <p:spTgt spid="632">
                                            <p:txEl>
                                              <p:pRg st="3" end="3"/>
                                            </p:txEl>
                                          </p:spTgt>
                                        </p:tgtEl>
                                        <p:attrNameLst>
                                          <p:attrName>ppt_h</p:attrName>
                                        </p:attrNameLst>
                                      </p:cBhvr>
                                      <p:tavLst>
                                        <p:tav tm="0">
                                          <p:val>
                                            <p:strVal val="0"/>
                                          </p:val>
                                        </p:tav>
                                        <p:tav tm="100000">
                                          <p:val>
                                            <p:strVal val="#ppt_h"/>
                                          </p:val>
                                        </p:tav>
                                      </p:tavLst>
                                    </p:anim>
                                  </p:childTnLst>
                                </p:cTn>
                              </p:par>
                            </p:childTnLst>
                          </p:cTn>
                        </p:par>
                        <p:par>
                          <p:cTn id="27" fill="hold">
                            <p:stCondLst>
                              <p:cond delay="10800"/>
                            </p:stCondLst>
                            <p:childTnLst>
                              <p:par>
                                <p:cTn id="28" presetID="23" presetClass="entr" presetSubtype="16" fill="hold" nodeType="afterEffect">
                                  <p:stCondLst>
                                    <p:cond delay="0"/>
                                  </p:stCondLst>
                                  <p:childTnLst>
                                    <p:set>
                                      <p:cBhvr>
                                        <p:cTn id="29" dur="1" fill="hold">
                                          <p:stCondLst>
                                            <p:cond delay="0"/>
                                          </p:stCondLst>
                                        </p:cTn>
                                        <p:tgtEl>
                                          <p:spTgt spid="632">
                                            <p:txEl>
                                              <p:pRg st="4" end="4"/>
                                            </p:txEl>
                                          </p:spTgt>
                                        </p:tgtEl>
                                        <p:attrNameLst>
                                          <p:attrName>style.visibility</p:attrName>
                                        </p:attrNameLst>
                                      </p:cBhvr>
                                      <p:to>
                                        <p:strVal val="visible"/>
                                      </p:to>
                                    </p:set>
                                    <p:anim calcmode="lin" valueType="num">
                                      <p:cBhvr additive="base">
                                        <p:cTn id="30" dur="2700"/>
                                        <p:tgtEl>
                                          <p:spTgt spid="632">
                                            <p:txEl>
                                              <p:pRg st="4" end="4"/>
                                            </p:txEl>
                                          </p:spTgt>
                                        </p:tgtEl>
                                        <p:attrNameLst>
                                          <p:attrName>ppt_w</p:attrName>
                                        </p:attrNameLst>
                                      </p:cBhvr>
                                      <p:tavLst>
                                        <p:tav tm="0">
                                          <p:val>
                                            <p:strVal val="0"/>
                                          </p:val>
                                        </p:tav>
                                        <p:tav tm="100000">
                                          <p:val>
                                            <p:strVal val="#ppt_w"/>
                                          </p:val>
                                        </p:tav>
                                      </p:tavLst>
                                    </p:anim>
                                    <p:anim calcmode="lin" valueType="num">
                                      <p:cBhvr additive="base">
                                        <p:cTn id="31" dur="2700"/>
                                        <p:tgtEl>
                                          <p:spTgt spid="632">
                                            <p:txEl>
                                              <p:pRg st="4" end="4"/>
                                            </p:txEl>
                                          </p:spTgt>
                                        </p:tgtEl>
                                        <p:attrNameLst>
                                          <p:attrName>ppt_h</p:attrName>
                                        </p:attrNameLst>
                                      </p:cBhvr>
                                      <p:tavLst>
                                        <p:tav tm="0">
                                          <p:val>
                                            <p:strVal val="0"/>
                                          </p:val>
                                        </p:tav>
                                        <p:tav tm="100000">
                                          <p:val>
                                            <p:strVal val="#ppt_h"/>
                                          </p:val>
                                        </p:tav>
                                      </p:tavLst>
                                    </p:anim>
                                  </p:childTnLst>
                                </p:cTn>
                              </p:par>
                            </p:childTnLst>
                          </p:cTn>
                        </p:par>
                        <p:par>
                          <p:cTn id="32" fill="hold">
                            <p:stCondLst>
                              <p:cond delay="13500"/>
                            </p:stCondLst>
                            <p:childTnLst>
                              <p:par>
                                <p:cTn id="33" presetID="23" presetClass="entr" presetSubtype="16" fill="hold" nodeType="afterEffect">
                                  <p:stCondLst>
                                    <p:cond delay="0"/>
                                  </p:stCondLst>
                                  <p:childTnLst>
                                    <p:set>
                                      <p:cBhvr>
                                        <p:cTn id="34" dur="1" fill="hold">
                                          <p:stCondLst>
                                            <p:cond delay="0"/>
                                          </p:stCondLst>
                                        </p:cTn>
                                        <p:tgtEl>
                                          <p:spTgt spid="632">
                                            <p:txEl>
                                              <p:pRg st="5" end="5"/>
                                            </p:txEl>
                                          </p:spTgt>
                                        </p:tgtEl>
                                        <p:attrNameLst>
                                          <p:attrName>style.visibility</p:attrName>
                                        </p:attrNameLst>
                                      </p:cBhvr>
                                      <p:to>
                                        <p:strVal val="visible"/>
                                      </p:to>
                                    </p:set>
                                    <p:anim calcmode="lin" valueType="num">
                                      <p:cBhvr additive="base">
                                        <p:cTn id="35" dur="2700"/>
                                        <p:tgtEl>
                                          <p:spTgt spid="632">
                                            <p:txEl>
                                              <p:pRg st="5" end="5"/>
                                            </p:txEl>
                                          </p:spTgt>
                                        </p:tgtEl>
                                        <p:attrNameLst>
                                          <p:attrName>ppt_w</p:attrName>
                                        </p:attrNameLst>
                                      </p:cBhvr>
                                      <p:tavLst>
                                        <p:tav tm="0">
                                          <p:val>
                                            <p:strVal val="0"/>
                                          </p:val>
                                        </p:tav>
                                        <p:tav tm="100000">
                                          <p:val>
                                            <p:strVal val="#ppt_w"/>
                                          </p:val>
                                        </p:tav>
                                      </p:tavLst>
                                    </p:anim>
                                    <p:anim calcmode="lin" valueType="num">
                                      <p:cBhvr additive="base">
                                        <p:cTn id="36" dur="2700"/>
                                        <p:tgtEl>
                                          <p:spTgt spid="632">
                                            <p:txEl>
                                              <p:pRg st="5" end="5"/>
                                            </p:txEl>
                                          </p:spTgt>
                                        </p:tgtEl>
                                        <p:attrNameLst>
                                          <p:attrName>ppt_h</p:attrName>
                                        </p:attrNameLst>
                                      </p:cBhvr>
                                      <p:tavLst>
                                        <p:tav tm="0">
                                          <p:val>
                                            <p:strVal val="0"/>
                                          </p:val>
                                        </p:tav>
                                        <p:tav tm="100000">
                                          <p:val>
                                            <p:strVal val="#ppt_h"/>
                                          </p:val>
                                        </p:tav>
                                      </p:tavLst>
                                    </p:anim>
                                  </p:childTnLst>
                                </p:cTn>
                              </p:par>
                            </p:childTnLst>
                          </p:cTn>
                        </p:par>
                        <p:par>
                          <p:cTn id="37" fill="hold">
                            <p:stCondLst>
                              <p:cond delay="16200"/>
                            </p:stCondLst>
                            <p:childTnLst>
                              <p:par>
                                <p:cTn id="38" presetID="23" presetClass="entr" presetSubtype="16" fill="hold" nodeType="afterEffect">
                                  <p:stCondLst>
                                    <p:cond delay="0"/>
                                  </p:stCondLst>
                                  <p:childTnLst>
                                    <p:set>
                                      <p:cBhvr>
                                        <p:cTn id="39" dur="1" fill="hold">
                                          <p:stCondLst>
                                            <p:cond delay="0"/>
                                          </p:stCondLst>
                                        </p:cTn>
                                        <p:tgtEl>
                                          <p:spTgt spid="632">
                                            <p:txEl>
                                              <p:pRg st="6" end="6"/>
                                            </p:txEl>
                                          </p:spTgt>
                                        </p:tgtEl>
                                        <p:attrNameLst>
                                          <p:attrName>style.visibility</p:attrName>
                                        </p:attrNameLst>
                                      </p:cBhvr>
                                      <p:to>
                                        <p:strVal val="visible"/>
                                      </p:to>
                                    </p:set>
                                    <p:anim calcmode="lin" valueType="num">
                                      <p:cBhvr additive="base">
                                        <p:cTn id="40" dur="2700"/>
                                        <p:tgtEl>
                                          <p:spTgt spid="632">
                                            <p:txEl>
                                              <p:pRg st="6" end="6"/>
                                            </p:txEl>
                                          </p:spTgt>
                                        </p:tgtEl>
                                        <p:attrNameLst>
                                          <p:attrName>ppt_w</p:attrName>
                                        </p:attrNameLst>
                                      </p:cBhvr>
                                      <p:tavLst>
                                        <p:tav tm="0">
                                          <p:val>
                                            <p:strVal val="0"/>
                                          </p:val>
                                        </p:tav>
                                        <p:tav tm="100000">
                                          <p:val>
                                            <p:strVal val="#ppt_w"/>
                                          </p:val>
                                        </p:tav>
                                      </p:tavLst>
                                    </p:anim>
                                    <p:anim calcmode="lin" valueType="num">
                                      <p:cBhvr additive="base">
                                        <p:cTn id="41" dur="2700"/>
                                        <p:tgtEl>
                                          <p:spTgt spid="632">
                                            <p:txEl>
                                              <p:pRg st="6" end="6"/>
                                            </p:txEl>
                                          </p:spTgt>
                                        </p:tgtEl>
                                        <p:attrNameLst>
                                          <p:attrName>ppt_h</p:attrName>
                                        </p:attrNameLst>
                                      </p:cBhvr>
                                      <p:tavLst>
                                        <p:tav tm="0">
                                          <p:val>
                                            <p:strVal val="0"/>
                                          </p:val>
                                        </p:tav>
                                        <p:tav tm="100000">
                                          <p:val>
                                            <p:strVal val="#ppt_h"/>
                                          </p:val>
                                        </p:tav>
                                      </p:tavLst>
                                    </p:anim>
                                  </p:childTnLst>
                                </p:cTn>
                              </p:par>
                            </p:childTnLst>
                          </p:cTn>
                        </p:par>
                        <p:par>
                          <p:cTn id="42" fill="hold">
                            <p:stCondLst>
                              <p:cond delay="18900"/>
                            </p:stCondLst>
                            <p:childTnLst>
                              <p:par>
                                <p:cTn id="43" presetID="23" presetClass="entr" presetSubtype="16" fill="hold" nodeType="afterEffect">
                                  <p:stCondLst>
                                    <p:cond delay="0"/>
                                  </p:stCondLst>
                                  <p:childTnLst>
                                    <p:set>
                                      <p:cBhvr>
                                        <p:cTn id="44" dur="1" fill="hold">
                                          <p:stCondLst>
                                            <p:cond delay="0"/>
                                          </p:stCondLst>
                                        </p:cTn>
                                        <p:tgtEl>
                                          <p:spTgt spid="632">
                                            <p:txEl>
                                              <p:pRg st="7" end="7"/>
                                            </p:txEl>
                                          </p:spTgt>
                                        </p:tgtEl>
                                        <p:attrNameLst>
                                          <p:attrName>style.visibility</p:attrName>
                                        </p:attrNameLst>
                                      </p:cBhvr>
                                      <p:to>
                                        <p:strVal val="visible"/>
                                      </p:to>
                                    </p:set>
                                    <p:anim calcmode="lin" valueType="num">
                                      <p:cBhvr additive="base">
                                        <p:cTn id="45" dur="2700"/>
                                        <p:tgtEl>
                                          <p:spTgt spid="632">
                                            <p:txEl>
                                              <p:pRg st="7" end="7"/>
                                            </p:txEl>
                                          </p:spTgt>
                                        </p:tgtEl>
                                        <p:attrNameLst>
                                          <p:attrName>ppt_w</p:attrName>
                                        </p:attrNameLst>
                                      </p:cBhvr>
                                      <p:tavLst>
                                        <p:tav tm="0">
                                          <p:val>
                                            <p:strVal val="0"/>
                                          </p:val>
                                        </p:tav>
                                        <p:tav tm="100000">
                                          <p:val>
                                            <p:strVal val="#ppt_w"/>
                                          </p:val>
                                        </p:tav>
                                      </p:tavLst>
                                    </p:anim>
                                    <p:anim calcmode="lin" valueType="num">
                                      <p:cBhvr additive="base">
                                        <p:cTn id="46" dur="2700"/>
                                        <p:tgtEl>
                                          <p:spTgt spid="632">
                                            <p:txEl>
                                              <p:pRg st="7" end="7"/>
                                            </p:txEl>
                                          </p:spTgt>
                                        </p:tgtEl>
                                        <p:attrNameLst>
                                          <p:attrName>ppt_h</p:attrName>
                                        </p:attrNameLst>
                                      </p:cBhvr>
                                      <p:tavLst>
                                        <p:tav tm="0">
                                          <p:val>
                                            <p:strVal val="0"/>
                                          </p:val>
                                        </p:tav>
                                        <p:tav tm="100000">
                                          <p:val>
                                            <p:strVal val="#ppt_h"/>
                                          </p:val>
                                        </p:tav>
                                      </p:tavLst>
                                    </p:anim>
                                  </p:childTnLst>
                                </p:cTn>
                              </p:par>
                            </p:childTnLst>
                          </p:cTn>
                        </p:par>
                        <p:par>
                          <p:cTn id="47" fill="hold">
                            <p:stCondLst>
                              <p:cond delay="21600"/>
                            </p:stCondLst>
                            <p:childTnLst>
                              <p:par>
                                <p:cTn id="48" presetID="23" presetClass="entr" presetSubtype="16" fill="hold" nodeType="afterEffect">
                                  <p:stCondLst>
                                    <p:cond delay="0"/>
                                  </p:stCondLst>
                                  <p:childTnLst>
                                    <p:set>
                                      <p:cBhvr>
                                        <p:cTn id="49" dur="1" fill="hold">
                                          <p:stCondLst>
                                            <p:cond delay="0"/>
                                          </p:stCondLst>
                                        </p:cTn>
                                        <p:tgtEl>
                                          <p:spTgt spid="632">
                                            <p:txEl>
                                              <p:pRg st="8" end="8"/>
                                            </p:txEl>
                                          </p:spTgt>
                                        </p:tgtEl>
                                        <p:attrNameLst>
                                          <p:attrName>style.visibility</p:attrName>
                                        </p:attrNameLst>
                                      </p:cBhvr>
                                      <p:to>
                                        <p:strVal val="visible"/>
                                      </p:to>
                                    </p:set>
                                    <p:anim calcmode="lin" valueType="num">
                                      <p:cBhvr additive="base">
                                        <p:cTn id="50" dur="2700"/>
                                        <p:tgtEl>
                                          <p:spTgt spid="632">
                                            <p:txEl>
                                              <p:pRg st="8" end="8"/>
                                            </p:txEl>
                                          </p:spTgt>
                                        </p:tgtEl>
                                        <p:attrNameLst>
                                          <p:attrName>ppt_w</p:attrName>
                                        </p:attrNameLst>
                                      </p:cBhvr>
                                      <p:tavLst>
                                        <p:tav tm="0">
                                          <p:val>
                                            <p:strVal val="0"/>
                                          </p:val>
                                        </p:tav>
                                        <p:tav tm="100000">
                                          <p:val>
                                            <p:strVal val="#ppt_w"/>
                                          </p:val>
                                        </p:tav>
                                      </p:tavLst>
                                    </p:anim>
                                    <p:anim calcmode="lin" valueType="num">
                                      <p:cBhvr additive="base">
                                        <p:cTn id="51" dur="2700"/>
                                        <p:tgtEl>
                                          <p:spTgt spid="632">
                                            <p:txEl>
                                              <p:pRg st="8" end="8"/>
                                            </p:txEl>
                                          </p:spTgt>
                                        </p:tgtEl>
                                        <p:attrNameLst>
                                          <p:attrName>ppt_h</p:attrName>
                                        </p:attrNameLst>
                                      </p:cBhvr>
                                      <p:tavLst>
                                        <p:tav tm="0">
                                          <p:val>
                                            <p:strVal val="0"/>
                                          </p:val>
                                        </p:tav>
                                        <p:tav tm="100000">
                                          <p:val>
                                            <p:strVal val="#ppt_h"/>
                                          </p:val>
                                        </p:tav>
                                      </p:tavLst>
                                    </p:anim>
                                  </p:childTnLst>
                                </p:cTn>
                              </p:par>
                            </p:childTnLst>
                          </p:cTn>
                        </p:par>
                        <p:par>
                          <p:cTn id="52" fill="hold">
                            <p:stCondLst>
                              <p:cond delay="24300"/>
                            </p:stCondLst>
                            <p:childTnLst>
                              <p:par>
                                <p:cTn id="53" presetID="23" presetClass="entr" presetSubtype="16" fill="hold" nodeType="afterEffect">
                                  <p:stCondLst>
                                    <p:cond delay="0"/>
                                  </p:stCondLst>
                                  <p:childTnLst>
                                    <p:set>
                                      <p:cBhvr>
                                        <p:cTn id="54" dur="1" fill="hold">
                                          <p:stCondLst>
                                            <p:cond delay="0"/>
                                          </p:stCondLst>
                                        </p:cTn>
                                        <p:tgtEl>
                                          <p:spTgt spid="632">
                                            <p:txEl>
                                              <p:pRg st="9" end="9"/>
                                            </p:txEl>
                                          </p:spTgt>
                                        </p:tgtEl>
                                        <p:attrNameLst>
                                          <p:attrName>style.visibility</p:attrName>
                                        </p:attrNameLst>
                                      </p:cBhvr>
                                      <p:to>
                                        <p:strVal val="visible"/>
                                      </p:to>
                                    </p:set>
                                    <p:anim calcmode="lin" valueType="num">
                                      <p:cBhvr additive="base">
                                        <p:cTn id="55" dur="2700"/>
                                        <p:tgtEl>
                                          <p:spTgt spid="632">
                                            <p:txEl>
                                              <p:pRg st="9" end="9"/>
                                            </p:txEl>
                                          </p:spTgt>
                                        </p:tgtEl>
                                        <p:attrNameLst>
                                          <p:attrName>ppt_w</p:attrName>
                                        </p:attrNameLst>
                                      </p:cBhvr>
                                      <p:tavLst>
                                        <p:tav tm="0">
                                          <p:val>
                                            <p:strVal val="0"/>
                                          </p:val>
                                        </p:tav>
                                        <p:tav tm="100000">
                                          <p:val>
                                            <p:strVal val="#ppt_w"/>
                                          </p:val>
                                        </p:tav>
                                      </p:tavLst>
                                    </p:anim>
                                    <p:anim calcmode="lin" valueType="num">
                                      <p:cBhvr additive="base">
                                        <p:cTn id="56" dur="2700"/>
                                        <p:tgtEl>
                                          <p:spTgt spid="632">
                                            <p:txEl>
                                              <p:pRg st="9" end="9"/>
                                            </p:txEl>
                                          </p:spTgt>
                                        </p:tgtEl>
                                        <p:attrNameLst>
                                          <p:attrName>ppt_h</p:attrName>
                                        </p:attrNameLst>
                                      </p:cBhvr>
                                      <p:tavLst>
                                        <p:tav tm="0">
                                          <p:val>
                                            <p:strVal val="0"/>
                                          </p:val>
                                        </p:tav>
                                        <p:tav tm="100000">
                                          <p:val>
                                            <p:strVal val="#ppt_h"/>
                                          </p:val>
                                        </p:tav>
                                      </p:tavLst>
                                    </p:anim>
                                  </p:childTnLst>
                                </p:cTn>
                              </p:par>
                            </p:childTnLst>
                          </p:cTn>
                        </p:par>
                        <p:par>
                          <p:cTn id="57" fill="hold">
                            <p:stCondLst>
                              <p:cond delay="27000"/>
                            </p:stCondLst>
                            <p:childTnLst>
                              <p:par>
                                <p:cTn id="58" presetID="23" presetClass="entr" presetSubtype="16" fill="hold" nodeType="afterEffect">
                                  <p:stCondLst>
                                    <p:cond delay="0"/>
                                  </p:stCondLst>
                                  <p:childTnLst>
                                    <p:set>
                                      <p:cBhvr>
                                        <p:cTn id="59" dur="1" fill="hold">
                                          <p:stCondLst>
                                            <p:cond delay="0"/>
                                          </p:stCondLst>
                                        </p:cTn>
                                        <p:tgtEl>
                                          <p:spTgt spid="632">
                                            <p:txEl>
                                              <p:pRg st="10" end="10"/>
                                            </p:txEl>
                                          </p:spTgt>
                                        </p:tgtEl>
                                        <p:attrNameLst>
                                          <p:attrName>style.visibility</p:attrName>
                                        </p:attrNameLst>
                                      </p:cBhvr>
                                      <p:to>
                                        <p:strVal val="visible"/>
                                      </p:to>
                                    </p:set>
                                    <p:anim calcmode="lin" valueType="num">
                                      <p:cBhvr additive="base">
                                        <p:cTn id="60" dur="2700"/>
                                        <p:tgtEl>
                                          <p:spTgt spid="632">
                                            <p:txEl>
                                              <p:pRg st="10" end="10"/>
                                            </p:txEl>
                                          </p:spTgt>
                                        </p:tgtEl>
                                        <p:attrNameLst>
                                          <p:attrName>ppt_w</p:attrName>
                                        </p:attrNameLst>
                                      </p:cBhvr>
                                      <p:tavLst>
                                        <p:tav tm="0">
                                          <p:val>
                                            <p:strVal val="0"/>
                                          </p:val>
                                        </p:tav>
                                        <p:tav tm="100000">
                                          <p:val>
                                            <p:strVal val="#ppt_w"/>
                                          </p:val>
                                        </p:tav>
                                      </p:tavLst>
                                    </p:anim>
                                    <p:anim calcmode="lin" valueType="num">
                                      <p:cBhvr additive="base">
                                        <p:cTn id="61" dur="2700"/>
                                        <p:tgtEl>
                                          <p:spTgt spid="632">
                                            <p:txEl>
                                              <p:pRg st="10" end="10"/>
                                            </p:txEl>
                                          </p:spTgt>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37"/>
        <p:cNvGrpSpPr/>
        <p:nvPr/>
      </p:nvGrpSpPr>
      <p:grpSpPr>
        <a:xfrm>
          <a:off x="0" y="0"/>
          <a:ext cx="0" cy="0"/>
          <a:chOff x="0" y="0"/>
          <a:chExt cx="0" cy="0"/>
        </a:xfrm>
      </p:grpSpPr>
      <p:sp>
        <p:nvSpPr>
          <p:cNvPr id="638" name="Google Shape;638;p82"/>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Tips for Effective Online Communication</a:t>
            </a:r>
            <a:endParaRPr sz="3500"/>
          </a:p>
        </p:txBody>
      </p:sp>
      <p:sp>
        <p:nvSpPr>
          <p:cNvPr id="639" name="Google Shape;639;p82"/>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2400"/>
              </a:spcBef>
              <a:spcAft>
                <a:spcPts val="0"/>
              </a:spcAft>
              <a:buNone/>
            </a:pPr>
            <a:r>
              <a:rPr lang="en" sz="1900">
                <a:solidFill>
                  <a:srgbClr val="445D73"/>
                </a:solidFill>
              </a:rPr>
              <a:t>Here are some examples of synchronous sessions that you could offer:</a:t>
            </a:r>
            <a:endParaRPr sz="1900">
              <a:solidFill>
                <a:srgbClr val="445D73"/>
              </a:solidFill>
            </a:endParaRPr>
          </a:p>
          <a:p>
            <a:pPr marL="609600" lvl="0" indent="-425450" algn="l" rtl="0">
              <a:spcBef>
                <a:spcPts val="2400"/>
              </a:spcBef>
              <a:spcAft>
                <a:spcPts val="0"/>
              </a:spcAft>
              <a:buClr>
                <a:srgbClr val="445D73"/>
              </a:buClr>
              <a:buSzPts val="1900"/>
              <a:buChar char="●"/>
            </a:pPr>
            <a:r>
              <a:rPr lang="en" sz="1900" b="1">
                <a:solidFill>
                  <a:srgbClr val="445D73"/>
                </a:solidFill>
              </a:rPr>
              <a:t>Introduction session:</a:t>
            </a:r>
            <a:r>
              <a:rPr lang="en" sz="1900">
                <a:solidFill>
                  <a:srgbClr val="445D73"/>
                </a:solidFill>
              </a:rPr>
              <a:t> In the first week of class, hold a synchronous session to introduce yourself and answer people' questions about the course.</a:t>
            </a:r>
            <a:endParaRPr sz="1900">
              <a:solidFill>
                <a:srgbClr val="445D73"/>
              </a:solidFill>
            </a:endParaRPr>
          </a:p>
          <a:p>
            <a:pPr marL="609600" lvl="0" indent="-425450" algn="l" rtl="0">
              <a:spcBef>
                <a:spcPts val="0"/>
              </a:spcBef>
              <a:spcAft>
                <a:spcPts val="0"/>
              </a:spcAft>
              <a:buClr>
                <a:srgbClr val="445D73"/>
              </a:buClr>
              <a:buSzPts val="1900"/>
              <a:buChar char="●"/>
            </a:pPr>
            <a:r>
              <a:rPr lang="en" sz="1900" b="1">
                <a:solidFill>
                  <a:srgbClr val="445D73"/>
                </a:solidFill>
              </a:rPr>
              <a:t>Course wrap-up session: </a:t>
            </a:r>
            <a:r>
              <a:rPr lang="en" sz="1900">
                <a:solidFill>
                  <a:srgbClr val="445D73"/>
                </a:solidFill>
              </a:rPr>
              <a:t>At the end of the class, hold a synchronous session to address people' questions and concerns about final projects or exams.</a:t>
            </a:r>
            <a:endParaRPr sz="1900">
              <a:solidFill>
                <a:srgbClr val="445D73"/>
              </a:solidFill>
            </a:endParaRPr>
          </a:p>
          <a:p>
            <a:pPr marL="609600" lvl="0" indent="-425450" algn="l" rtl="0">
              <a:spcBef>
                <a:spcPts val="0"/>
              </a:spcBef>
              <a:spcAft>
                <a:spcPts val="0"/>
              </a:spcAft>
              <a:buClr>
                <a:srgbClr val="445D73"/>
              </a:buClr>
              <a:buSzPts val="1900"/>
              <a:buChar char="●"/>
            </a:pPr>
            <a:r>
              <a:rPr lang="en" sz="1900" b="1">
                <a:solidFill>
                  <a:srgbClr val="445D73"/>
                </a:solidFill>
              </a:rPr>
              <a:t>Deep dive sessions</a:t>
            </a:r>
            <a:r>
              <a:rPr lang="en" sz="1900">
                <a:solidFill>
                  <a:srgbClr val="445D73"/>
                </a:solidFill>
              </a:rPr>
              <a:t>: If people are particularly interested in a particular topic, you could hold a deep dive session to elaborate on that topic.</a:t>
            </a:r>
            <a:endParaRPr sz="1900">
              <a:solidFill>
                <a:srgbClr val="445D73"/>
              </a:solidFill>
            </a:endParaRPr>
          </a:p>
          <a:p>
            <a:pPr marL="609600" lvl="0" indent="-425450" algn="l" rtl="0">
              <a:spcBef>
                <a:spcPts val="0"/>
              </a:spcBef>
              <a:spcAft>
                <a:spcPts val="0"/>
              </a:spcAft>
              <a:buClr>
                <a:srgbClr val="445D73"/>
              </a:buClr>
              <a:buSzPts val="1900"/>
              <a:buChar char="●"/>
            </a:pPr>
            <a:r>
              <a:rPr lang="en" sz="1900" b="1">
                <a:solidFill>
                  <a:srgbClr val="445D73"/>
                </a:solidFill>
              </a:rPr>
              <a:t>Pinch point sessions:</a:t>
            </a:r>
            <a:r>
              <a:rPr lang="en" sz="1900">
                <a:solidFill>
                  <a:srgbClr val="445D73"/>
                </a:solidFill>
              </a:rPr>
              <a:t> If people are struggling with a particular topic, you could hold a pinch point session to help clarify it.</a:t>
            </a:r>
            <a:endParaRPr sz="1900">
              <a:solidFill>
                <a:srgbClr val="445D73"/>
              </a:solidFill>
            </a:endParaRPr>
          </a:p>
          <a:p>
            <a:pPr marL="609600" lvl="0" indent="-425450" algn="l" rtl="0">
              <a:spcBef>
                <a:spcPts val="0"/>
              </a:spcBef>
              <a:spcAft>
                <a:spcPts val="0"/>
              </a:spcAft>
              <a:buClr>
                <a:srgbClr val="445D73"/>
              </a:buClr>
              <a:buSzPts val="1900"/>
              <a:buChar char="●"/>
            </a:pPr>
            <a:r>
              <a:rPr lang="en" sz="1900" b="1">
                <a:solidFill>
                  <a:srgbClr val="445D73"/>
                </a:solidFill>
              </a:rPr>
              <a:t>Guest speaker sessions:</a:t>
            </a:r>
            <a:r>
              <a:rPr lang="en" sz="1900">
                <a:solidFill>
                  <a:srgbClr val="445D73"/>
                </a:solidFill>
              </a:rPr>
              <a:t> Bring in a guest speaker to talk about best practices in the field or share their professional experience.</a:t>
            </a:r>
            <a:endParaRPr sz="1900">
              <a:solidFill>
                <a:srgbClr val="445D73"/>
              </a:solidFill>
            </a:endParaRPr>
          </a:p>
          <a:p>
            <a:pPr marL="609600" lvl="0" indent="-425450" algn="l" rtl="0">
              <a:spcBef>
                <a:spcPts val="0"/>
              </a:spcBef>
              <a:spcAft>
                <a:spcPts val="0"/>
              </a:spcAft>
              <a:buClr>
                <a:srgbClr val="445D73"/>
              </a:buClr>
              <a:buSzPts val="1900"/>
              <a:buChar char="●"/>
            </a:pPr>
            <a:r>
              <a:rPr lang="en" sz="1900" b="1">
                <a:solidFill>
                  <a:srgbClr val="445D73"/>
                </a:solidFill>
              </a:rPr>
              <a:t>Office hours: </a:t>
            </a:r>
            <a:r>
              <a:rPr lang="en" sz="1900">
                <a:solidFill>
                  <a:srgbClr val="445D73"/>
                </a:solidFill>
              </a:rPr>
              <a:t>Make yourself available at a recurring time each week so that people can drop in to ask questions.</a:t>
            </a:r>
            <a:endParaRPr sz="1900">
              <a:solidFill>
                <a:srgbClr val="445D73"/>
              </a:solidFill>
            </a:endParaRPr>
          </a:p>
          <a:p>
            <a:pPr marL="0" lvl="0" indent="0" algn="l" rtl="0">
              <a:lnSpc>
                <a:spcPct val="115000"/>
              </a:lnSpc>
              <a:spcBef>
                <a:spcPts val="1500"/>
              </a:spcBef>
              <a:spcAft>
                <a:spcPts val="0"/>
              </a:spcAft>
              <a:buNone/>
            </a:pPr>
            <a:endParaRPr sz="1900" b="1">
              <a:solidFill>
                <a:srgbClr val="1F1F1F"/>
              </a:solidFill>
            </a:endParaRPr>
          </a:p>
        </p:txBody>
      </p:sp>
      <p:sp>
        <p:nvSpPr>
          <p:cNvPr id="640" name="Google Shape;640;p82"/>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56</a:t>
            </a:fld>
            <a:endParaRPr/>
          </a:p>
        </p:txBody>
      </p:sp>
      <p:pic>
        <p:nvPicPr>
          <p:cNvPr id="3" name="Audio 2">
            <a:hlinkClick r:id="" action="ppaction://media"/>
            <a:extLst>
              <a:ext uri="{FF2B5EF4-FFF2-40B4-BE49-F238E27FC236}">
                <a16:creationId xmlns:a16="http://schemas.microsoft.com/office/drawing/2014/main" id="{F3AAA41C-C4C2-E5B7-76DE-8B61D7444F2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186"/>
    </mc:Choice>
    <mc:Fallback>
      <p:transition spd="slow" advTm="66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44"/>
        <p:cNvGrpSpPr/>
        <p:nvPr/>
      </p:nvGrpSpPr>
      <p:grpSpPr>
        <a:xfrm>
          <a:off x="0" y="0"/>
          <a:ext cx="0" cy="0"/>
          <a:chOff x="0" y="0"/>
          <a:chExt cx="0" cy="0"/>
        </a:xfrm>
      </p:grpSpPr>
      <p:sp>
        <p:nvSpPr>
          <p:cNvPr id="645" name="Google Shape;645;p83"/>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646" name="Google Shape;646;p83"/>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4800">
                <a:solidFill>
                  <a:schemeClr val="accent1"/>
                </a:solidFill>
              </a:rPr>
              <a:t>Conclusion</a:t>
            </a:r>
            <a:endParaRPr sz="4800">
              <a:solidFill>
                <a:schemeClr val="accent1"/>
              </a:solidFill>
            </a:endParaRPr>
          </a:p>
        </p:txBody>
      </p:sp>
      <p:sp>
        <p:nvSpPr>
          <p:cNvPr id="647" name="Google Shape;647;p83"/>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06</a:t>
            </a:r>
            <a:endParaRPr/>
          </a:p>
        </p:txBody>
      </p:sp>
      <p:sp>
        <p:nvSpPr>
          <p:cNvPr id="648" name="Google Shape;648;p83"/>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649" name="Google Shape;649;p83"/>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D1FEE18E-FAF2-FC20-523B-3DF12F9B69A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24"/>
    </mc:Choice>
    <mc:Fallback>
      <p:transition spd="slow" advTm="3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3"/>
        <p:cNvGrpSpPr/>
        <p:nvPr/>
      </p:nvGrpSpPr>
      <p:grpSpPr>
        <a:xfrm>
          <a:off x="0" y="0"/>
          <a:ext cx="0" cy="0"/>
          <a:chOff x="0" y="0"/>
          <a:chExt cx="0" cy="0"/>
        </a:xfrm>
      </p:grpSpPr>
      <p:sp>
        <p:nvSpPr>
          <p:cNvPr id="654" name="Google Shape;654;p84"/>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Conclusion</a:t>
            </a:r>
            <a:endParaRPr sz="3500"/>
          </a:p>
        </p:txBody>
      </p:sp>
      <p:sp>
        <p:nvSpPr>
          <p:cNvPr id="655" name="Google Shape;655;p84"/>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1524000" lvl="0" indent="0" algn="l" rtl="0">
              <a:spcBef>
                <a:spcPts val="0"/>
              </a:spcBef>
              <a:spcAft>
                <a:spcPts val="0"/>
              </a:spcAft>
              <a:buNone/>
            </a:pPr>
            <a:r>
              <a:rPr lang="en" sz="2000"/>
              <a:t>This lesson has equipped you with essential knowledge and skills for successfully communicating in different online settings with people with disabilities. </a:t>
            </a:r>
            <a:endParaRPr sz="2000"/>
          </a:p>
          <a:p>
            <a:pPr marL="1524000" lvl="0" indent="0" algn="l" rtl="0">
              <a:spcBef>
                <a:spcPts val="0"/>
              </a:spcBef>
              <a:spcAft>
                <a:spcPts val="0"/>
              </a:spcAft>
              <a:buNone/>
            </a:pPr>
            <a:r>
              <a:rPr lang="en" sz="2000"/>
              <a:t>You've explored the concept of online communication, learned about verbal and non-verbal cues in the online environment, and discovered techniques to enhance your communication and overcome the physical and social barriers. We've also emphasized the importance of creating accessible content and tailoring your communication style for inclusivity.</a:t>
            </a:r>
            <a:endParaRPr sz="2000"/>
          </a:p>
        </p:txBody>
      </p:sp>
      <p:sp>
        <p:nvSpPr>
          <p:cNvPr id="656" name="Google Shape;656;p8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58</a:t>
            </a:fld>
            <a:endParaRPr/>
          </a:p>
        </p:txBody>
      </p:sp>
      <p:pic>
        <p:nvPicPr>
          <p:cNvPr id="657" name="Google Shape;657;p84"/>
          <p:cNvPicPr preferRelativeResize="0"/>
          <p:nvPr/>
        </p:nvPicPr>
        <p:blipFill rotWithShape="1">
          <a:blip r:embed="rId5">
            <a:alphaModFix/>
          </a:blip>
          <a:srcRect/>
          <a:stretch/>
        </p:blipFill>
        <p:spPr>
          <a:xfrm rot="7839725">
            <a:off x="702585" y="2449443"/>
            <a:ext cx="1737407" cy="1615790"/>
          </a:xfrm>
          <a:prstGeom prst="rect">
            <a:avLst/>
          </a:prstGeom>
          <a:noFill/>
          <a:ln>
            <a:noFill/>
          </a:ln>
        </p:spPr>
      </p:pic>
      <p:pic>
        <p:nvPicPr>
          <p:cNvPr id="3" name="Audio 2">
            <a:hlinkClick r:id="" action="ppaction://media"/>
            <a:extLst>
              <a:ext uri="{FF2B5EF4-FFF2-40B4-BE49-F238E27FC236}">
                <a16:creationId xmlns:a16="http://schemas.microsoft.com/office/drawing/2014/main" id="{4F241DD6-FB57-0C5A-0053-809C4932817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3385"/>
    </mc:Choice>
    <mc:Fallback>
      <p:transition spd="slow" advTm="3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1"/>
        <p:cNvGrpSpPr/>
        <p:nvPr/>
      </p:nvGrpSpPr>
      <p:grpSpPr>
        <a:xfrm>
          <a:off x="0" y="0"/>
          <a:ext cx="0" cy="0"/>
          <a:chOff x="0" y="0"/>
          <a:chExt cx="0" cy="0"/>
        </a:xfrm>
      </p:grpSpPr>
      <p:sp>
        <p:nvSpPr>
          <p:cNvPr id="662" name="Google Shape;662;p85"/>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spcBef>
                <a:spcPts val="0"/>
              </a:spcBef>
              <a:spcAft>
                <a:spcPts val="0"/>
              </a:spcAft>
              <a:buSzPts val="4400"/>
              <a:buNone/>
            </a:pPr>
            <a:r>
              <a:rPr lang="en" sz="3500"/>
              <a:t>Conclusion</a:t>
            </a:r>
            <a:endParaRPr sz="3500"/>
          </a:p>
        </p:txBody>
      </p:sp>
      <p:sp>
        <p:nvSpPr>
          <p:cNvPr id="663" name="Google Shape;663;p85"/>
          <p:cNvSpPr txBox="1">
            <a:spLocks noGrp="1"/>
          </p:cNvSpPr>
          <p:nvPr>
            <p:ph type="body" idx="1"/>
          </p:nvPr>
        </p:nvSpPr>
        <p:spPr>
          <a:xfrm>
            <a:off x="959760" y="15366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0"/>
              </a:spcBef>
              <a:spcAft>
                <a:spcPts val="0"/>
              </a:spcAft>
              <a:buNone/>
            </a:pPr>
            <a:r>
              <a:rPr lang="en" sz="2000" b="1"/>
              <a:t>Takeaways:</a:t>
            </a:r>
            <a:endParaRPr sz="2000" b="1"/>
          </a:p>
          <a:p>
            <a:pPr marL="1524000" lvl="0" indent="-400050" algn="l" rtl="0">
              <a:spcBef>
                <a:spcPts val="0"/>
              </a:spcBef>
              <a:spcAft>
                <a:spcPts val="0"/>
              </a:spcAft>
              <a:buClr>
                <a:srgbClr val="000000"/>
              </a:buClr>
              <a:buSzPts val="1500"/>
              <a:buFont typeface="Arial"/>
              <a:buChar char="●"/>
            </a:pPr>
            <a:r>
              <a:rPr lang="en" sz="2000" b="1"/>
              <a:t>Inclusivity is foundational:</a:t>
            </a:r>
            <a:r>
              <a:rPr lang="en" sz="2000"/>
              <a:t> Online communication isn't just transmission; it's about creating an environment where learners with complex needs can thrive.</a:t>
            </a:r>
            <a:endParaRPr sz="2000"/>
          </a:p>
          <a:p>
            <a:pPr marL="1524000" lvl="0" indent="-400050" algn="l" rtl="0">
              <a:spcBef>
                <a:spcPts val="0"/>
              </a:spcBef>
              <a:spcAft>
                <a:spcPts val="0"/>
              </a:spcAft>
              <a:buClr>
                <a:srgbClr val="000000"/>
              </a:buClr>
              <a:buSzPts val="1500"/>
              <a:buFont typeface="Arial"/>
              <a:buChar char="●"/>
            </a:pPr>
            <a:r>
              <a:rPr lang="en" sz="2000" b="1"/>
              <a:t>Transformational power:</a:t>
            </a:r>
            <a:r>
              <a:rPr lang="en" sz="2000"/>
              <a:t> Clear and expressive language, visuals, using a mix of synchronous and asynchronous interactions, and encouragement transform participation and comprehension.</a:t>
            </a:r>
            <a:endParaRPr sz="2000"/>
          </a:p>
          <a:p>
            <a:pPr marL="1524000" lvl="0" indent="-400050" algn="l" rtl="0">
              <a:spcBef>
                <a:spcPts val="0"/>
              </a:spcBef>
              <a:spcAft>
                <a:spcPts val="0"/>
              </a:spcAft>
              <a:buClr>
                <a:srgbClr val="000000"/>
              </a:buClr>
              <a:buSzPts val="1500"/>
              <a:buFont typeface="Arial"/>
              <a:buChar char="●"/>
            </a:pPr>
            <a:r>
              <a:rPr lang="en" sz="2000" b="1"/>
              <a:t>Building a community</a:t>
            </a:r>
            <a:r>
              <a:rPr lang="en" sz="2000"/>
              <a:t>: Educators aim at creating and growing an inclusive online community valuing every voice.</a:t>
            </a: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spcBef>
                <a:spcPts val="0"/>
              </a:spcBef>
              <a:spcAft>
                <a:spcPts val="0"/>
              </a:spcAft>
              <a:buNone/>
            </a:pPr>
            <a:endParaRPr sz="2000"/>
          </a:p>
          <a:p>
            <a:pPr marL="609600" lvl="0" indent="0" algn="l" rtl="0">
              <a:spcBef>
                <a:spcPts val="0"/>
              </a:spcBef>
              <a:spcAft>
                <a:spcPts val="0"/>
              </a:spcAft>
              <a:buNone/>
            </a:pPr>
            <a:endParaRPr sz="2000"/>
          </a:p>
          <a:p>
            <a:pPr marL="0" lvl="0" indent="0" algn="l" rtl="0">
              <a:spcBef>
                <a:spcPts val="0"/>
              </a:spcBef>
              <a:spcAft>
                <a:spcPts val="0"/>
              </a:spcAft>
              <a:buNone/>
            </a:pPr>
            <a:endParaRPr sz="2000"/>
          </a:p>
          <a:p>
            <a:pPr marL="0" lvl="0" indent="0" algn="l" rtl="0">
              <a:lnSpc>
                <a:spcPct val="115000"/>
              </a:lnSpc>
              <a:spcBef>
                <a:spcPts val="0"/>
              </a:spcBef>
              <a:spcAft>
                <a:spcPts val="0"/>
              </a:spcAft>
              <a:buNone/>
            </a:pPr>
            <a:r>
              <a:rPr lang="en" sz="2000"/>
              <a:t> </a:t>
            </a:r>
            <a:endParaRPr sz="2000"/>
          </a:p>
        </p:txBody>
      </p:sp>
      <p:sp>
        <p:nvSpPr>
          <p:cNvPr id="664" name="Google Shape;664;p8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59</a:t>
            </a:fld>
            <a:endParaRPr/>
          </a:p>
        </p:txBody>
      </p:sp>
      <p:pic>
        <p:nvPicPr>
          <p:cNvPr id="665" name="Google Shape;665;p85"/>
          <p:cNvPicPr preferRelativeResize="0"/>
          <p:nvPr/>
        </p:nvPicPr>
        <p:blipFill rotWithShape="1">
          <a:blip r:embed="rId5">
            <a:alphaModFix/>
          </a:blip>
          <a:srcRect/>
          <a:stretch/>
        </p:blipFill>
        <p:spPr>
          <a:xfrm rot="7839725">
            <a:off x="702585" y="2220843"/>
            <a:ext cx="1737407" cy="1615790"/>
          </a:xfrm>
          <a:prstGeom prst="rect">
            <a:avLst/>
          </a:prstGeom>
          <a:noFill/>
          <a:ln>
            <a:noFill/>
          </a:ln>
        </p:spPr>
      </p:pic>
      <p:pic>
        <p:nvPicPr>
          <p:cNvPr id="3" name="Audio 2">
            <a:hlinkClick r:id="" action="ppaction://media"/>
            <a:extLst>
              <a:ext uri="{FF2B5EF4-FFF2-40B4-BE49-F238E27FC236}">
                <a16:creationId xmlns:a16="http://schemas.microsoft.com/office/drawing/2014/main" id="{11320673-49E1-9C70-07C4-471067EF2C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6396"/>
    </mc:Choice>
    <mc:Fallback>
      <p:transition spd="slow" advTm="36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06"/>
        <p:cNvGrpSpPr/>
        <p:nvPr/>
      </p:nvGrpSpPr>
      <p:grpSpPr>
        <a:xfrm>
          <a:off x="0" y="0"/>
          <a:ext cx="0" cy="0"/>
          <a:chOff x="0" y="0"/>
          <a:chExt cx="0" cy="0"/>
        </a:xfrm>
      </p:grpSpPr>
      <p:sp>
        <p:nvSpPr>
          <p:cNvPr id="207" name="Google Shape;207;p32"/>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208" name="Google Shape;208;p32"/>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3700">
                <a:solidFill>
                  <a:schemeClr val="accent1"/>
                </a:solidFill>
              </a:rPr>
              <a:t>Verbal and Non-verbal Communication Essentials</a:t>
            </a:r>
            <a:endParaRPr sz="3700"/>
          </a:p>
        </p:txBody>
      </p:sp>
      <p:sp>
        <p:nvSpPr>
          <p:cNvPr id="209" name="Google Shape;209;p32"/>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01</a:t>
            </a:r>
            <a:endParaRPr/>
          </a:p>
        </p:txBody>
      </p:sp>
      <p:sp>
        <p:nvSpPr>
          <p:cNvPr id="210" name="Google Shape;210;p32"/>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211" name="Google Shape;211;p32"/>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3EFC56FB-BE04-72AA-ECA2-FC47D0266E4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14"/>
    </mc:Choice>
    <mc:Fallback>
      <p:transition spd="slow" advTm="6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69"/>
        <p:cNvGrpSpPr/>
        <p:nvPr/>
      </p:nvGrpSpPr>
      <p:grpSpPr>
        <a:xfrm>
          <a:off x="0" y="0"/>
          <a:ext cx="0" cy="0"/>
          <a:chOff x="0" y="0"/>
          <a:chExt cx="0" cy="0"/>
        </a:xfrm>
      </p:grpSpPr>
      <p:sp>
        <p:nvSpPr>
          <p:cNvPr id="670" name="Google Shape;670;p86"/>
          <p:cNvSpPr/>
          <p:nvPr/>
        </p:nvSpPr>
        <p:spPr>
          <a:xfrm>
            <a:off x="959760" y="1276198"/>
            <a:ext cx="2207100" cy="1241700"/>
          </a:xfrm>
          <a:prstGeom prst="ellipse">
            <a:avLst/>
          </a:pr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000000"/>
                </a:solidFill>
                <a:latin typeface="Arial"/>
                <a:ea typeface="Arial"/>
                <a:cs typeface="Arial"/>
                <a:sym typeface="Arial"/>
              </a:rPr>
              <a:t> </a:t>
            </a:r>
            <a:endParaRPr sz="2000" b="0" i="0" u="none" strike="noStrike" cap="none">
              <a:solidFill>
                <a:srgbClr val="000000"/>
              </a:solidFill>
              <a:latin typeface="Arial"/>
              <a:ea typeface="Arial"/>
              <a:cs typeface="Arial"/>
              <a:sym typeface="Arial"/>
            </a:endParaRPr>
          </a:p>
        </p:txBody>
      </p:sp>
      <p:sp>
        <p:nvSpPr>
          <p:cNvPr id="671" name="Google Shape;671;p86"/>
          <p:cNvSpPr txBox="1">
            <a:spLocks noGrp="1"/>
          </p:cNvSpPr>
          <p:nvPr>
            <p:ph type="title"/>
          </p:nvPr>
        </p:nvSpPr>
        <p:spPr>
          <a:xfrm>
            <a:off x="603425" y="3037600"/>
            <a:ext cx="4213500" cy="1994100"/>
          </a:xfrm>
          <a:prstGeom prst="rect">
            <a:avLst/>
          </a:prstGeom>
          <a:noFill/>
          <a:ln>
            <a:noFill/>
          </a:ln>
        </p:spPr>
        <p:txBody>
          <a:bodyPr spcFirstLastPara="1" wrap="square" lIns="126300" tIns="126300" rIns="126300" bIns="126300" anchor="ctr" anchorCtr="0">
            <a:noAutofit/>
          </a:bodyPr>
          <a:lstStyle/>
          <a:p>
            <a:pPr marL="0" lvl="0" indent="0" algn="l" rtl="0">
              <a:spcBef>
                <a:spcPts val="0"/>
              </a:spcBef>
              <a:spcAft>
                <a:spcPts val="0"/>
              </a:spcAft>
              <a:buSzPts val="4900"/>
              <a:buNone/>
            </a:pPr>
            <a:r>
              <a:rPr lang="en" sz="4800">
                <a:solidFill>
                  <a:schemeClr val="accent1"/>
                </a:solidFill>
              </a:rPr>
              <a:t>Useful links</a:t>
            </a:r>
            <a:endParaRPr sz="4800">
              <a:solidFill>
                <a:schemeClr val="accent1"/>
              </a:solidFill>
            </a:endParaRPr>
          </a:p>
        </p:txBody>
      </p:sp>
      <p:sp>
        <p:nvSpPr>
          <p:cNvPr id="672" name="Google Shape;672;p86"/>
          <p:cNvSpPr txBox="1">
            <a:spLocks noGrp="1"/>
          </p:cNvSpPr>
          <p:nvPr>
            <p:ph type="title" idx="2"/>
          </p:nvPr>
        </p:nvSpPr>
        <p:spPr>
          <a:xfrm>
            <a:off x="977741" y="1123789"/>
            <a:ext cx="2171100" cy="14964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8300"/>
              <a:buNone/>
            </a:pPr>
            <a:r>
              <a:rPr lang="en"/>
              <a:t>07</a:t>
            </a:r>
            <a:endParaRPr/>
          </a:p>
        </p:txBody>
      </p:sp>
      <p:sp>
        <p:nvSpPr>
          <p:cNvPr id="673" name="Google Shape;673;p86"/>
          <p:cNvSpPr txBox="1">
            <a:spLocks noGrp="1"/>
          </p:cNvSpPr>
          <p:nvPr>
            <p:ph type="subTitle" idx="1"/>
          </p:nvPr>
        </p:nvSpPr>
        <p:spPr>
          <a:xfrm>
            <a:off x="1279360" y="6880622"/>
            <a:ext cx="4629600" cy="1074000"/>
          </a:xfrm>
          <a:prstGeom prst="rect">
            <a:avLst/>
          </a:prstGeom>
          <a:noFill/>
          <a:ln>
            <a:noFill/>
          </a:ln>
        </p:spPr>
        <p:txBody>
          <a:bodyPr spcFirstLastPara="1" wrap="square" lIns="126300" tIns="126300" rIns="126300" bIns="126300" anchor="ctr" anchorCtr="0">
            <a:noAutofit/>
          </a:bodyPr>
          <a:lstStyle/>
          <a:p>
            <a:pPr marL="0" lvl="0" indent="0" algn="l" rtl="0">
              <a:lnSpc>
                <a:spcPct val="100000"/>
              </a:lnSpc>
              <a:spcBef>
                <a:spcPts val="0"/>
              </a:spcBef>
              <a:spcAft>
                <a:spcPts val="0"/>
              </a:spcAft>
              <a:buSzPts val="2000"/>
              <a:buNone/>
            </a:pPr>
            <a:r>
              <a:rPr lang="en">
                <a:solidFill>
                  <a:schemeClr val="accent1"/>
                </a:solidFill>
              </a:rPr>
              <a:t>Definition, importance and communication process</a:t>
            </a:r>
            <a:endParaRPr>
              <a:solidFill>
                <a:schemeClr val="accent1"/>
              </a:solidFill>
            </a:endParaRPr>
          </a:p>
          <a:p>
            <a:pPr marL="0" lvl="0" indent="0" algn="l" rtl="0">
              <a:lnSpc>
                <a:spcPct val="100000"/>
              </a:lnSpc>
              <a:spcBef>
                <a:spcPts val="0"/>
              </a:spcBef>
              <a:spcAft>
                <a:spcPts val="0"/>
              </a:spcAft>
              <a:buSzPts val="2000"/>
              <a:buNone/>
            </a:pPr>
            <a:endParaRPr/>
          </a:p>
        </p:txBody>
      </p:sp>
      <p:pic>
        <p:nvPicPr>
          <p:cNvPr id="674" name="Google Shape;674;p86"/>
          <p:cNvPicPr preferRelativeResize="0"/>
          <p:nvPr/>
        </p:nvPicPr>
        <p:blipFill>
          <a:blip r:embed="rId5">
            <a:alphaModFix/>
          </a:blip>
          <a:stretch>
            <a:fillRect/>
          </a:stretch>
        </p:blipFill>
        <p:spPr>
          <a:xfrm>
            <a:off x="5547545" y="1749400"/>
            <a:ext cx="6641403" cy="3236389"/>
          </a:xfrm>
          <a:prstGeom prst="rect">
            <a:avLst/>
          </a:prstGeom>
          <a:noFill/>
          <a:ln w="9525" cap="flat" cmpd="sng">
            <a:solidFill>
              <a:schemeClr val="dk1"/>
            </a:solidFill>
            <a:prstDash val="solid"/>
            <a:round/>
            <a:headEnd type="none" w="sm" len="sm"/>
            <a:tailEnd type="none" w="sm" len="sm"/>
          </a:ln>
          <a:effectLst>
            <a:outerShdw dist="209550" dir="3240000" algn="bl" rotWithShape="0">
              <a:schemeClr val="dk1"/>
            </a:outerShdw>
          </a:effectLst>
        </p:spPr>
      </p:pic>
      <p:pic>
        <p:nvPicPr>
          <p:cNvPr id="3" name="Audio 2">
            <a:hlinkClick r:id="" action="ppaction://media"/>
            <a:extLst>
              <a:ext uri="{FF2B5EF4-FFF2-40B4-BE49-F238E27FC236}">
                <a16:creationId xmlns:a16="http://schemas.microsoft.com/office/drawing/2014/main" id="{32EA522B-9780-2390-8A07-2A5117631C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686"/>
    </mc:Choice>
    <mc:Fallback>
      <p:transition spd="slow" advTm="46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78"/>
        <p:cNvGrpSpPr/>
        <p:nvPr/>
      </p:nvGrpSpPr>
      <p:grpSpPr>
        <a:xfrm>
          <a:off x="0" y="0"/>
          <a:ext cx="0" cy="0"/>
          <a:chOff x="0" y="0"/>
          <a:chExt cx="0" cy="0"/>
        </a:xfrm>
      </p:grpSpPr>
      <p:sp>
        <p:nvSpPr>
          <p:cNvPr id="679" name="Google Shape;679;p87"/>
          <p:cNvSpPr txBox="1">
            <a:spLocks noGrp="1"/>
          </p:cNvSpPr>
          <p:nvPr>
            <p:ph type="body" idx="1"/>
          </p:nvPr>
        </p:nvSpPr>
        <p:spPr>
          <a:xfrm>
            <a:off x="959759" y="1712367"/>
            <a:ext cx="10371300" cy="4379700"/>
          </a:xfrm>
          <a:prstGeom prst="rect">
            <a:avLst/>
          </a:prstGeom>
          <a:noFill/>
          <a:ln>
            <a:noFill/>
          </a:ln>
        </p:spPr>
        <p:txBody>
          <a:bodyPr spcFirstLastPara="1" wrap="square" lIns="126300" tIns="126300" rIns="126300" bIns="126300" anchor="t" anchorCtr="0">
            <a:noAutofit/>
          </a:bodyPr>
          <a:lstStyle/>
          <a:p>
            <a:pPr marL="469900" lvl="0" indent="-349250" algn="l" rtl="0">
              <a:spcBef>
                <a:spcPts val="40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World Wide Web Consortium (W3C) Web Accessibility Initiative (WAI)</a:t>
            </a:r>
            <a:r>
              <a:rPr lang="en" sz="1900">
                <a:solidFill>
                  <a:srgbClr val="1F1F1F"/>
                </a:solidFill>
                <a:latin typeface="Arial"/>
                <a:ea typeface="Arial"/>
                <a:cs typeface="Arial"/>
                <a:sym typeface="Arial"/>
              </a:rPr>
              <a:t>: W3C WAI offers comprehensive guidelines and resources aimed at making web content accessible to people with disabilities. Their materials provide in-depth insights into web accessibility standards.</a:t>
            </a:r>
            <a:endParaRPr sz="1900">
              <a:solidFill>
                <a:srgbClr val="1F1F1F"/>
              </a:solidFill>
              <a:latin typeface="Arial"/>
              <a:ea typeface="Arial"/>
              <a:cs typeface="Arial"/>
              <a:sym typeface="Arial"/>
            </a:endParaRPr>
          </a:p>
          <a:p>
            <a:pPr marL="469900" lvl="0" indent="-349250" algn="l" rtl="0">
              <a:spcBef>
                <a:spcPts val="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Disability Rights Education &amp; Defense Fund (DREDF):</a:t>
            </a:r>
            <a:r>
              <a:rPr lang="en" sz="1900">
                <a:solidFill>
                  <a:srgbClr val="1F1F1F"/>
                </a:solidFill>
                <a:latin typeface="Arial"/>
                <a:ea typeface="Arial"/>
                <a:cs typeface="Arial"/>
                <a:sym typeface="Arial"/>
              </a:rPr>
              <a:t> DREDF provides a wealth of resources covering disability and communication. Their guides include valuable information on accessible online learning, making it a vital resource for understanding inclusivity in digital education.</a:t>
            </a:r>
            <a:endParaRPr sz="1900">
              <a:solidFill>
                <a:srgbClr val="1F1F1F"/>
              </a:solidFill>
              <a:latin typeface="Arial"/>
              <a:ea typeface="Arial"/>
              <a:cs typeface="Arial"/>
              <a:sym typeface="Arial"/>
            </a:endParaRPr>
          </a:p>
          <a:p>
            <a:pPr marL="469900" lvl="0" indent="-349250" algn="l" rtl="0">
              <a:spcBef>
                <a:spcPts val="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National Center for Accessible Media (NCAM)</a:t>
            </a:r>
            <a:r>
              <a:rPr lang="en" sz="1900">
                <a:solidFill>
                  <a:srgbClr val="1F1F1F"/>
                </a:solidFill>
                <a:latin typeface="Arial"/>
                <a:ea typeface="Arial"/>
                <a:cs typeface="Arial"/>
                <a:sym typeface="Arial"/>
              </a:rPr>
              <a:t>: NCAM offers resources focused on accessible educational materials. Their guide on creating accessible videos is particularly useful for educators aiming to enhance their multimedia content's inclusivity.</a:t>
            </a:r>
            <a:endParaRPr u="sng">
              <a:solidFill>
                <a:schemeClr val="lt2"/>
              </a:solidFill>
            </a:endParaRPr>
          </a:p>
        </p:txBody>
      </p:sp>
      <p:sp>
        <p:nvSpPr>
          <p:cNvPr id="680" name="Google Shape;680;p87"/>
          <p:cNvSpPr/>
          <p:nvPr/>
        </p:nvSpPr>
        <p:spPr>
          <a:xfrm>
            <a:off x="-245972" y="6003438"/>
            <a:ext cx="1128807" cy="1129173"/>
          </a:xfrm>
          <a:custGeom>
            <a:avLst/>
            <a:gdLst/>
            <a:ahLst/>
            <a:cxnLst/>
            <a:rect l="l" t="t" r="r" b="b"/>
            <a:pathLst>
              <a:path w="69971" h="69972" extrusionOk="0">
                <a:moveTo>
                  <a:pt x="29636" y="0"/>
                </a:moveTo>
                <a:lnTo>
                  <a:pt x="30061" y="21004"/>
                </a:lnTo>
                <a:lnTo>
                  <a:pt x="30061" y="21004"/>
                </a:lnTo>
                <a:lnTo>
                  <a:pt x="17204" y="4408"/>
                </a:lnTo>
                <a:lnTo>
                  <a:pt x="25563" y="24530"/>
                </a:lnTo>
                <a:lnTo>
                  <a:pt x="25563" y="24530"/>
                </a:lnTo>
                <a:lnTo>
                  <a:pt x="6474" y="14013"/>
                </a:lnTo>
                <a:lnTo>
                  <a:pt x="21611" y="28603"/>
                </a:lnTo>
                <a:lnTo>
                  <a:pt x="760" y="25928"/>
                </a:lnTo>
                <a:lnTo>
                  <a:pt x="20912" y="34226"/>
                </a:lnTo>
                <a:lnTo>
                  <a:pt x="0" y="40335"/>
                </a:lnTo>
                <a:lnTo>
                  <a:pt x="21004" y="39910"/>
                </a:lnTo>
                <a:lnTo>
                  <a:pt x="4377" y="52767"/>
                </a:lnTo>
                <a:lnTo>
                  <a:pt x="24499" y="44378"/>
                </a:lnTo>
                <a:lnTo>
                  <a:pt x="24499" y="44378"/>
                </a:lnTo>
                <a:lnTo>
                  <a:pt x="14012" y="63497"/>
                </a:lnTo>
                <a:lnTo>
                  <a:pt x="28572" y="48360"/>
                </a:lnTo>
                <a:lnTo>
                  <a:pt x="25928" y="69211"/>
                </a:lnTo>
                <a:lnTo>
                  <a:pt x="34226" y="49029"/>
                </a:lnTo>
                <a:lnTo>
                  <a:pt x="40305" y="69971"/>
                </a:lnTo>
                <a:lnTo>
                  <a:pt x="39910" y="48968"/>
                </a:lnTo>
                <a:lnTo>
                  <a:pt x="39910" y="48968"/>
                </a:lnTo>
                <a:lnTo>
                  <a:pt x="52767" y="65594"/>
                </a:lnTo>
                <a:lnTo>
                  <a:pt x="44378" y="45472"/>
                </a:lnTo>
                <a:lnTo>
                  <a:pt x="63497" y="55959"/>
                </a:lnTo>
                <a:lnTo>
                  <a:pt x="48329" y="41399"/>
                </a:lnTo>
                <a:lnTo>
                  <a:pt x="69181" y="44044"/>
                </a:lnTo>
                <a:lnTo>
                  <a:pt x="69181" y="44044"/>
                </a:lnTo>
                <a:lnTo>
                  <a:pt x="49028" y="35746"/>
                </a:lnTo>
                <a:lnTo>
                  <a:pt x="69971" y="29636"/>
                </a:lnTo>
                <a:lnTo>
                  <a:pt x="48937" y="30062"/>
                </a:lnTo>
                <a:lnTo>
                  <a:pt x="65564" y="17204"/>
                </a:lnTo>
                <a:lnTo>
                  <a:pt x="65564" y="17204"/>
                </a:lnTo>
                <a:lnTo>
                  <a:pt x="45442" y="25594"/>
                </a:lnTo>
                <a:lnTo>
                  <a:pt x="55928" y="6475"/>
                </a:lnTo>
                <a:lnTo>
                  <a:pt x="41369" y="21612"/>
                </a:lnTo>
                <a:lnTo>
                  <a:pt x="44043" y="791"/>
                </a:lnTo>
                <a:lnTo>
                  <a:pt x="35745" y="20943"/>
                </a:lnTo>
                <a:lnTo>
                  <a:pt x="29636" y="0"/>
                </a:lnTo>
                <a:close/>
              </a:path>
            </a:pathLst>
          </a:cu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81" name="Google Shape;681;p87"/>
          <p:cNvSpPr txBox="1"/>
          <p:nvPr/>
        </p:nvSpPr>
        <p:spPr>
          <a:xfrm>
            <a:off x="1552404" y="422227"/>
            <a:ext cx="9676800" cy="763500"/>
          </a:xfrm>
          <a:prstGeom prst="rect">
            <a:avLst/>
          </a:prstGeom>
          <a:solidFill>
            <a:srgbClr val="5F7D95"/>
          </a:solidFill>
          <a:ln>
            <a:noFill/>
          </a:ln>
        </p:spPr>
        <p:txBody>
          <a:bodyPr spcFirstLastPara="1" wrap="square" lIns="126300" tIns="126300" rIns="126300" bIns="126300" anchor="ctr" anchorCtr="0">
            <a:noAutofit/>
          </a:bodyPr>
          <a:lstStyle/>
          <a:p>
            <a:pPr marL="0" lvl="0" indent="0" algn="ctr" rtl="0">
              <a:spcBef>
                <a:spcPts val="0"/>
              </a:spcBef>
              <a:spcAft>
                <a:spcPts val="0"/>
              </a:spcAft>
              <a:buNone/>
            </a:pPr>
            <a:r>
              <a:rPr lang="en" sz="4400">
                <a:solidFill>
                  <a:srgbClr val="F2F2F2"/>
                </a:solidFill>
                <a:latin typeface="Lexend"/>
                <a:ea typeface="Lexend"/>
                <a:cs typeface="Lexend"/>
                <a:sym typeface="Lexend"/>
              </a:rPr>
              <a:t>Useful links</a:t>
            </a:r>
            <a:endParaRPr sz="4400">
              <a:solidFill>
                <a:srgbClr val="F2F2F2"/>
              </a:solidFill>
              <a:latin typeface="Lexend"/>
              <a:ea typeface="Lexend"/>
              <a:cs typeface="Lexend"/>
              <a:sym typeface="Lexend"/>
            </a:endParaRPr>
          </a:p>
        </p:txBody>
      </p:sp>
      <p:sp>
        <p:nvSpPr>
          <p:cNvPr id="682" name="Google Shape;682;p87"/>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61</a:t>
            </a:fld>
            <a:endParaRPr/>
          </a:p>
        </p:txBody>
      </p:sp>
      <p:pic>
        <p:nvPicPr>
          <p:cNvPr id="3" name="Audio 2">
            <a:hlinkClick r:id="" action="ppaction://media"/>
            <a:extLst>
              <a:ext uri="{FF2B5EF4-FFF2-40B4-BE49-F238E27FC236}">
                <a16:creationId xmlns:a16="http://schemas.microsoft.com/office/drawing/2014/main" id="{57BD3C1D-A7ED-5AAA-527E-F11A15DEC84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6072"/>
    </mc:Choice>
    <mc:Fallback>
      <p:transition spd="slow" advTm="6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686"/>
        <p:cNvGrpSpPr/>
        <p:nvPr/>
      </p:nvGrpSpPr>
      <p:grpSpPr>
        <a:xfrm>
          <a:off x="0" y="0"/>
          <a:ext cx="0" cy="0"/>
          <a:chOff x="0" y="0"/>
          <a:chExt cx="0" cy="0"/>
        </a:xfrm>
      </p:grpSpPr>
      <p:sp>
        <p:nvSpPr>
          <p:cNvPr id="687" name="Google Shape;687;p88"/>
          <p:cNvSpPr txBox="1">
            <a:spLocks noGrp="1"/>
          </p:cNvSpPr>
          <p:nvPr>
            <p:ph type="body" idx="1"/>
          </p:nvPr>
        </p:nvSpPr>
        <p:spPr>
          <a:xfrm>
            <a:off x="959759" y="1712367"/>
            <a:ext cx="10371300" cy="4379700"/>
          </a:xfrm>
          <a:prstGeom prst="rect">
            <a:avLst/>
          </a:prstGeom>
          <a:noFill/>
          <a:ln>
            <a:noFill/>
          </a:ln>
        </p:spPr>
        <p:txBody>
          <a:bodyPr spcFirstLastPara="1" wrap="square" lIns="126300" tIns="126300" rIns="126300" bIns="126300" anchor="t" anchorCtr="0">
            <a:noAutofit/>
          </a:bodyPr>
          <a:lstStyle/>
          <a:p>
            <a:pPr marL="469900" lvl="0" indent="-349250" algn="l" rtl="0">
              <a:spcBef>
                <a:spcPts val="40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5">
                  <a:extLst>
                    <a:ext uri="{A12FA001-AC4F-418D-AE19-62706E023703}">
                      <ahyp:hlinkClr xmlns:ahyp="http://schemas.microsoft.com/office/drawing/2018/hyperlinkcolor" val="tx"/>
                    </a:ext>
                  </a:extLst>
                </a:hlinkClick>
              </a:rPr>
              <a:t>CAST: Universal Design for Learning:</a:t>
            </a:r>
            <a:r>
              <a:rPr lang="en" sz="1900">
                <a:solidFill>
                  <a:srgbClr val="1F1F1F"/>
                </a:solidFill>
                <a:latin typeface="Arial"/>
                <a:ea typeface="Arial"/>
                <a:cs typeface="Arial"/>
                <a:sym typeface="Arial"/>
              </a:rPr>
              <a:t> CAST is a pioneer in Universal Design for Learning (UDL). Their website provides extensive resources, research articles, and practical tools to implement UDL principles, ensuring inclusive education for all.</a:t>
            </a:r>
            <a:endParaRPr sz="1900"/>
          </a:p>
          <a:p>
            <a:pPr marL="469900" lvl="0" indent="-349250" algn="l" rtl="0">
              <a:spcBef>
                <a:spcPts val="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6">
                  <a:extLst>
                    <a:ext uri="{A12FA001-AC4F-418D-AE19-62706E023703}">
                      <ahyp:hlinkClr xmlns:ahyp="http://schemas.microsoft.com/office/drawing/2018/hyperlinkcolor" val="tx"/>
                    </a:ext>
                  </a:extLst>
                </a:hlinkClick>
              </a:rPr>
              <a:t>WebAIM: Web Accessibility in Mind</a:t>
            </a:r>
            <a:r>
              <a:rPr lang="en" sz="1900">
                <a:solidFill>
                  <a:srgbClr val="1F1F1F"/>
                </a:solidFill>
                <a:latin typeface="Arial"/>
                <a:ea typeface="Arial"/>
                <a:cs typeface="Arial"/>
                <a:sym typeface="Arial"/>
              </a:rPr>
              <a:t>: WebAIM is a leading authority on web accessibility. Their website offers a plethora of articles, tutorials, and evaluation tools aimed at making web content accessible. It's a valuable resource for understanding the technical aspects of digital accessibility.</a:t>
            </a:r>
            <a:endParaRPr sz="1900">
              <a:solidFill>
                <a:srgbClr val="1F1F1F"/>
              </a:solidFill>
              <a:latin typeface="Arial"/>
              <a:ea typeface="Arial"/>
              <a:cs typeface="Arial"/>
              <a:sym typeface="Arial"/>
            </a:endParaRPr>
          </a:p>
          <a:p>
            <a:pPr marL="469900" lvl="0" indent="-349250" algn="l" rtl="0">
              <a:spcBef>
                <a:spcPts val="0"/>
              </a:spcBef>
              <a:spcAft>
                <a:spcPts val="0"/>
              </a:spcAft>
              <a:buClr>
                <a:srgbClr val="1F1F1F"/>
              </a:buClr>
              <a:buSzPts val="1900"/>
              <a:buFont typeface="Arial"/>
              <a:buChar char="✹"/>
            </a:pPr>
            <a:r>
              <a:rPr lang="en" sz="19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Center on Online Learning and </a:t>
            </a:r>
            <a:r>
              <a:rPr lang="en" sz="1900" u="sng">
                <a:solidFill>
                  <a:srgbClr val="1155CC"/>
                </a:solidFill>
                <a:hlinkClick r:id="rId7">
                  <a:extLst>
                    <a:ext uri="{A12FA001-AC4F-418D-AE19-62706E023703}">
                      <ahyp:hlinkClr xmlns:ahyp="http://schemas.microsoft.com/office/drawing/2018/hyperlinkcolor" val="tx"/>
                    </a:ext>
                  </a:extLst>
                </a:hlinkClick>
              </a:rPr>
              <a:t>people</a:t>
            </a:r>
            <a:r>
              <a:rPr lang="en" sz="1900" u="sng">
                <a:solidFill>
                  <a:srgbClr val="1155CC"/>
                </a:solidFill>
                <a:latin typeface="Arial"/>
                <a:ea typeface="Arial"/>
                <a:cs typeface="Arial"/>
                <a:sym typeface="Arial"/>
                <a:hlinkClick r:id="rId7">
                  <a:extLst>
                    <a:ext uri="{A12FA001-AC4F-418D-AE19-62706E023703}">
                      <ahyp:hlinkClr xmlns:ahyp="http://schemas.microsoft.com/office/drawing/2018/hyperlinkcolor" val="tx"/>
                    </a:ext>
                  </a:extLst>
                </a:hlinkClick>
              </a:rPr>
              <a:t> with Disabilities:</a:t>
            </a:r>
            <a:r>
              <a:rPr lang="en" sz="1900">
                <a:solidFill>
                  <a:srgbClr val="1F1F1F"/>
                </a:solidFill>
                <a:latin typeface="Arial"/>
                <a:ea typeface="Arial"/>
                <a:cs typeface="Arial"/>
                <a:sym typeface="Arial"/>
              </a:rPr>
              <a:t> This center focuses specifically on online learning and </a:t>
            </a:r>
            <a:r>
              <a:rPr lang="en" sz="1900">
                <a:solidFill>
                  <a:srgbClr val="1F1F1F"/>
                </a:solidFill>
              </a:rPr>
              <a:t>people</a:t>
            </a:r>
            <a:r>
              <a:rPr lang="en" sz="1900">
                <a:solidFill>
                  <a:srgbClr val="1F1F1F"/>
                </a:solidFill>
                <a:latin typeface="Arial"/>
                <a:ea typeface="Arial"/>
                <a:cs typeface="Arial"/>
                <a:sym typeface="Arial"/>
              </a:rPr>
              <a:t> with disabilities. Their resources delve into various aspects of online education, providing insights into creating accessible online courses.</a:t>
            </a:r>
            <a:endParaRPr sz="1900" u="sng">
              <a:solidFill>
                <a:schemeClr val="lt2"/>
              </a:solidFill>
            </a:endParaRPr>
          </a:p>
        </p:txBody>
      </p:sp>
      <p:sp>
        <p:nvSpPr>
          <p:cNvPr id="688" name="Google Shape;688;p88"/>
          <p:cNvSpPr/>
          <p:nvPr/>
        </p:nvSpPr>
        <p:spPr>
          <a:xfrm>
            <a:off x="-245972" y="6003438"/>
            <a:ext cx="1128807" cy="1129173"/>
          </a:xfrm>
          <a:custGeom>
            <a:avLst/>
            <a:gdLst/>
            <a:ahLst/>
            <a:cxnLst/>
            <a:rect l="l" t="t" r="r" b="b"/>
            <a:pathLst>
              <a:path w="69971" h="69972" extrusionOk="0">
                <a:moveTo>
                  <a:pt x="29636" y="0"/>
                </a:moveTo>
                <a:lnTo>
                  <a:pt x="30061" y="21004"/>
                </a:lnTo>
                <a:lnTo>
                  <a:pt x="30061" y="21004"/>
                </a:lnTo>
                <a:lnTo>
                  <a:pt x="17204" y="4408"/>
                </a:lnTo>
                <a:lnTo>
                  <a:pt x="25563" y="24530"/>
                </a:lnTo>
                <a:lnTo>
                  <a:pt x="25563" y="24530"/>
                </a:lnTo>
                <a:lnTo>
                  <a:pt x="6474" y="14013"/>
                </a:lnTo>
                <a:lnTo>
                  <a:pt x="21611" y="28603"/>
                </a:lnTo>
                <a:lnTo>
                  <a:pt x="760" y="25928"/>
                </a:lnTo>
                <a:lnTo>
                  <a:pt x="20912" y="34226"/>
                </a:lnTo>
                <a:lnTo>
                  <a:pt x="0" y="40335"/>
                </a:lnTo>
                <a:lnTo>
                  <a:pt x="21004" y="39910"/>
                </a:lnTo>
                <a:lnTo>
                  <a:pt x="4377" y="52767"/>
                </a:lnTo>
                <a:lnTo>
                  <a:pt x="24499" y="44378"/>
                </a:lnTo>
                <a:lnTo>
                  <a:pt x="24499" y="44378"/>
                </a:lnTo>
                <a:lnTo>
                  <a:pt x="14012" y="63497"/>
                </a:lnTo>
                <a:lnTo>
                  <a:pt x="28572" y="48360"/>
                </a:lnTo>
                <a:lnTo>
                  <a:pt x="25928" y="69211"/>
                </a:lnTo>
                <a:lnTo>
                  <a:pt x="34226" y="49029"/>
                </a:lnTo>
                <a:lnTo>
                  <a:pt x="40305" y="69971"/>
                </a:lnTo>
                <a:lnTo>
                  <a:pt x="39910" y="48968"/>
                </a:lnTo>
                <a:lnTo>
                  <a:pt x="39910" y="48968"/>
                </a:lnTo>
                <a:lnTo>
                  <a:pt x="52767" y="65594"/>
                </a:lnTo>
                <a:lnTo>
                  <a:pt x="44378" y="45472"/>
                </a:lnTo>
                <a:lnTo>
                  <a:pt x="63497" y="55959"/>
                </a:lnTo>
                <a:lnTo>
                  <a:pt x="48329" y="41399"/>
                </a:lnTo>
                <a:lnTo>
                  <a:pt x="69181" y="44044"/>
                </a:lnTo>
                <a:lnTo>
                  <a:pt x="69181" y="44044"/>
                </a:lnTo>
                <a:lnTo>
                  <a:pt x="49028" y="35746"/>
                </a:lnTo>
                <a:lnTo>
                  <a:pt x="69971" y="29636"/>
                </a:lnTo>
                <a:lnTo>
                  <a:pt x="48937" y="30062"/>
                </a:lnTo>
                <a:lnTo>
                  <a:pt x="65564" y="17204"/>
                </a:lnTo>
                <a:lnTo>
                  <a:pt x="65564" y="17204"/>
                </a:lnTo>
                <a:lnTo>
                  <a:pt x="45442" y="25594"/>
                </a:lnTo>
                <a:lnTo>
                  <a:pt x="55928" y="6475"/>
                </a:lnTo>
                <a:lnTo>
                  <a:pt x="41369" y="21612"/>
                </a:lnTo>
                <a:lnTo>
                  <a:pt x="44043" y="791"/>
                </a:lnTo>
                <a:lnTo>
                  <a:pt x="35745" y="20943"/>
                </a:lnTo>
                <a:lnTo>
                  <a:pt x="29636" y="0"/>
                </a:lnTo>
                <a:close/>
              </a:path>
            </a:pathLst>
          </a:custGeom>
          <a:noFill/>
          <a:ln w="9525" cap="flat" cmpd="sng">
            <a:solidFill>
              <a:schemeClr val="lt1"/>
            </a:solidFill>
            <a:prstDash val="solid"/>
            <a:round/>
            <a:headEnd type="none" w="sm" len="sm"/>
            <a:tailEnd type="none" w="sm" len="sm"/>
          </a:ln>
        </p:spPr>
        <p:txBody>
          <a:bodyPr spcFirstLastPara="1" wrap="square" lIns="126300" tIns="126300" rIns="126300" bIns="126300" anchor="ctr" anchorCtr="0">
            <a:noAutofit/>
          </a:bodyPr>
          <a:lstStyle/>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0000"/>
              </a:solidFill>
              <a:latin typeface="Arial"/>
              <a:ea typeface="Arial"/>
              <a:cs typeface="Arial"/>
              <a:sym typeface="Arial"/>
            </a:endParaRPr>
          </a:p>
        </p:txBody>
      </p:sp>
      <p:sp>
        <p:nvSpPr>
          <p:cNvPr id="689" name="Google Shape;689;p88"/>
          <p:cNvSpPr txBox="1"/>
          <p:nvPr/>
        </p:nvSpPr>
        <p:spPr>
          <a:xfrm>
            <a:off x="1552404" y="422227"/>
            <a:ext cx="9676800" cy="763500"/>
          </a:xfrm>
          <a:prstGeom prst="rect">
            <a:avLst/>
          </a:prstGeom>
          <a:solidFill>
            <a:srgbClr val="5F7D95"/>
          </a:solidFill>
          <a:ln>
            <a:noFill/>
          </a:ln>
        </p:spPr>
        <p:txBody>
          <a:bodyPr spcFirstLastPara="1" wrap="square" lIns="126300" tIns="126300" rIns="126300" bIns="126300" anchor="ctr" anchorCtr="0">
            <a:noAutofit/>
          </a:bodyPr>
          <a:lstStyle/>
          <a:p>
            <a:pPr marL="0" lvl="0" indent="0" algn="ctr" rtl="0">
              <a:spcBef>
                <a:spcPts val="0"/>
              </a:spcBef>
              <a:spcAft>
                <a:spcPts val="0"/>
              </a:spcAft>
              <a:buNone/>
            </a:pPr>
            <a:r>
              <a:rPr lang="en" sz="4400">
                <a:solidFill>
                  <a:srgbClr val="F2F2F2"/>
                </a:solidFill>
                <a:latin typeface="Lexend"/>
                <a:ea typeface="Lexend"/>
                <a:cs typeface="Lexend"/>
                <a:sym typeface="Lexend"/>
              </a:rPr>
              <a:t>Useful links</a:t>
            </a:r>
            <a:endParaRPr sz="4400">
              <a:solidFill>
                <a:srgbClr val="F2F2F2"/>
              </a:solidFill>
              <a:latin typeface="Lexend"/>
              <a:ea typeface="Lexend"/>
              <a:cs typeface="Lexend"/>
              <a:sym typeface="Lexend"/>
            </a:endParaRPr>
          </a:p>
        </p:txBody>
      </p:sp>
      <p:sp>
        <p:nvSpPr>
          <p:cNvPr id="690" name="Google Shape;690;p88"/>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62</a:t>
            </a:fld>
            <a:endParaRPr/>
          </a:p>
        </p:txBody>
      </p:sp>
      <p:pic>
        <p:nvPicPr>
          <p:cNvPr id="6" name="Audio 5">
            <a:hlinkClick r:id="" action="ppaction://media"/>
            <a:extLst>
              <a:ext uri="{FF2B5EF4-FFF2-40B4-BE49-F238E27FC236}">
                <a16:creationId xmlns:a16="http://schemas.microsoft.com/office/drawing/2014/main" id="{F4BA7624-F83B-14B5-D8C7-3F9E34DA3A28}"/>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1528"/>
    </mc:Choice>
    <mc:Fallback>
      <p:transition spd="slow" advTm="61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pic>
        <p:nvPicPr>
          <p:cNvPr id="695" name="Google Shape;695;p89"/>
          <p:cNvPicPr preferRelativeResize="0"/>
          <p:nvPr/>
        </p:nvPicPr>
        <p:blipFill rotWithShape="1">
          <a:blip r:embed="rId5">
            <a:alphaModFix/>
          </a:blip>
          <a:srcRect t="2380" b="2380"/>
          <a:stretch/>
        </p:blipFill>
        <p:spPr>
          <a:xfrm>
            <a:off x="4952461" y="99480"/>
            <a:ext cx="2700624" cy="2572710"/>
          </a:xfrm>
          <a:prstGeom prst="rect">
            <a:avLst/>
          </a:prstGeom>
          <a:noFill/>
          <a:ln>
            <a:noFill/>
          </a:ln>
        </p:spPr>
      </p:pic>
      <p:sp>
        <p:nvSpPr>
          <p:cNvPr id="696" name="Google Shape;696;p89"/>
          <p:cNvSpPr/>
          <p:nvPr/>
        </p:nvSpPr>
        <p:spPr>
          <a:xfrm>
            <a:off x="5270681" y="4733970"/>
            <a:ext cx="6776700" cy="732600"/>
          </a:xfrm>
          <a:prstGeom prst="rect">
            <a:avLst/>
          </a:prstGeom>
          <a:solidFill>
            <a:srgbClr val="FF9900"/>
          </a:solidFill>
          <a:ln>
            <a:noFill/>
          </a:ln>
        </p:spPr>
        <p:txBody>
          <a:bodyPr spcFirstLastPara="1" wrap="square" lIns="126325" tIns="126325" rIns="126325" bIns="126325" anchor="ctr" anchorCtr="0">
            <a:noAutofit/>
          </a:bodyPr>
          <a:lstStyle/>
          <a:p>
            <a:pPr marL="0" marR="0" lvl="0" indent="0" algn="ctr" rtl="0">
              <a:lnSpc>
                <a:spcPct val="100000"/>
              </a:lnSpc>
              <a:spcBef>
                <a:spcPts val="0"/>
              </a:spcBef>
              <a:spcAft>
                <a:spcPts val="0"/>
              </a:spcAft>
              <a:buClr>
                <a:srgbClr val="000000"/>
              </a:buClr>
              <a:buSzPts val="2100"/>
              <a:buFont typeface="Arial"/>
              <a:buNone/>
            </a:pPr>
            <a:r>
              <a:rPr lang="en" sz="1800" b="1" i="0" u="none" strike="noStrike" cap="none">
                <a:solidFill>
                  <a:srgbClr val="FEFEFE"/>
                </a:solidFill>
                <a:latin typeface="Antic"/>
                <a:ea typeface="Antic"/>
                <a:cs typeface="Antic"/>
                <a:sym typeface="Antic"/>
              </a:rPr>
              <a:t>Project no: 2022-1-RO01-KA220-VET-000085029</a:t>
            </a:r>
            <a:endParaRPr sz="1800" b="1" i="0" u="none" strike="noStrike" cap="none">
              <a:solidFill>
                <a:srgbClr val="FF9900"/>
              </a:solidFill>
              <a:latin typeface="Antic"/>
              <a:ea typeface="Antic"/>
              <a:cs typeface="Antic"/>
              <a:sym typeface="Antic"/>
            </a:endParaRPr>
          </a:p>
        </p:txBody>
      </p:sp>
      <p:pic>
        <p:nvPicPr>
          <p:cNvPr id="697" name="Google Shape;697;p89"/>
          <p:cNvPicPr preferRelativeResize="0"/>
          <p:nvPr/>
        </p:nvPicPr>
        <p:blipFill rotWithShape="1">
          <a:blip r:embed="rId6">
            <a:alphaModFix/>
          </a:blip>
          <a:srcRect l="2722" r="2732"/>
          <a:stretch/>
        </p:blipFill>
        <p:spPr>
          <a:xfrm>
            <a:off x="8426892" y="391891"/>
            <a:ext cx="2799375" cy="660845"/>
          </a:xfrm>
          <a:prstGeom prst="rect">
            <a:avLst/>
          </a:prstGeom>
          <a:noFill/>
          <a:ln>
            <a:noFill/>
          </a:ln>
        </p:spPr>
      </p:pic>
      <p:sp>
        <p:nvSpPr>
          <p:cNvPr id="698" name="Google Shape;698;p89"/>
          <p:cNvSpPr txBox="1"/>
          <p:nvPr/>
        </p:nvSpPr>
        <p:spPr>
          <a:xfrm>
            <a:off x="0" y="2803600"/>
            <a:ext cx="12189000" cy="2040900"/>
          </a:xfrm>
          <a:prstGeom prst="rect">
            <a:avLst/>
          </a:prstGeom>
          <a:solidFill>
            <a:srgbClr val="5F7D95"/>
          </a:solidFill>
          <a:ln>
            <a:noFill/>
          </a:ln>
        </p:spPr>
        <p:txBody>
          <a:bodyPr spcFirstLastPara="1" wrap="square" lIns="126325" tIns="126325" rIns="126325" bIns="126325" anchor="ctr" anchorCtr="0">
            <a:noAutofit/>
          </a:bodyPr>
          <a:lstStyle/>
          <a:p>
            <a:pPr marL="0" marR="0" lvl="0" indent="0" algn="ctr" rtl="0">
              <a:lnSpc>
                <a:spcPct val="90000"/>
              </a:lnSpc>
              <a:spcBef>
                <a:spcPts val="0"/>
              </a:spcBef>
              <a:spcAft>
                <a:spcPts val="0"/>
              </a:spcAft>
              <a:buClr>
                <a:srgbClr val="000000"/>
              </a:buClr>
              <a:buSzPts val="6500"/>
              <a:buFont typeface="Arial"/>
              <a:buNone/>
            </a:pPr>
            <a:r>
              <a:rPr lang="en" sz="6500" b="1" i="0" u="none" strike="noStrike" cap="none">
                <a:solidFill>
                  <a:srgbClr val="FFFFFF"/>
                </a:solidFill>
                <a:latin typeface="Lexend"/>
                <a:ea typeface="Lexend"/>
                <a:cs typeface="Lexend"/>
                <a:sym typeface="Lexend"/>
              </a:rPr>
              <a:t>Thank you for your attention!</a:t>
            </a:r>
            <a:endParaRPr sz="2400" b="0" i="0" u="none" strike="noStrike" cap="none">
              <a:solidFill>
                <a:srgbClr val="FFFFFF"/>
              </a:solidFill>
              <a:latin typeface="Calibri"/>
              <a:ea typeface="Calibri"/>
              <a:cs typeface="Calibri"/>
              <a:sym typeface="Calibri"/>
            </a:endParaRPr>
          </a:p>
        </p:txBody>
      </p:sp>
      <p:grpSp>
        <p:nvGrpSpPr>
          <p:cNvPr id="699" name="Google Shape;699;p89"/>
          <p:cNvGrpSpPr/>
          <p:nvPr/>
        </p:nvGrpSpPr>
        <p:grpSpPr>
          <a:xfrm>
            <a:off x="1211129" y="5675593"/>
            <a:ext cx="9767014" cy="1128486"/>
            <a:chOff x="498500" y="4137629"/>
            <a:chExt cx="8147326" cy="941346"/>
          </a:xfrm>
        </p:grpSpPr>
        <p:grpSp>
          <p:nvGrpSpPr>
            <p:cNvPr id="700" name="Google Shape;700;p89"/>
            <p:cNvGrpSpPr/>
            <p:nvPr/>
          </p:nvGrpSpPr>
          <p:grpSpPr>
            <a:xfrm>
              <a:off x="498500" y="4226550"/>
              <a:ext cx="4745392" cy="852425"/>
              <a:chOff x="498500" y="4226550"/>
              <a:chExt cx="4745392" cy="852425"/>
            </a:xfrm>
          </p:grpSpPr>
          <p:grpSp>
            <p:nvGrpSpPr>
              <p:cNvPr id="701" name="Google Shape;701;p89"/>
              <p:cNvGrpSpPr/>
              <p:nvPr/>
            </p:nvGrpSpPr>
            <p:grpSpPr>
              <a:xfrm>
                <a:off x="498500" y="4226550"/>
                <a:ext cx="2782903" cy="852425"/>
                <a:chOff x="661431" y="5761985"/>
                <a:chExt cx="4102762" cy="1256708"/>
              </a:xfrm>
            </p:grpSpPr>
            <p:pic>
              <p:nvPicPr>
                <p:cNvPr id="702" name="Google Shape;702;p89"/>
                <p:cNvPicPr preferRelativeResize="0"/>
                <p:nvPr/>
              </p:nvPicPr>
              <p:blipFill rotWithShape="1">
                <a:blip r:embed="rId7">
                  <a:alphaModFix/>
                </a:blip>
                <a:srcRect/>
                <a:stretch/>
              </p:blipFill>
              <p:spPr>
                <a:xfrm>
                  <a:off x="3392779" y="5768268"/>
                  <a:ext cx="1371414" cy="1072165"/>
                </a:xfrm>
                <a:prstGeom prst="rect">
                  <a:avLst/>
                </a:prstGeom>
                <a:noFill/>
                <a:ln>
                  <a:noFill/>
                </a:ln>
              </p:spPr>
            </p:pic>
            <p:pic>
              <p:nvPicPr>
                <p:cNvPr id="703" name="Google Shape;703;p89"/>
                <p:cNvPicPr preferRelativeResize="0"/>
                <p:nvPr/>
              </p:nvPicPr>
              <p:blipFill rotWithShape="1">
                <a:blip r:embed="rId8">
                  <a:alphaModFix/>
                </a:blip>
                <a:srcRect/>
                <a:stretch/>
              </p:blipFill>
              <p:spPr>
                <a:xfrm>
                  <a:off x="661431" y="5761985"/>
                  <a:ext cx="1584550" cy="1256708"/>
                </a:xfrm>
                <a:prstGeom prst="rect">
                  <a:avLst/>
                </a:prstGeom>
                <a:noFill/>
                <a:ln>
                  <a:noFill/>
                </a:ln>
              </p:spPr>
            </p:pic>
          </p:grpSp>
          <p:pic>
            <p:nvPicPr>
              <p:cNvPr id="704" name="Google Shape;704;p89" descr="Logo Oriensys"/>
              <p:cNvPicPr preferRelativeResize="0"/>
              <p:nvPr/>
            </p:nvPicPr>
            <p:blipFill rotWithShape="1">
              <a:blip r:embed="rId9">
                <a:alphaModFix/>
              </a:blip>
              <a:srcRect/>
              <a:stretch/>
            </p:blipFill>
            <p:spPr>
              <a:xfrm>
                <a:off x="4218149" y="4297788"/>
                <a:ext cx="1025743" cy="621025"/>
              </a:xfrm>
              <a:prstGeom prst="rect">
                <a:avLst/>
              </a:prstGeom>
              <a:noFill/>
              <a:ln>
                <a:noFill/>
              </a:ln>
            </p:spPr>
          </p:pic>
        </p:grpSp>
        <p:pic>
          <p:nvPicPr>
            <p:cNvPr id="705" name="Google Shape;705;p89"/>
            <p:cNvPicPr preferRelativeResize="0"/>
            <p:nvPr/>
          </p:nvPicPr>
          <p:blipFill rotWithShape="1">
            <a:blip r:embed="rId10">
              <a:alphaModFix/>
            </a:blip>
            <a:srcRect/>
            <a:stretch/>
          </p:blipFill>
          <p:spPr>
            <a:xfrm>
              <a:off x="7927676" y="4244682"/>
              <a:ext cx="718150" cy="727244"/>
            </a:xfrm>
            <a:prstGeom prst="rect">
              <a:avLst/>
            </a:prstGeom>
            <a:noFill/>
            <a:ln>
              <a:noFill/>
            </a:ln>
          </p:spPr>
        </p:pic>
        <p:pic>
          <p:nvPicPr>
            <p:cNvPr id="706" name="Google Shape;706;p89"/>
            <p:cNvPicPr preferRelativeResize="0"/>
            <p:nvPr/>
          </p:nvPicPr>
          <p:blipFill rotWithShape="1">
            <a:blip r:embed="rId11">
              <a:alphaModFix/>
            </a:blip>
            <a:srcRect t="-7329" b="7330"/>
            <a:stretch/>
          </p:blipFill>
          <p:spPr>
            <a:xfrm>
              <a:off x="6147275" y="4137629"/>
              <a:ext cx="718150" cy="913596"/>
            </a:xfrm>
            <a:prstGeom prst="rect">
              <a:avLst/>
            </a:prstGeom>
            <a:noFill/>
            <a:ln>
              <a:noFill/>
            </a:ln>
          </p:spPr>
        </p:pic>
      </p:grpSp>
      <p:pic>
        <p:nvPicPr>
          <p:cNvPr id="3" name="Audio 2">
            <a:hlinkClick r:id="" action="ppaction://media"/>
            <a:extLst>
              <a:ext uri="{FF2B5EF4-FFF2-40B4-BE49-F238E27FC236}">
                <a16:creationId xmlns:a16="http://schemas.microsoft.com/office/drawing/2014/main" id="{2D58FAD9-9534-3436-1970-0123938BF2C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6486"/>
    </mc:Choice>
    <mc:Fallback>
      <p:transition spd="slow" advTm="6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215"/>
        <p:cNvGrpSpPr/>
        <p:nvPr/>
      </p:nvGrpSpPr>
      <p:grpSpPr>
        <a:xfrm>
          <a:off x="0" y="0"/>
          <a:ext cx="0" cy="0"/>
          <a:chOff x="0" y="0"/>
          <a:chExt cx="0" cy="0"/>
        </a:xfrm>
      </p:grpSpPr>
      <p:sp>
        <p:nvSpPr>
          <p:cNvPr id="216" name="Google Shape;216;p33"/>
          <p:cNvSpPr txBox="1">
            <a:spLocks noGrp="1"/>
          </p:cNvSpPr>
          <p:nvPr>
            <p:ph type="title"/>
          </p:nvPr>
        </p:nvSpPr>
        <p:spPr>
          <a:xfrm>
            <a:off x="1552403" y="464942"/>
            <a:ext cx="9755700" cy="763500"/>
          </a:xfrm>
          <a:prstGeom prst="rect">
            <a:avLst/>
          </a:prstGeom>
          <a:noFill/>
          <a:ln>
            <a:noFill/>
          </a:ln>
        </p:spPr>
        <p:txBody>
          <a:bodyPr spcFirstLastPara="1" wrap="square" lIns="126300" tIns="126300" rIns="126300" bIns="126300" anchor="ctr" anchorCtr="0">
            <a:noAutofit/>
          </a:bodyPr>
          <a:lstStyle/>
          <a:p>
            <a:pPr marL="0" lvl="0" indent="0" algn="ctr" rtl="0">
              <a:lnSpc>
                <a:spcPct val="100000"/>
              </a:lnSpc>
              <a:spcBef>
                <a:spcPts val="0"/>
              </a:spcBef>
              <a:spcAft>
                <a:spcPts val="0"/>
              </a:spcAft>
              <a:buSzPts val="4400"/>
              <a:buNone/>
            </a:pPr>
            <a:r>
              <a:rPr lang="en" sz="3500"/>
              <a:t>Verbal and non-verbal communication essentials</a:t>
            </a:r>
            <a:endParaRPr sz="3500"/>
          </a:p>
        </p:txBody>
      </p:sp>
      <p:sp>
        <p:nvSpPr>
          <p:cNvPr id="217" name="Google Shape;217;p33"/>
          <p:cNvSpPr txBox="1">
            <a:spLocks noGrp="1"/>
          </p:cNvSpPr>
          <p:nvPr>
            <p:ph type="body" idx="1"/>
          </p:nvPr>
        </p:nvSpPr>
        <p:spPr>
          <a:xfrm>
            <a:off x="959760" y="1308034"/>
            <a:ext cx="10269300" cy="697500"/>
          </a:xfrm>
          <a:prstGeom prst="rect">
            <a:avLst/>
          </a:prstGeom>
          <a:noFill/>
          <a:ln>
            <a:noFill/>
          </a:ln>
        </p:spPr>
        <p:txBody>
          <a:bodyPr spcFirstLastPara="1" wrap="square" lIns="126300" tIns="126300" rIns="126300" bIns="126300" anchor="t" anchorCtr="0">
            <a:noAutofit/>
          </a:bodyPr>
          <a:lstStyle/>
          <a:p>
            <a:pPr marL="0" lvl="0" indent="0" algn="l" rtl="0">
              <a:spcBef>
                <a:spcPts val="400"/>
              </a:spcBef>
              <a:spcAft>
                <a:spcPts val="0"/>
              </a:spcAft>
              <a:buNone/>
            </a:pPr>
            <a:r>
              <a:rPr lang="en" sz="1900"/>
              <a:t>Communication is the art of transmitting information, ideas, attitudes and feelings from one person to another. It is a process of meaningful interaction among human beings.</a:t>
            </a:r>
            <a:endParaRPr sz="1900"/>
          </a:p>
          <a:p>
            <a:pPr marL="0" lvl="0" indent="0" algn="l" rtl="0">
              <a:spcBef>
                <a:spcPts val="1500"/>
              </a:spcBef>
              <a:spcAft>
                <a:spcPts val="0"/>
              </a:spcAft>
              <a:buNone/>
            </a:pPr>
            <a:r>
              <a:rPr lang="en" sz="1900"/>
              <a:t>Today, it is more than “Talk the Talk.” You have to “Walk the Talk.”</a:t>
            </a:r>
            <a:endParaRPr sz="1900"/>
          </a:p>
          <a:p>
            <a:pPr marL="609600" lvl="0" indent="-425450" algn="l" rtl="0">
              <a:spcBef>
                <a:spcPts val="1500"/>
              </a:spcBef>
              <a:spcAft>
                <a:spcPts val="0"/>
              </a:spcAft>
              <a:buSzPts val="1900"/>
              <a:buChar char="●"/>
            </a:pPr>
            <a:r>
              <a:rPr lang="en" sz="1900"/>
              <a:t>How to ensure you are not interrupted</a:t>
            </a:r>
            <a:endParaRPr sz="1900"/>
          </a:p>
          <a:p>
            <a:pPr marL="609600" lvl="0" indent="-425450" algn="l" rtl="0">
              <a:spcBef>
                <a:spcPts val="0"/>
              </a:spcBef>
              <a:spcAft>
                <a:spcPts val="0"/>
              </a:spcAft>
              <a:buSzPts val="1900"/>
              <a:buChar char="●"/>
            </a:pPr>
            <a:r>
              <a:rPr lang="en" sz="1900"/>
              <a:t>How to create trust and rapport</a:t>
            </a:r>
            <a:endParaRPr sz="1900"/>
          </a:p>
          <a:p>
            <a:pPr marL="609600" lvl="0" indent="-425450" algn="l" rtl="0">
              <a:spcBef>
                <a:spcPts val="0"/>
              </a:spcBef>
              <a:spcAft>
                <a:spcPts val="0"/>
              </a:spcAft>
              <a:buSzPts val="1900"/>
              <a:buChar char="●"/>
            </a:pPr>
            <a:r>
              <a:rPr lang="en" sz="1900"/>
              <a:t>How to deal with rude and aggressive people in a manner that is professional</a:t>
            </a:r>
            <a:endParaRPr sz="1900"/>
          </a:p>
          <a:p>
            <a:pPr marL="609600" lvl="0" indent="-425450" algn="l" rtl="0">
              <a:spcBef>
                <a:spcPts val="0"/>
              </a:spcBef>
              <a:spcAft>
                <a:spcPts val="0"/>
              </a:spcAft>
              <a:buSzPts val="1900"/>
              <a:buChar char="●"/>
            </a:pPr>
            <a:r>
              <a:rPr lang="en" sz="1900"/>
              <a:t>How to trigger positive responses in others</a:t>
            </a:r>
            <a:endParaRPr sz="1900"/>
          </a:p>
          <a:p>
            <a:pPr marL="0" lvl="0" indent="0" algn="l" rtl="0">
              <a:spcBef>
                <a:spcPts val="1500"/>
              </a:spcBef>
              <a:spcAft>
                <a:spcPts val="0"/>
              </a:spcAft>
              <a:buNone/>
            </a:pPr>
            <a:endParaRPr sz="1900"/>
          </a:p>
          <a:p>
            <a:pPr marL="0" lvl="0" indent="0" algn="l" rtl="0">
              <a:lnSpc>
                <a:spcPct val="115000"/>
              </a:lnSpc>
              <a:spcBef>
                <a:spcPts val="1500"/>
              </a:spcBef>
              <a:spcAft>
                <a:spcPts val="0"/>
              </a:spcAft>
              <a:buNone/>
            </a:pPr>
            <a:endParaRPr/>
          </a:p>
          <a:p>
            <a:pPr marL="0" lvl="0" indent="0" algn="l" rtl="0">
              <a:lnSpc>
                <a:spcPct val="115000"/>
              </a:lnSpc>
              <a:spcBef>
                <a:spcPts val="0"/>
              </a:spcBef>
              <a:spcAft>
                <a:spcPts val="0"/>
              </a:spcAft>
              <a:buNone/>
            </a:pPr>
            <a:endParaRPr b="1"/>
          </a:p>
        </p:txBody>
      </p:sp>
      <p:pic>
        <p:nvPicPr>
          <p:cNvPr id="218" name="Google Shape;218;p33" descr="C:\Users\kathlene.thurman\AppData\Local\Microsoft\Windows\Temporary Internet Files\Content.IE5\W2GZC0AN\verbal-communication[1].jpg"/>
          <p:cNvPicPr preferRelativeResize="0"/>
          <p:nvPr/>
        </p:nvPicPr>
        <p:blipFill rotWithShape="1">
          <a:blip r:embed="rId5">
            <a:alphaModFix/>
          </a:blip>
          <a:srcRect/>
          <a:stretch/>
        </p:blipFill>
        <p:spPr>
          <a:xfrm>
            <a:off x="812597" y="4123309"/>
            <a:ext cx="3555110" cy="2616704"/>
          </a:xfrm>
          <a:prstGeom prst="rect">
            <a:avLst/>
          </a:prstGeom>
          <a:noFill/>
          <a:ln>
            <a:noFill/>
          </a:ln>
        </p:spPr>
      </p:pic>
      <p:pic>
        <p:nvPicPr>
          <p:cNvPr id="219" name="Google Shape;219;p33" descr="C:\Users\kathlene.thurman\AppData\Local\Microsoft\Windows\Temporary Internet Files\Content.IE5\AHGPETAN\communication_feedback[1].gif"/>
          <p:cNvPicPr preferRelativeResize="0"/>
          <p:nvPr/>
        </p:nvPicPr>
        <p:blipFill rotWithShape="1">
          <a:blip r:embed="rId6">
            <a:alphaModFix/>
          </a:blip>
          <a:srcRect/>
          <a:stretch/>
        </p:blipFill>
        <p:spPr>
          <a:xfrm>
            <a:off x="7098657" y="3847133"/>
            <a:ext cx="2960174" cy="2825620"/>
          </a:xfrm>
          <a:prstGeom prst="rect">
            <a:avLst/>
          </a:prstGeom>
          <a:noFill/>
          <a:ln>
            <a:noFill/>
          </a:ln>
        </p:spPr>
      </p:pic>
      <p:sp>
        <p:nvSpPr>
          <p:cNvPr id="220" name="Google Shape;220;p33"/>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3" name="Audio 2">
            <a:hlinkClick r:id="" action="ppaction://media"/>
            <a:extLst>
              <a:ext uri="{FF2B5EF4-FFF2-40B4-BE49-F238E27FC236}">
                <a16:creationId xmlns:a16="http://schemas.microsoft.com/office/drawing/2014/main" id="{0FB9E382-7C0B-3CF1-060C-D11F4DBED52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32128"/>
    </mc:Choice>
    <mc:Fallback>
      <p:transition spd="slow" advTm="32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1552403" y="464942"/>
            <a:ext cx="9755700" cy="763500"/>
          </a:xfrm>
          <a:prstGeom prst="rect">
            <a:avLst/>
          </a:prstGeom>
        </p:spPr>
        <p:txBody>
          <a:bodyPr spcFirstLastPara="1" wrap="square" lIns="126300" tIns="126300" rIns="126300" bIns="126300" anchor="ctr" anchorCtr="0">
            <a:noAutofit/>
          </a:bodyPr>
          <a:lstStyle/>
          <a:p>
            <a:pPr marL="0" lvl="0" indent="0" algn="ctr" rtl="0">
              <a:spcBef>
                <a:spcPts val="0"/>
              </a:spcBef>
              <a:spcAft>
                <a:spcPts val="0"/>
              </a:spcAft>
              <a:buNone/>
            </a:pPr>
            <a:r>
              <a:rPr lang="en"/>
              <a:t>Axioms of communication</a:t>
            </a:r>
            <a:endParaRPr/>
          </a:p>
        </p:txBody>
      </p:sp>
      <p:sp>
        <p:nvSpPr>
          <p:cNvPr id="226" name="Google Shape;226;p34"/>
          <p:cNvSpPr txBox="1">
            <a:spLocks noGrp="1"/>
          </p:cNvSpPr>
          <p:nvPr>
            <p:ph type="body" idx="1"/>
          </p:nvPr>
        </p:nvSpPr>
        <p:spPr>
          <a:xfrm>
            <a:off x="2012225" y="1536625"/>
            <a:ext cx="9897000" cy="697500"/>
          </a:xfrm>
          <a:prstGeom prst="rect">
            <a:avLst/>
          </a:prstGeom>
        </p:spPr>
        <p:txBody>
          <a:bodyPr spcFirstLastPara="1" wrap="square" lIns="126300" tIns="126300" rIns="126300" bIns="126300" anchor="t" anchorCtr="0">
            <a:noAutofit/>
          </a:bodyPr>
          <a:lstStyle/>
          <a:p>
            <a:pPr marL="0" lvl="0" indent="0" algn="l" rtl="0">
              <a:spcBef>
                <a:spcPts val="0"/>
              </a:spcBef>
              <a:spcAft>
                <a:spcPts val="0"/>
              </a:spcAft>
              <a:buNone/>
            </a:pPr>
            <a:r>
              <a:rPr lang="en" sz="2000" b="1">
                <a:solidFill>
                  <a:schemeClr val="accent6"/>
                </a:solidFill>
              </a:rPr>
              <a:t>Communication is irreversible</a:t>
            </a:r>
            <a:r>
              <a:rPr lang="en" sz="2000">
                <a:solidFill>
                  <a:schemeClr val="accent6"/>
                </a:solidFill>
              </a:rPr>
              <a:t>: the message sent and received cannot be taken back.</a:t>
            </a: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r>
              <a:rPr lang="en" sz="2000" b="1">
                <a:solidFill>
                  <a:schemeClr val="accent6"/>
                </a:solidFill>
              </a:rPr>
              <a:t>Communication is inevitable</a:t>
            </a:r>
            <a:r>
              <a:rPr lang="en" sz="2000">
                <a:solidFill>
                  <a:schemeClr val="accent6"/>
                </a:solidFill>
              </a:rPr>
              <a:t>, non-communication is impossible.</a:t>
            </a: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r>
              <a:rPr lang="en" sz="2000" b="1">
                <a:solidFill>
                  <a:schemeClr val="accent6"/>
                </a:solidFill>
              </a:rPr>
              <a:t>Communication</a:t>
            </a:r>
            <a:r>
              <a:rPr lang="en" sz="2000">
                <a:solidFill>
                  <a:schemeClr val="accent6"/>
                </a:solidFill>
              </a:rPr>
              <a:t> involves processes of </a:t>
            </a:r>
            <a:r>
              <a:rPr lang="en" sz="2000" b="1">
                <a:solidFill>
                  <a:schemeClr val="accent6"/>
                </a:solidFill>
              </a:rPr>
              <a:t>accommodation </a:t>
            </a:r>
            <a:r>
              <a:rPr lang="en" sz="2000">
                <a:solidFill>
                  <a:schemeClr val="accent6"/>
                </a:solidFill>
              </a:rPr>
              <a:t>and </a:t>
            </a:r>
            <a:r>
              <a:rPr lang="en" sz="2000" b="1">
                <a:solidFill>
                  <a:schemeClr val="accent6"/>
                </a:solidFill>
              </a:rPr>
              <a:t>adjustment of behaviors</a:t>
            </a:r>
            <a:r>
              <a:rPr lang="en" sz="2000">
                <a:solidFill>
                  <a:schemeClr val="accent6"/>
                </a:solidFill>
              </a:rPr>
              <a:t>.</a:t>
            </a: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r>
              <a:rPr lang="en" sz="2000" b="1">
                <a:solidFill>
                  <a:schemeClr val="accent6"/>
                </a:solidFill>
              </a:rPr>
              <a:t>Continuous process.</a:t>
            </a:r>
            <a:r>
              <a:rPr lang="en" sz="2000">
                <a:solidFill>
                  <a:schemeClr val="accent6"/>
                </a:solidFill>
              </a:rPr>
              <a:t> Dialogue is continuous. Because each of us is both sender and receiver at the same time, you can never be sure who started or who continued the communication.</a:t>
            </a: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r>
              <a:rPr lang="en" sz="2000" b="1">
                <a:solidFill>
                  <a:schemeClr val="accent6"/>
                </a:solidFill>
              </a:rPr>
              <a:t>Communication develops on two levels</a:t>
            </a:r>
            <a:r>
              <a:rPr lang="en" sz="2000">
                <a:solidFill>
                  <a:schemeClr val="accent6"/>
                </a:solidFill>
              </a:rPr>
              <a:t>:</a:t>
            </a:r>
            <a:endParaRPr sz="2000">
              <a:solidFill>
                <a:schemeClr val="accent6"/>
              </a:solidFill>
            </a:endParaRPr>
          </a:p>
          <a:p>
            <a:pPr marL="457200" lvl="0" indent="-355600" algn="l" rtl="0">
              <a:spcBef>
                <a:spcPts val="0"/>
              </a:spcBef>
              <a:spcAft>
                <a:spcPts val="0"/>
              </a:spcAft>
              <a:buClr>
                <a:schemeClr val="accent6"/>
              </a:buClr>
              <a:buSzPts val="2000"/>
              <a:buChar char="-"/>
            </a:pPr>
            <a:r>
              <a:rPr lang="en" sz="2000" b="1">
                <a:solidFill>
                  <a:schemeClr val="accent6"/>
                </a:solidFill>
              </a:rPr>
              <a:t>content level</a:t>
            </a:r>
            <a:r>
              <a:rPr lang="en" sz="2000">
                <a:solidFill>
                  <a:schemeClr val="accent6"/>
                </a:solidFill>
              </a:rPr>
              <a:t>: the information itself (numbers, data, words)</a:t>
            </a:r>
            <a:endParaRPr sz="2000">
              <a:solidFill>
                <a:schemeClr val="accent6"/>
              </a:solidFill>
            </a:endParaRPr>
          </a:p>
          <a:p>
            <a:pPr marL="457200" lvl="0" indent="-355600" algn="l" rtl="0">
              <a:spcBef>
                <a:spcPts val="0"/>
              </a:spcBef>
              <a:spcAft>
                <a:spcPts val="0"/>
              </a:spcAft>
              <a:buClr>
                <a:schemeClr val="accent6"/>
              </a:buClr>
              <a:buSzPts val="2000"/>
              <a:buChar char="-"/>
            </a:pPr>
            <a:r>
              <a:rPr lang="en" sz="2000" b="1">
                <a:solidFill>
                  <a:schemeClr val="accent6"/>
                </a:solidFill>
              </a:rPr>
              <a:t>relationship level:</a:t>
            </a:r>
            <a:r>
              <a:rPr lang="en" sz="2000">
                <a:solidFill>
                  <a:schemeClr val="accent6"/>
                </a:solidFill>
              </a:rPr>
              <a:t> the purpose of the information (emotions, attitudes, gestures, voice)</a:t>
            </a: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endParaRPr sz="2000">
              <a:solidFill>
                <a:schemeClr val="accent6"/>
              </a:solidFill>
            </a:endParaRPr>
          </a:p>
          <a:p>
            <a:pPr marL="0" lvl="0" indent="0" algn="l" rtl="0">
              <a:spcBef>
                <a:spcPts val="0"/>
              </a:spcBef>
              <a:spcAft>
                <a:spcPts val="0"/>
              </a:spcAft>
              <a:buNone/>
            </a:pPr>
            <a:endParaRPr sz="2000">
              <a:solidFill>
                <a:schemeClr val="accent6"/>
              </a:solidFill>
            </a:endParaRPr>
          </a:p>
        </p:txBody>
      </p:sp>
      <p:sp>
        <p:nvSpPr>
          <p:cNvPr id="227" name="Google Shape;227;p34"/>
          <p:cNvSpPr txBox="1">
            <a:spLocks noGrp="1"/>
          </p:cNvSpPr>
          <p:nvPr>
            <p:ph type="body" idx="1"/>
          </p:nvPr>
        </p:nvSpPr>
        <p:spPr>
          <a:xfrm>
            <a:off x="6594000" y="1536625"/>
            <a:ext cx="5034000" cy="697500"/>
          </a:xfrm>
          <a:prstGeom prst="rect">
            <a:avLst/>
          </a:prstGeom>
        </p:spPr>
        <p:txBody>
          <a:bodyPr spcFirstLastPara="1" wrap="square" lIns="126300" tIns="126300" rIns="126300" bIns="126300" anchor="t" anchorCtr="0">
            <a:noAutofit/>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p:txBody>
      </p:sp>
      <p:sp>
        <p:nvSpPr>
          <p:cNvPr id="228" name="Google Shape;228;p34"/>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a:t>
            </a:fld>
            <a:endParaRPr/>
          </a:p>
        </p:txBody>
      </p:sp>
      <p:pic>
        <p:nvPicPr>
          <p:cNvPr id="229" name="Google Shape;229;p34"/>
          <p:cNvPicPr preferRelativeResize="0"/>
          <p:nvPr/>
        </p:nvPicPr>
        <p:blipFill rotWithShape="1">
          <a:blip r:embed="rId5">
            <a:alphaModFix/>
          </a:blip>
          <a:srcRect/>
          <a:stretch/>
        </p:blipFill>
        <p:spPr>
          <a:xfrm rot="-5400000">
            <a:off x="1248325" y="1594478"/>
            <a:ext cx="457091" cy="549639"/>
          </a:xfrm>
          <a:prstGeom prst="rect">
            <a:avLst/>
          </a:prstGeom>
          <a:noFill/>
          <a:ln>
            <a:noFill/>
          </a:ln>
        </p:spPr>
      </p:pic>
      <p:pic>
        <p:nvPicPr>
          <p:cNvPr id="230" name="Google Shape;230;p34"/>
          <p:cNvPicPr preferRelativeResize="0"/>
          <p:nvPr/>
        </p:nvPicPr>
        <p:blipFill rotWithShape="1">
          <a:blip r:embed="rId6">
            <a:alphaModFix/>
          </a:blip>
          <a:srcRect/>
          <a:stretch/>
        </p:blipFill>
        <p:spPr>
          <a:xfrm rot="-5400000">
            <a:off x="1248333" y="2256438"/>
            <a:ext cx="457091" cy="549639"/>
          </a:xfrm>
          <a:prstGeom prst="rect">
            <a:avLst/>
          </a:prstGeom>
          <a:noFill/>
          <a:ln>
            <a:noFill/>
          </a:ln>
        </p:spPr>
      </p:pic>
      <p:pic>
        <p:nvPicPr>
          <p:cNvPr id="231" name="Google Shape;231;p34"/>
          <p:cNvPicPr preferRelativeResize="0"/>
          <p:nvPr/>
        </p:nvPicPr>
        <p:blipFill rotWithShape="1">
          <a:blip r:embed="rId5">
            <a:alphaModFix/>
          </a:blip>
          <a:srcRect/>
          <a:stretch/>
        </p:blipFill>
        <p:spPr>
          <a:xfrm rot="-5400000">
            <a:off x="1248324" y="2932102"/>
            <a:ext cx="457091" cy="549639"/>
          </a:xfrm>
          <a:prstGeom prst="rect">
            <a:avLst/>
          </a:prstGeom>
          <a:noFill/>
          <a:ln>
            <a:noFill/>
          </a:ln>
        </p:spPr>
      </p:pic>
      <p:pic>
        <p:nvPicPr>
          <p:cNvPr id="232" name="Google Shape;232;p34"/>
          <p:cNvPicPr preferRelativeResize="0"/>
          <p:nvPr/>
        </p:nvPicPr>
        <p:blipFill rotWithShape="1">
          <a:blip r:embed="rId6">
            <a:alphaModFix/>
          </a:blip>
          <a:srcRect/>
          <a:stretch/>
        </p:blipFill>
        <p:spPr>
          <a:xfrm rot="-5400000">
            <a:off x="1248335" y="3607756"/>
            <a:ext cx="457091" cy="549639"/>
          </a:xfrm>
          <a:prstGeom prst="rect">
            <a:avLst/>
          </a:prstGeom>
          <a:noFill/>
          <a:ln>
            <a:noFill/>
          </a:ln>
        </p:spPr>
      </p:pic>
      <p:pic>
        <p:nvPicPr>
          <p:cNvPr id="233" name="Google Shape;233;p34"/>
          <p:cNvPicPr preferRelativeResize="0"/>
          <p:nvPr/>
        </p:nvPicPr>
        <p:blipFill rotWithShape="1">
          <a:blip r:embed="rId5">
            <a:alphaModFix/>
          </a:blip>
          <a:srcRect/>
          <a:stretch/>
        </p:blipFill>
        <p:spPr>
          <a:xfrm rot="-5400000">
            <a:off x="1248324" y="4745150"/>
            <a:ext cx="457091" cy="549639"/>
          </a:xfrm>
          <a:prstGeom prst="rect">
            <a:avLst/>
          </a:prstGeom>
          <a:noFill/>
          <a:ln>
            <a:noFill/>
          </a:ln>
        </p:spPr>
      </p:pic>
      <p:pic>
        <p:nvPicPr>
          <p:cNvPr id="3" name="Audio 2">
            <a:hlinkClick r:id="" action="ppaction://media"/>
            <a:extLst>
              <a:ext uri="{FF2B5EF4-FFF2-40B4-BE49-F238E27FC236}">
                <a16:creationId xmlns:a16="http://schemas.microsoft.com/office/drawing/2014/main" id="{5B4416ED-D8A4-8905-90EB-E3134656C3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47895"/>
    </mc:Choice>
    <mc:Fallback>
      <p:transition spd="slow" advTm="4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1552403" y="464942"/>
            <a:ext cx="9755700" cy="763500"/>
          </a:xfrm>
          <a:prstGeom prst="rect">
            <a:avLst/>
          </a:prstGeom>
        </p:spPr>
        <p:txBody>
          <a:bodyPr spcFirstLastPara="1" wrap="square" lIns="126300" tIns="126300" rIns="126300" bIns="126300" anchor="ctr" anchorCtr="0">
            <a:noAutofit/>
          </a:bodyPr>
          <a:lstStyle/>
          <a:p>
            <a:pPr marL="0" lvl="0" indent="0" algn="ctr" rtl="0">
              <a:spcBef>
                <a:spcPts val="0"/>
              </a:spcBef>
              <a:spcAft>
                <a:spcPts val="0"/>
              </a:spcAft>
              <a:buNone/>
            </a:pPr>
            <a:r>
              <a:rPr lang="en"/>
              <a:t>Scheme of communication</a:t>
            </a:r>
            <a:endParaRPr/>
          </a:p>
        </p:txBody>
      </p:sp>
      <p:sp>
        <p:nvSpPr>
          <p:cNvPr id="239" name="Google Shape;239;p35"/>
          <p:cNvSpPr txBox="1"/>
          <p:nvPr/>
        </p:nvSpPr>
        <p:spPr>
          <a:xfrm>
            <a:off x="11653164" y="7234971"/>
            <a:ext cx="375600" cy="509700"/>
          </a:xfrm>
          <a:prstGeom prst="rect">
            <a:avLst/>
          </a:prstGeom>
          <a:noFill/>
          <a:ln>
            <a:noFill/>
          </a:ln>
        </p:spPr>
        <p:txBody>
          <a:bodyPr spcFirstLastPara="1" wrap="square" lIns="0" tIns="16925" rIns="0" bIns="0" anchor="t" anchorCtr="0">
            <a:spAutoFit/>
          </a:bodyPr>
          <a:lstStyle/>
          <a:p>
            <a:pPr marL="12700" lvl="0" indent="0" algn="l" rtl="0">
              <a:lnSpc>
                <a:spcPct val="100000"/>
              </a:lnSpc>
              <a:spcBef>
                <a:spcPts val="0"/>
              </a:spcBef>
              <a:spcAft>
                <a:spcPts val="0"/>
              </a:spcAft>
              <a:buNone/>
            </a:pPr>
            <a:r>
              <a:rPr lang="en" sz="1600">
                <a:solidFill>
                  <a:srgbClr val="8999A7"/>
                </a:solidFill>
                <a:latin typeface="Calibri"/>
                <a:ea typeface="Calibri"/>
                <a:cs typeface="Calibri"/>
                <a:sym typeface="Calibri"/>
              </a:rPr>
              <a:t>PAGE</a:t>
            </a:r>
            <a:endParaRPr sz="1600">
              <a:latin typeface="Calibri"/>
              <a:ea typeface="Calibri"/>
              <a:cs typeface="Calibri"/>
              <a:sym typeface="Calibri"/>
            </a:endParaRPr>
          </a:p>
        </p:txBody>
      </p:sp>
      <p:pic>
        <p:nvPicPr>
          <p:cNvPr id="240" name="Google Shape;240;p35"/>
          <p:cNvPicPr preferRelativeResize="0"/>
          <p:nvPr/>
        </p:nvPicPr>
        <p:blipFill rotWithShape="1">
          <a:blip r:embed="rId5">
            <a:alphaModFix/>
          </a:blip>
          <a:srcRect/>
          <a:stretch/>
        </p:blipFill>
        <p:spPr>
          <a:xfrm>
            <a:off x="-959793" y="7281583"/>
            <a:ext cx="657830" cy="576150"/>
          </a:xfrm>
          <a:prstGeom prst="rect">
            <a:avLst/>
          </a:prstGeom>
          <a:noFill/>
          <a:ln>
            <a:noFill/>
          </a:ln>
        </p:spPr>
      </p:pic>
      <p:sp>
        <p:nvSpPr>
          <p:cNvPr id="241" name="Google Shape;241;p35"/>
          <p:cNvSpPr txBox="1"/>
          <p:nvPr/>
        </p:nvSpPr>
        <p:spPr>
          <a:xfrm>
            <a:off x="3706848" y="7040013"/>
            <a:ext cx="4383000" cy="848400"/>
          </a:xfrm>
          <a:prstGeom prst="rect">
            <a:avLst/>
          </a:prstGeom>
          <a:noFill/>
          <a:ln>
            <a:noFill/>
          </a:ln>
        </p:spPr>
        <p:txBody>
          <a:bodyPr spcFirstLastPara="1" wrap="square" lIns="0" tIns="16925" rIns="0" bIns="0" anchor="t" anchorCtr="0">
            <a:spAutoFit/>
          </a:bodyPr>
          <a:lstStyle/>
          <a:p>
            <a:pPr marL="12700" lvl="0" indent="0" algn="l" rtl="0">
              <a:lnSpc>
                <a:spcPct val="100000"/>
              </a:lnSpc>
              <a:spcBef>
                <a:spcPts val="0"/>
              </a:spcBef>
              <a:spcAft>
                <a:spcPts val="0"/>
              </a:spcAft>
              <a:buNone/>
            </a:pPr>
            <a:r>
              <a:rPr lang="en" sz="2700" b="1">
                <a:latin typeface="Calibri"/>
                <a:ea typeface="Calibri"/>
                <a:cs typeface="Calibri"/>
                <a:sym typeface="Calibri"/>
              </a:rPr>
              <a:t>Posibil feedback transmis receptorului</a:t>
            </a:r>
            <a:endParaRPr sz="2700">
              <a:latin typeface="Calibri"/>
              <a:ea typeface="Calibri"/>
              <a:cs typeface="Calibri"/>
              <a:sym typeface="Calibri"/>
            </a:endParaRPr>
          </a:p>
        </p:txBody>
      </p:sp>
      <p:sp>
        <p:nvSpPr>
          <p:cNvPr id="242" name="Google Shape;242;p35"/>
          <p:cNvSpPr txBox="1"/>
          <p:nvPr/>
        </p:nvSpPr>
        <p:spPr>
          <a:xfrm>
            <a:off x="11430863" y="7273900"/>
            <a:ext cx="639300" cy="887700"/>
          </a:xfrm>
          <a:prstGeom prst="rect">
            <a:avLst/>
          </a:prstGeom>
          <a:noFill/>
          <a:ln>
            <a:noFill/>
          </a:ln>
        </p:spPr>
        <p:txBody>
          <a:bodyPr spcFirstLastPara="1" wrap="square" lIns="0" tIns="236150" rIns="0" bIns="0" anchor="t" anchorCtr="0">
            <a:spAutoFit/>
          </a:bodyPr>
          <a:lstStyle/>
          <a:p>
            <a:pPr marL="444500" lvl="0" indent="0" algn="l" rtl="0">
              <a:lnSpc>
                <a:spcPct val="100875"/>
              </a:lnSpc>
              <a:spcBef>
                <a:spcPts val="0"/>
              </a:spcBef>
              <a:spcAft>
                <a:spcPts val="0"/>
              </a:spcAft>
              <a:buNone/>
            </a:pPr>
            <a:r>
              <a:rPr lang="en" sz="2100">
                <a:solidFill>
                  <a:srgbClr val="8999A7"/>
                </a:solidFill>
                <a:latin typeface="Calibri"/>
                <a:ea typeface="Calibri"/>
                <a:cs typeface="Calibri"/>
                <a:sym typeface="Calibri"/>
              </a:rPr>
              <a:t>22</a:t>
            </a:r>
            <a:endParaRPr sz="2100">
              <a:solidFill>
                <a:srgbClr val="8999A7"/>
              </a:solidFill>
              <a:latin typeface="Calibri"/>
              <a:ea typeface="Calibri"/>
              <a:cs typeface="Calibri"/>
              <a:sym typeface="Calibri"/>
            </a:endParaRPr>
          </a:p>
        </p:txBody>
      </p:sp>
      <p:pic>
        <p:nvPicPr>
          <p:cNvPr id="243" name="Google Shape;243;p35"/>
          <p:cNvPicPr preferRelativeResize="0"/>
          <p:nvPr/>
        </p:nvPicPr>
        <p:blipFill rotWithShape="1">
          <a:blip r:embed="rId6">
            <a:alphaModFix/>
          </a:blip>
          <a:srcRect/>
          <a:stretch/>
        </p:blipFill>
        <p:spPr>
          <a:xfrm>
            <a:off x="1871023" y="1440877"/>
            <a:ext cx="9901814" cy="4201687"/>
          </a:xfrm>
          <a:prstGeom prst="rect">
            <a:avLst/>
          </a:prstGeom>
          <a:noFill/>
          <a:ln>
            <a:noFill/>
          </a:ln>
        </p:spPr>
      </p:pic>
      <p:sp>
        <p:nvSpPr>
          <p:cNvPr id="244" name="Google Shape;244;p35"/>
          <p:cNvSpPr txBox="1"/>
          <p:nvPr/>
        </p:nvSpPr>
        <p:spPr>
          <a:xfrm>
            <a:off x="2220214" y="1687829"/>
            <a:ext cx="4311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 sz="1800">
                <a:latin typeface="Calibri"/>
                <a:ea typeface="Calibri"/>
                <a:cs typeface="Calibri"/>
                <a:sym typeface="Calibri"/>
              </a:rPr>
              <a:t>Idea</a:t>
            </a:r>
            <a:endParaRPr sz="1800">
              <a:latin typeface="Calibri"/>
              <a:ea typeface="Calibri"/>
              <a:cs typeface="Calibri"/>
              <a:sym typeface="Calibri"/>
            </a:endParaRPr>
          </a:p>
        </p:txBody>
      </p:sp>
      <p:sp>
        <p:nvSpPr>
          <p:cNvPr id="245" name="Google Shape;245;p35"/>
          <p:cNvSpPr txBox="1"/>
          <p:nvPr/>
        </p:nvSpPr>
        <p:spPr>
          <a:xfrm>
            <a:off x="10112120" y="1589912"/>
            <a:ext cx="934800" cy="504600"/>
          </a:xfrm>
          <a:prstGeom prst="rect">
            <a:avLst/>
          </a:prstGeom>
          <a:noFill/>
          <a:ln>
            <a:noFill/>
          </a:ln>
        </p:spPr>
        <p:txBody>
          <a:bodyPr spcFirstLastPara="1" wrap="square" lIns="0" tIns="12050" rIns="0" bIns="0" anchor="t" anchorCtr="0">
            <a:spAutoFit/>
          </a:bodyPr>
          <a:lstStyle/>
          <a:p>
            <a:pPr marL="12700" marR="5080" lvl="0" indent="0" algn="l" rtl="0">
              <a:lnSpc>
                <a:spcPct val="100000"/>
              </a:lnSpc>
              <a:spcBef>
                <a:spcPts val="0"/>
              </a:spcBef>
              <a:spcAft>
                <a:spcPts val="0"/>
              </a:spcAft>
              <a:buNone/>
            </a:pPr>
            <a:r>
              <a:rPr lang="en" sz="1600">
                <a:latin typeface="Calibri"/>
                <a:ea typeface="Calibri"/>
                <a:cs typeface="Calibri"/>
                <a:sym typeface="Calibri"/>
              </a:rPr>
              <a:t>Message decoded</a:t>
            </a:r>
            <a:endParaRPr sz="1600">
              <a:latin typeface="Calibri"/>
              <a:ea typeface="Calibri"/>
              <a:cs typeface="Calibri"/>
              <a:sym typeface="Calibri"/>
            </a:endParaRPr>
          </a:p>
        </p:txBody>
      </p:sp>
      <p:sp>
        <p:nvSpPr>
          <p:cNvPr id="246" name="Google Shape;246;p35"/>
          <p:cNvSpPr txBox="1"/>
          <p:nvPr/>
        </p:nvSpPr>
        <p:spPr>
          <a:xfrm>
            <a:off x="2090724" y="2463165"/>
            <a:ext cx="9570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 sz="1800">
                <a:solidFill>
                  <a:srgbClr val="FC2520"/>
                </a:solidFill>
                <a:latin typeface="Calibri"/>
                <a:ea typeface="Calibri"/>
                <a:cs typeface="Calibri"/>
                <a:sym typeface="Calibri"/>
              </a:rPr>
              <a:t>Coding</a:t>
            </a:r>
            <a:endParaRPr sz="1800">
              <a:latin typeface="Calibri"/>
              <a:ea typeface="Calibri"/>
              <a:cs typeface="Calibri"/>
              <a:sym typeface="Calibri"/>
            </a:endParaRPr>
          </a:p>
        </p:txBody>
      </p:sp>
      <p:sp>
        <p:nvSpPr>
          <p:cNvPr id="247" name="Google Shape;247;p35"/>
          <p:cNvSpPr txBox="1"/>
          <p:nvPr/>
        </p:nvSpPr>
        <p:spPr>
          <a:xfrm>
            <a:off x="9565385" y="2373833"/>
            <a:ext cx="11835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 sz="1800">
                <a:solidFill>
                  <a:srgbClr val="FC2520"/>
                </a:solidFill>
                <a:latin typeface="Calibri"/>
                <a:ea typeface="Calibri"/>
                <a:cs typeface="Calibri"/>
                <a:sym typeface="Calibri"/>
              </a:rPr>
              <a:t>Decoding</a:t>
            </a:r>
            <a:endParaRPr sz="1800">
              <a:latin typeface="Calibri"/>
              <a:ea typeface="Calibri"/>
              <a:cs typeface="Calibri"/>
              <a:sym typeface="Calibri"/>
            </a:endParaRPr>
          </a:p>
        </p:txBody>
      </p:sp>
      <p:sp>
        <p:nvSpPr>
          <p:cNvPr id="248" name="Google Shape;248;p35"/>
          <p:cNvSpPr txBox="1"/>
          <p:nvPr/>
        </p:nvSpPr>
        <p:spPr>
          <a:xfrm>
            <a:off x="4736701" y="2211825"/>
            <a:ext cx="1110900" cy="613800"/>
          </a:xfrm>
          <a:prstGeom prst="rect">
            <a:avLst/>
          </a:prstGeom>
          <a:noFill/>
          <a:ln>
            <a:noFill/>
          </a:ln>
        </p:spPr>
        <p:txBody>
          <a:bodyPr spcFirstLastPara="1" wrap="square" lIns="0" tIns="66675" rIns="0" bIns="0" anchor="t" anchorCtr="0">
            <a:spAutoFit/>
          </a:bodyPr>
          <a:lstStyle/>
          <a:p>
            <a:pPr marL="12700" lvl="0" indent="0" algn="l" rtl="0">
              <a:lnSpc>
                <a:spcPct val="100000"/>
              </a:lnSpc>
              <a:spcBef>
                <a:spcPts val="420"/>
              </a:spcBef>
              <a:spcAft>
                <a:spcPts val="0"/>
              </a:spcAft>
              <a:buNone/>
            </a:pPr>
            <a:r>
              <a:rPr lang="en" sz="1600">
                <a:latin typeface="Calibri"/>
                <a:ea typeface="Calibri"/>
                <a:cs typeface="Calibri"/>
                <a:sym typeface="Calibri"/>
              </a:rPr>
              <a:t>Message </a:t>
            </a:r>
            <a:endParaRPr sz="1600">
              <a:latin typeface="Calibri"/>
              <a:ea typeface="Calibri"/>
              <a:cs typeface="Calibri"/>
              <a:sym typeface="Calibri"/>
            </a:endParaRPr>
          </a:p>
          <a:p>
            <a:pPr marL="12700" lvl="0" indent="0" algn="l" rtl="0">
              <a:lnSpc>
                <a:spcPct val="100000"/>
              </a:lnSpc>
              <a:spcBef>
                <a:spcPts val="420"/>
              </a:spcBef>
              <a:spcAft>
                <a:spcPts val="0"/>
              </a:spcAft>
              <a:buNone/>
            </a:pPr>
            <a:r>
              <a:rPr lang="en" sz="1600">
                <a:latin typeface="Calibri"/>
                <a:ea typeface="Calibri"/>
                <a:cs typeface="Calibri"/>
                <a:sym typeface="Calibri"/>
              </a:rPr>
              <a:t>sent</a:t>
            </a:r>
            <a:endParaRPr sz="1600">
              <a:latin typeface="Calibri"/>
              <a:ea typeface="Calibri"/>
              <a:cs typeface="Calibri"/>
              <a:sym typeface="Calibri"/>
            </a:endParaRPr>
          </a:p>
        </p:txBody>
      </p:sp>
      <p:sp>
        <p:nvSpPr>
          <p:cNvPr id="249" name="Google Shape;249;p35"/>
          <p:cNvSpPr txBox="1"/>
          <p:nvPr/>
        </p:nvSpPr>
        <p:spPr>
          <a:xfrm>
            <a:off x="7031960" y="2211825"/>
            <a:ext cx="918900" cy="561900"/>
          </a:xfrm>
          <a:prstGeom prst="rect">
            <a:avLst/>
          </a:prstGeom>
          <a:noFill/>
          <a:ln>
            <a:noFill/>
          </a:ln>
        </p:spPr>
        <p:txBody>
          <a:bodyPr spcFirstLastPara="1" wrap="square" lIns="0" tIns="68575" rIns="0" bIns="0" anchor="t" anchorCtr="0">
            <a:spAutoFit/>
          </a:bodyPr>
          <a:lstStyle/>
          <a:p>
            <a:pPr marL="12700" lvl="0" indent="0" algn="l" rtl="0">
              <a:lnSpc>
                <a:spcPct val="100000"/>
              </a:lnSpc>
              <a:spcBef>
                <a:spcPts val="0"/>
              </a:spcBef>
              <a:spcAft>
                <a:spcPts val="0"/>
              </a:spcAft>
              <a:buNone/>
            </a:pPr>
            <a:r>
              <a:rPr lang="en" sz="1600">
                <a:latin typeface="Calibri"/>
                <a:ea typeface="Calibri"/>
                <a:cs typeface="Calibri"/>
                <a:sym typeface="Calibri"/>
              </a:rPr>
              <a:t>Message received</a:t>
            </a:r>
            <a:endParaRPr sz="1600">
              <a:latin typeface="Calibri"/>
              <a:ea typeface="Calibri"/>
              <a:cs typeface="Calibri"/>
              <a:sym typeface="Calibri"/>
            </a:endParaRPr>
          </a:p>
        </p:txBody>
      </p:sp>
      <p:pic>
        <p:nvPicPr>
          <p:cNvPr id="250" name="Google Shape;250;p35"/>
          <p:cNvPicPr preferRelativeResize="0"/>
          <p:nvPr/>
        </p:nvPicPr>
        <p:blipFill rotWithShape="1">
          <a:blip r:embed="rId7">
            <a:alphaModFix/>
          </a:blip>
          <a:srcRect/>
          <a:stretch/>
        </p:blipFill>
        <p:spPr>
          <a:xfrm>
            <a:off x="5920951" y="3971120"/>
            <a:ext cx="1110995" cy="1019556"/>
          </a:xfrm>
          <a:prstGeom prst="rect">
            <a:avLst/>
          </a:prstGeom>
          <a:noFill/>
          <a:ln>
            <a:noFill/>
          </a:ln>
        </p:spPr>
      </p:pic>
      <p:sp>
        <p:nvSpPr>
          <p:cNvPr id="251" name="Google Shape;251;p35"/>
          <p:cNvSpPr txBox="1"/>
          <p:nvPr/>
        </p:nvSpPr>
        <p:spPr>
          <a:xfrm>
            <a:off x="5509548" y="4990675"/>
            <a:ext cx="1841400" cy="2898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None/>
            </a:pPr>
            <a:r>
              <a:rPr lang="en" sz="1800">
                <a:latin typeface="Calibri"/>
                <a:ea typeface="Calibri"/>
                <a:cs typeface="Calibri"/>
                <a:sym typeface="Calibri"/>
              </a:rPr>
              <a:t>External barriers</a:t>
            </a:r>
            <a:endParaRPr sz="1800">
              <a:latin typeface="Calibri"/>
              <a:ea typeface="Calibri"/>
              <a:cs typeface="Calibri"/>
              <a:sym typeface="Calibri"/>
            </a:endParaRPr>
          </a:p>
        </p:txBody>
      </p:sp>
      <p:grpSp>
        <p:nvGrpSpPr>
          <p:cNvPr id="252" name="Google Shape;252;p35"/>
          <p:cNvGrpSpPr/>
          <p:nvPr/>
        </p:nvGrpSpPr>
        <p:grpSpPr>
          <a:xfrm>
            <a:off x="3600575" y="1539840"/>
            <a:ext cx="5379600" cy="4666010"/>
            <a:chOff x="3600575" y="1539841"/>
            <a:chExt cx="5379600" cy="4666010"/>
          </a:xfrm>
        </p:grpSpPr>
        <p:grpSp>
          <p:nvGrpSpPr>
            <p:cNvPr id="253" name="Google Shape;253;p35"/>
            <p:cNvGrpSpPr/>
            <p:nvPr/>
          </p:nvGrpSpPr>
          <p:grpSpPr>
            <a:xfrm>
              <a:off x="3630665" y="1901426"/>
              <a:ext cx="4984115" cy="3941953"/>
              <a:chOff x="3497452" y="1841626"/>
              <a:chExt cx="4984115" cy="3941953"/>
            </a:xfrm>
          </p:grpSpPr>
          <p:sp>
            <p:nvSpPr>
              <p:cNvPr id="254" name="Google Shape;254;p35"/>
              <p:cNvSpPr/>
              <p:nvPr/>
            </p:nvSpPr>
            <p:spPr>
              <a:xfrm>
                <a:off x="3994403" y="5494019"/>
                <a:ext cx="4307840" cy="289560"/>
              </a:xfrm>
              <a:custGeom>
                <a:avLst/>
                <a:gdLst/>
                <a:ahLst/>
                <a:cxnLst/>
                <a:rect l="l" t="t" r="r" b="b"/>
                <a:pathLst>
                  <a:path w="4307840" h="289560" extrusionOk="0">
                    <a:moveTo>
                      <a:pt x="2032381" y="5841"/>
                    </a:moveTo>
                    <a:lnTo>
                      <a:pt x="1954381" y="8910"/>
                    </a:lnTo>
                    <a:lnTo>
                      <a:pt x="1877937" y="12568"/>
                    </a:lnTo>
                    <a:lnTo>
                      <a:pt x="1803126" y="16800"/>
                    </a:lnTo>
                    <a:lnTo>
                      <a:pt x="1730024" y="21589"/>
                    </a:lnTo>
                    <a:lnTo>
                      <a:pt x="1658707" y="26920"/>
                    </a:lnTo>
                    <a:lnTo>
                      <a:pt x="1589252" y="32777"/>
                    </a:lnTo>
                    <a:lnTo>
                      <a:pt x="1521735" y="39143"/>
                    </a:lnTo>
                    <a:lnTo>
                      <a:pt x="1456232" y="46003"/>
                    </a:lnTo>
                    <a:lnTo>
                      <a:pt x="1392821" y="53341"/>
                    </a:lnTo>
                    <a:lnTo>
                      <a:pt x="1331576" y="61141"/>
                    </a:lnTo>
                    <a:lnTo>
                      <a:pt x="1272574" y="69387"/>
                    </a:lnTo>
                    <a:lnTo>
                      <a:pt x="1215892" y="78062"/>
                    </a:lnTo>
                    <a:lnTo>
                      <a:pt x="1161607" y="87152"/>
                    </a:lnTo>
                    <a:lnTo>
                      <a:pt x="1109793" y="96640"/>
                    </a:lnTo>
                    <a:lnTo>
                      <a:pt x="1060529" y="106510"/>
                    </a:lnTo>
                    <a:lnTo>
                      <a:pt x="1013889" y="116746"/>
                    </a:lnTo>
                    <a:lnTo>
                      <a:pt x="969951" y="127332"/>
                    </a:lnTo>
                    <a:lnTo>
                      <a:pt x="928791" y="138252"/>
                    </a:lnTo>
                    <a:lnTo>
                      <a:pt x="890485" y="149491"/>
                    </a:lnTo>
                    <a:lnTo>
                      <a:pt x="822740" y="172859"/>
                    </a:lnTo>
                    <a:lnTo>
                      <a:pt x="767328" y="197309"/>
                    </a:lnTo>
                    <a:lnTo>
                      <a:pt x="724860" y="222713"/>
                    </a:lnTo>
                    <a:lnTo>
                      <a:pt x="695945" y="248944"/>
                    </a:lnTo>
                    <a:lnTo>
                      <a:pt x="679323" y="289559"/>
                    </a:lnTo>
                    <a:lnTo>
                      <a:pt x="0" y="289559"/>
                    </a:lnTo>
                    <a:lnTo>
                      <a:pt x="14636" y="251311"/>
                    </a:lnTo>
                    <a:lnTo>
                      <a:pt x="57306" y="214574"/>
                    </a:lnTo>
                    <a:lnTo>
                      <a:pt x="100411" y="191079"/>
                    </a:lnTo>
                    <a:lnTo>
                      <a:pt x="154599" y="168492"/>
                    </a:lnTo>
                    <a:lnTo>
                      <a:pt x="219320" y="146907"/>
                    </a:lnTo>
                    <a:lnTo>
                      <a:pt x="294025" y="126418"/>
                    </a:lnTo>
                    <a:lnTo>
                      <a:pt x="334949" y="116613"/>
                    </a:lnTo>
                    <a:lnTo>
                      <a:pt x="378162" y="107118"/>
                    </a:lnTo>
                    <a:lnTo>
                      <a:pt x="423596" y="97944"/>
                    </a:lnTo>
                    <a:lnTo>
                      <a:pt x="471182" y="89102"/>
                    </a:lnTo>
                    <a:lnTo>
                      <a:pt x="520850" y="80605"/>
                    </a:lnTo>
                    <a:lnTo>
                      <a:pt x="572533" y="72465"/>
                    </a:lnTo>
                    <a:lnTo>
                      <a:pt x="626162" y="64693"/>
                    </a:lnTo>
                    <a:lnTo>
                      <a:pt x="681667" y="57300"/>
                    </a:lnTo>
                    <a:lnTo>
                      <a:pt x="738979" y="50299"/>
                    </a:lnTo>
                    <a:lnTo>
                      <a:pt x="798031" y="43702"/>
                    </a:lnTo>
                    <a:lnTo>
                      <a:pt x="858753" y="37519"/>
                    </a:lnTo>
                    <a:lnTo>
                      <a:pt x="921077" y="31764"/>
                    </a:lnTo>
                    <a:lnTo>
                      <a:pt x="984933" y="26447"/>
                    </a:lnTo>
                    <a:lnTo>
                      <a:pt x="1050253" y="21581"/>
                    </a:lnTo>
                    <a:lnTo>
                      <a:pt x="1116968" y="17177"/>
                    </a:lnTo>
                    <a:lnTo>
                      <a:pt x="1185009" y="13247"/>
                    </a:lnTo>
                    <a:lnTo>
                      <a:pt x="1254308" y="9803"/>
                    </a:lnTo>
                    <a:lnTo>
                      <a:pt x="1324796" y="6857"/>
                    </a:lnTo>
                    <a:lnTo>
                      <a:pt x="1396403" y="4419"/>
                    </a:lnTo>
                    <a:lnTo>
                      <a:pt x="1469061" y="2503"/>
                    </a:lnTo>
                    <a:lnTo>
                      <a:pt x="1542702" y="1120"/>
                    </a:lnTo>
                    <a:lnTo>
                      <a:pt x="1617257" y="282"/>
                    </a:lnTo>
                    <a:lnTo>
                      <a:pt x="1692656" y="0"/>
                    </a:lnTo>
                    <a:lnTo>
                      <a:pt x="2371979" y="0"/>
                    </a:lnTo>
                    <a:lnTo>
                      <a:pt x="2438998" y="225"/>
                    </a:lnTo>
                    <a:lnTo>
                      <a:pt x="2505501" y="896"/>
                    </a:lnTo>
                    <a:lnTo>
                      <a:pt x="2571429" y="2007"/>
                    </a:lnTo>
                    <a:lnTo>
                      <a:pt x="2636722" y="3549"/>
                    </a:lnTo>
                    <a:lnTo>
                      <a:pt x="2701321" y="5516"/>
                    </a:lnTo>
                    <a:lnTo>
                      <a:pt x="2765168" y="7900"/>
                    </a:lnTo>
                    <a:lnTo>
                      <a:pt x="2828204" y="10694"/>
                    </a:lnTo>
                    <a:lnTo>
                      <a:pt x="2890369" y="13892"/>
                    </a:lnTo>
                    <a:lnTo>
                      <a:pt x="2951604" y="17486"/>
                    </a:lnTo>
                    <a:lnTo>
                      <a:pt x="3011851" y="21469"/>
                    </a:lnTo>
                    <a:lnTo>
                      <a:pt x="3071051" y="25833"/>
                    </a:lnTo>
                    <a:lnTo>
                      <a:pt x="3129145" y="30573"/>
                    </a:lnTo>
                    <a:lnTo>
                      <a:pt x="3186073" y="35679"/>
                    </a:lnTo>
                    <a:lnTo>
                      <a:pt x="3241776" y="41146"/>
                    </a:lnTo>
                    <a:lnTo>
                      <a:pt x="3296197" y="46967"/>
                    </a:lnTo>
                    <a:lnTo>
                      <a:pt x="3349275" y="53133"/>
                    </a:lnTo>
                    <a:lnTo>
                      <a:pt x="3400952" y="59639"/>
                    </a:lnTo>
                    <a:lnTo>
                      <a:pt x="3451169" y="66476"/>
                    </a:lnTo>
                    <a:lnTo>
                      <a:pt x="3499867" y="73638"/>
                    </a:lnTo>
                    <a:lnTo>
                      <a:pt x="3546986" y="81117"/>
                    </a:lnTo>
                    <a:lnTo>
                      <a:pt x="3592469" y="88907"/>
                    </a:lnTo>
                    <a:lnTo>
                      <a:pt x="3636255" y="97000"/>
                    </a:lnTo>
                    <a:lnTo>
                      <a:pt x="3678287" y="105389"/>
                    </a:lnTo>
                    <a:lnTo>
                      <a:pt x="3718504" y="114067"/>
                    </a:lnTo>
                    <a:lnTo>
                      <a:pt x="3756848" y="123027"/>
                    </a:lnTo>
                    <a:lnTo>
                      <a:pt x="3827682" y="141764"/>
                    </a:lnTo>
                    <a:lnTo>
                      <a:pt x="3890316" y="161543"/>
                    </a:lnTo>
                    <a:lnTo>
                      <a:pt x="3944278" y="182306"/>
                    </a:lnTo>
                    <a:lnTo>
                      <a:pt x="3967861" y="193039"/>
                    </a:lnTo>
                    <a:lnTo>
                      <a:pt x="4307586" y="193039"/>
                    </a:lnTo>
                    <a:lnTo>
                      <a:pt x="3725037" y="289559"/>
                    </a:lnTo>
                    <a:lnTo>
                      <a:pt x="2948813" y="193039"/>
                    </a:lnTo>
                    <a:lnTo>
                      <a:pt x="3288538" y="193039"/>
                    </a:lnTo>
                    <a:lnTo>
                      <a:pt x="3264955" y="182306"/>
                    </a:lnTo>
                    <a:lnTo>
                      <a:pt x="3210990" y="161543"/>
                    </a:lnTo>
                    <a:lnTo>
                      <a:pt x="3148351" y="141764"/>
                    </a:lnTo>
                    <a:lnTo>
                      <a:pt x="3077511" y="123027"/>
                    </a:lnTo>
                    <a:lnTo>
                      <a:pt x="3039163" y="114067"/>
                    </a:lnTo>
                    <a:lnTo>
                      <a:pt x="2998942" y="105389"/>
                    </a:lnTo>
                    <a:lnTo>
                      <a:pt x="2956907" y="97000"/>
                    </a:lnTo>
                    <a:lnTo>
                      <a:pt x="2913116" y="88907"/>
                    </a:lnTo>
                    <a:lnTo>
                      <a:pt x="2867630" y="81117"/>
                    </a:lnTo>
                    <a:lnTo>
                      <a:pt x="2820507" y="73638"/>
                    </a:lnTo>
                    <a:lnTo>
                      <a:pt x="2771805" y="66476"/>
                    </a:lnTo>
                    <a:lnTo>
                      <a:pt x="2721585" y="59639"/>
                    </a:lnTo>
                    <a:lnTo>
                      <a:pt x="2669905" y="53133"/>
                    </a:lnTo>
                    <a:lnTo>
                      <a:pt x="2616824" y="46967"/>
                    </a:lnTo>
                    <a:lnTo>
                      <a:pt x="2562401" y="41146"/>
                    </a:lnTo>
                    <a:lnTo>
                      <a:pt x="2506695" y="35679"/>
                    </a:lnTo>
                    <a:lnTo>
                      <a:pt x="2449766" y="30573"/>
                    </a:lnTo>
                    <a:lnTo>
                      <a:pt x="2391672" y="25833"/>
                    </a:lnTo>
                    <a:lnTo>
                      <a:pt x="2332472" y="21469"/>
                    </a:lnTo>
                    <a:lnTo>
                      <a:pt x="2272226" y="17486"/>
                    </a:lnTo>
                    <a:lnTo>
                      <a:pt x="2210992" y="13892"/>
                    </a:lnTo>
                    <a:lnTo>
                      <a:pt x="2148830" y="10694"/>
                    </a:lnTo>
                    <a:lnTo>
                      <a:pt x="2085798" y="7900"/>
                    </a:lnTo>
                    <a:lnTo>
                      <a:pt x="2021956" y="5516"/>
                    </a:lnTo>
                    <a:lnTo>
                      <a:pt x="1957362" y="3549"/>
                    </a:lnTo>
                    <a:lnTo>
                      <a:pt x="1892077" y="2007"/>
                    </a:lnTo>
                    <a:lnTo>
                      <a:pt x="1826157" y="896"/>
                    </a:lnTo>
                    <a:lnTo>
                      <a:pt x="1759664" y="225"/>
                    </a:lnTo>
                    <a:lnTo>
                      <a:pt x="1692656" y="0"/>
                    </a:lnTo>
                  </a:path>
                </a:pathLst>
              </a:custGeom>
              <a:noFill/>
              <a:ln w="9525" cap="flat" cmpd="sng">
                <a:solidFill>
                  <a:srgbClr val="000000"/>
                </a:solidFill>
                <a:prstDash val="dash"/>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255" name="Google Shape;255;p35"/>
              <p:cNvSpPr/>
              <p:nvPr/>
            </p:nvSpPr>
            <p:spPr>
              <a:xfrm>
                <a:off x="3497452" y="1841626"/>
                <a:ext cx="4984115" cy="360680"/>
              </a:xfrm>
              <a:custGeom>
                <a:avLst/>
                <a:gdLst/>
                <a:ahLst/>
                <a:cxnLst/>
                <a:rect l="l" t="t" r="r" b="b"/>
                <a:pathLst>
                  <a:path w="4984115" h="360680" extrusionOk="0">
                    <a:moveTo>
                      <a:pt x="2631948" y="7238"/>
                    </a:moveTo>
                    <a:lnTo>
                      <a:pt x="2562679" y="10089"/>
                    </a:lnTo>
                    <a:lnTo>
                      <a:pt x="2494326" y="13382"/>
                    </a:lnTo>
                    <a:lnTo>
                      <a:pt x="2426939" y="17108"/>
                    </a:lnTo>
                    <a:lnTo>
                      <a:pt x="2360567" y="21260"/>
                    </a:lnTo>
                    <a:lnTo>
                      <a:pt x="2295260" y="25829"/>
                    </a:lnTo>
                    <a:lnTo>
                      <a:pt x="2231067" y="30809"/>
                    </a:lnTo>
                    <a:lnTo>
                      <a:pt x="2168038" y="36190"/>
                    </a:lnTo>
                    <a:lnTo>
                      <a:pt x="2106223" y="41966"/>
                    </a:lnTo>
                    <a:lnTo>
                      <a:pt x="2045672" y="48127"/>
                    </a:lnTo>
                    <a:lnTo>
                      <a:pt x="1986433" y="54667"/>
                    </a:lnTo>
                    <a:lnTo>
                      <a:pt x="1928557" y="61578"/>
                    </a:lnTo>
                    <a:lnTo>
                      <a:pt x="1872093" y="68850"/>
                    </a:lnTo>
                    <a:lnTo>
                      <a:pt x="1817092" y="76478"/>
                    </a:lnTo>
                    <a:lnTo>
                      <a:pt x="1763602" y="84452"/>
                    </a:lnTo>
                    <a:lnTo>
                      <a:pt x="1711673" y="92764"/>
                    </a:lnTo>
                    <a:lnTo>
                      <a:pt x="1661355" y="101408"/>
                    </a:lnTo>
                    <a:lnTo>
                      <a:pt x="1612697" y="110374"/>
                    </a:lnTo>
                    <a:lnTo>
                      <a:pt x="1565750" y="119656"/>
                    </a:lnTo>
                    <a:lnTo>
                      <a:pt x="1520562" y="129244"/>
                    </a:lnTo>
                    <a:lnTo>
                      <a:pt x="1477184" y="139132"/>
                    </a:lnTo>
                    <a:lnTo>
                      <a:pt x="1435666" y="149311"/>
                    </a:lnTo>
                    <a:lnTo>
                      <a:pt x="1396056" y="159774"/>
                    </a:lnTo>
                    <a:lnTo>
                      <a:pt x="1358404" y="170512"/>
                    </a:lnTo>
                    <a:lnTo>
                      <a:pt x="1289174" y="192783"/>
                    </a:lnTo>
                    <a:lnTo>
                      <a:pt x="1228374" y="216061"/>
                    </a:lnTo>
                    <a:lnTo>
                      <a:pt x="1176401" y="240284"/>
                    </a:lnTo>
                    <a:lnTo>
                      <a:pt x="1568577" y="240284"/>
                    </a:lnTo>
                    <a:lnTo>
                      <a:pt x="672211" y="360299"/>
                    </a:lnTo>
                    <a:lnTo>
                      <a:pt x="0" y="240284"/>
                    </a:lnTo>
                    <a:lnTo>
                      <a:pt x="392175" y="240284"/>
                    </a:lnTo>
                    <a:lnTo>
                      <a:pt x="415632" y="228712"/>
                    </a:lnTo>
                    <a:lnTo>
                      <a:pt x="468461" y="206220"/>
                    </a:lnTo>
                    <a:lnTo>
                      <a:pt x="528883" y="184634"/>
                    </a:lnTo>
                    <a:lnTo>
                      <a:pt x="596546" y="164000"/>
                    </a:lnTo>
                    <a:lnTo>
                      <a:pt x="671095" y="144364"/>
                    </a:lnTo>
                    <a:lnTo>
                      <a:pt x="710841" y="134934"/>
                    </a:lnTo>
                    <a:lnTo>
                      <a:pt x="752177" y="125772"/>
                    </a:lnTo>
                    <a:lnTo>
                      <a:pt x="795057" y="116881"/>
                    </a:lnTo>
                    <a:lnTo>
                      <a:pt x="839437" y="108270"/>
                    </a:lnTo>
                    <a:lnTo>
                      <a:pt x="885274" y="99942"/>
                    </a:lnTo>
                    <a:lnTo>
                      <a:pt x="932523" y="91904"/>
                    </a:lnTo>
                    <a:lnTo>
                      <a:pt x="981140" y="84161"/>
                    </a:lnTo>
                    <a:lnTo>
                      <a:pt x="1031080" y="76720"/>
                    </a:lnTo>
                    <a:lnTo>
                      <a:pt x="1082300" y="69585"/>
                    </a:lnTo>
                    <a:lnTo>
                      <a:pt x="1134755" y="62763"/>
                    </a:lnTo>
                    <a:lnTo>
                      <a:pt x="1188402" y="56260"/>
                    </a:lnTo>
                    <a:lnTo>
                      <a:pt x="1243195" y="50081"/>
                    </a:lnTo>
                    <a:lnTo>
                      <a:pt x="1299090" y="44232"/>
                    </a:lnTo>
                    <a:lnTo>
                      <a:pt x="1356044" y="38719"/>
                    </a:lnTo>
                    <a:lnTo>
                      <a:pt x="1414012" y="33547"/>
                    </a:lnTo>
                    <a:lnTo>
                      <a:pt x="1472950" y="28722"/>
                    </a:lnTo>
                    <a:lnTo>
                      <a:pt x="1532814" y="24250"/>
                    </a:lnTo>
                    <a:lnTo>
                      <a:pt x="1593560" y="20137"/>
                    </a:lnTo>
                    <a:lnTo>
                      <a:pt x="1655142" y="16389"/>
                    </a:lnTo>
                    <a:lnTo>
                      <a:pt x="1717518" y="13010"/>
                    </a:lnTo>
                    <a:lnTo>
                      <a:pt x="1780643" y="10008"/>
                    </a:lnTo>
                    <a:lnTo>
                      <a:pt x="1844472" y="7387"/>
                    </a:lnTo>
                    <a:lnTo>
                      <a:pt x="1908962" y="5154"/>
                    </a:lnTo>
                    <a:lnTo>
                      <a:pt x="1974069" y="3313"/>
                    </a:lnTo>
                    <a:lnTo>
                      <a:pt x="2039747" y="1872"/>
                    </a:lnTo>
                    <a:lnTo>
                      <a:pt x="2105953" y="836"/>
                    </a:lnTo>
                    <a:lnTo>
                      <a:pt x="2172642" y="209"/>
                    </a:lnTo>
                    <a:lnTo>
                      <a:pt x="2239772" y="0"/>
                    </a:lnTo>
                    <a:lnTo>
                      <a:pt x="3023997" y="0"/>
                    </a:lnTo>
                    <a:lnTo>
                      <a:pt x="3099164" y="260"/>
                    </a:lnTo>
                    <a:lnTo>
                      <a:pt x="3173616" y="1034"/>
                    </a:lnTo>
                    <a:lnTo>
                      <a:pt x="3247302" y="2313"/>
                    </a:lnTo>
                    <a:lnTo>
                      <a:pt x="3320170" y="4087"/>
                    </a:lnTo>
                    <a:lnTo>
                      <a:pt x="3392169" y="6348"/>
                    </a:lnTo>
                    <a:lnTo>
                      <a:pt x="3463250" y="9085"/>
                    </a:lnTo>
                    <a:lnTo>
                      <a:pt x="3533362" y="12289"/>
                    </a:lnTo>
                    <a:lnTo>
                      <a:pt x="3602453" y="15952"/>
                    </a:lnTo>
                    <a:lnTo>
                      <a:pt x="3670473" y="20064"/>
                    </a:lnTo>
                    <a:lnTo>
                      <a:pt x="3737371" y="24615"/>
                    </a:lnTo>
                    <a:lnTo>
                      <a:pt x="3803097" y="29596"/>
                    </a:lnTo>
                    <a:lnTo>
                      <a:pt x="3867600" y="34998"/>
                    </a:lnTo>
                    <a:lnTo>
                      <a:pt x="3930828" y="40811"/>
                    </a:lnTo>
                    <a:lnTo>
                      <a:pt x="3992732" y="47027"/>
                    </a:lnTo>
                    <a:lnTo>
                      <a:pt x="4053260" y="53635"/>
                    </a:lnTo>
                    <a:lnTo>
                      <a:pt x="4112362" y="60627"/>
                    </a:lnTo>
                    <a:lnTo>
                      <a:pt x="4169987" y="67993"/>
                    </a:lnTo>
                    <a:lnTo>
                      <a:pt x="4226084" y="75724"/>
                    </a:lnTo>
                    <a:lnTo>
                      <a:pt x="4280603" y="83810"/>
                    </a:lnTo>
                    <a:lnTo>
                      <a:pt x="4333493" y="92243"/>
                    </a:lnTo>
                    <a:lnTo>
                      <a:pt x="4384703" y="101012"/>
                    </a:lnTo>
                    <a:lnTo>
                      <a:pt x="4434182" y="110110"/>
                    </a:lnTo>
                    <a:lnTo>
                      <a:pt x="4481880" y="119525"/>
                    </a:lnTo>
                    <a:lnTo>
                      <a:pt x="4527745" y="129249"/>
                    </a:lnTo>
                    <a:lnTo>
                      <a:pt x="4571728" y="139273"/>
                    </a:lnTo>
                    <a:lnTo>
                      <a:pt x="4613777" y="149587"/>
                    </a:lnTo>
                    <a:lnTo>
                      <a:pt x="4653842" y="160182"/>
                    </a:lnTo>
                    <a:lnTo>
                      <a:pt x="4691872" y="171049"/>
                    </a:lnTo>
                    <a:lnTo>
                      <a:pt x="4761623" y="193559"/>
                    </a:lnTo>
                    <a:lnTo>
                      <a:pt x="4822625" y="217044"/>
                    </a:lnTo>
                    <a:lnTo>
                      <a:pt x="4874472" y="241430"/>
                    </a:lnTo>
                    <a:lnTo>
                      <a:pt x="4916758" y="266640"/>
                    </a:lnTo>
                    <a:lnTo>
                      <a:pt x="4949077" y="292601"/>
                    </a:lnTo>
                    <a:lnTo>
                      <a:pt x="4977980" y="332787"/>
                    </a:lnTo>
                    <a:lnTo>
                      <a:pt x="4983607" y="360299"/>
                    </a:lnTo>
                    <a:lnTo>
                      <a:pt x="4199382" y="360299"/>
                    </a:lnTo>
                    <a:lnTo>
                      <a:pt x="4197967" y="346477"/>
                    </a:lnTo>
                    <a:lnTo>
                      <a:pt x="4193755" y="332787"/>
                    </a:lnTo>
                    <a:lnTo>
                      <a:pt x="4164852" y="292601"/>
                    </a:lnTo>
                    <a:lnTo>
                      <a:pt x="4132533" y="266640"/>
                    </a:lnTo>
                    <a:lnTo>
                      <a:pt x="4090247" y="241430"/>
                    </a:lnTo>
                    <a:lnTo>
                      <a:pt x="4038400" y="217044"/>
                    </a:lnTo>
                    <a:lnTo>
                      <a:pt x="3977398" y="193559"/>
                    </a:lnTo>
                    <a:lnTo>
                      <a:pt x="3907647" y="171049"/>
                    </a:lnTo>
                    <a:lnTo>
                      <a:pt x="3869617" y="160182"/>
                    </a:lnTo>
                    <a:lnTo>
                      <a:pt x="3829552" y="149587"/>
                    </a:lnTo>
                    <a:lnTo>
                      <a:pt x="3787503" y="139273"/>
                    </a:lnTo>
                    <a:lnTo>
                      <a:pt x="3743520" y="129249"/>
                    </a:lnTo>
                    <a:lnTo>
                      <a:pt x="3697655" y="119525"/>
                    </a:lnTo>
                    <a:lnTo>
                      <a:pt x="3649957" y="110110"/>
                    </a:lnTo>
                    <a:lnTo>
                      <a:pt x="3600478" y="101012"/>
                    </a:lnTo>
                    <a:lnTo>
                      <a:pt x="3549268" y="92243"/>
                    </a:lnTo>
                    <a:lnTo>
                      <a:pt x="3496378" y="83810"/>
                    </a:lnTo>
                    <a:lnTo>
                      <a:pt x="3441859" y="75724"/>
                    </a:lnTo>
                    <a:lnTo>
                      <a:pt x="3385762" y="67993"/>
                    </a:lnTo>
                    <a:lnTo>
                      <a:pt x="3328137" y="60627"/>
                    </a:lnTo>
                    <a:lnTo>
                      <a:pt x="3269035" y="53635"/>
                    </a:lnTo>
                    <a:lnTo>
                      <a:pt x="3208507" y="47027"/>
                    </a:lnTo>
                    <a:lnTo>
                      <a:pt x="3146603" y="40811"/>
                    </a:lnTo>
                    <a:lnTo>
                      <a:pt x="3083375" y="34998"/>
                    </a:lnTo>
                    <a:lnTo>
                      <a:pt x="3018872" y="29596"/>
                    </a:lnTo>
                    <a:lnTo>
                      <a:pt x="2953146" y="24615"/>
                    </a:lnTo>
                    <a:lnTo>
                      <a:pt x="2886248" y="20064"/>
                    </a:lnTo>
                    <a:lnTo>
                      <a:pt x="2818228" y="15952"/>
                    </a:lnTo>
                    <a:lnTo>
                      <a:pt x="2749137" y="12289"/>
                    </a:lnTo>
                    <a:lnTo>
                      <a:pt x="2679025" y="9085"/>
                    </a:lnTo>
                    <a:lnTo>
                      <a:pt x="2607944" y="6348"/>
                    </a:lnTo>
                    <a:lnTo>
                      <a:pt x="2535945" y="4087"/>
                    </a:lnTo>
                    <a:lnTo>
                      <a:pt x="2463077" y="2313"/>
                    </a:lnTo>
                    <a:lnTo>
                      <a:pt x="2389391" y="1034"/>
                    </a:lnTo>
                    <a:lnTo>
                      <a:pt x="2314939" y="260"/>
                    </a:lnTo>
                    <a:lnTo>
                      <a:pt x="2239772" y="0"/>
                    </a:lnTo>
                  </a:path>
                </a:pathLst>
              </a:custGeom>
              <a:noFill/>
              <a:ln w="9525"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a:p>
            </p:txBody>
          </p:sp>
        </p:grpSp>
        <p:sp>
          <p:nvSpPr>
            <p:cNvPr id="256" name="Google Shape;256;p35"/>
            <p:cNvSpPr txBox="1"/>
            <p:nvPr/>
          </p:nvSpPr>
          <p:spPr>
            <a:xfrm>
              <a:off x="3600575" y="5946650"/>
              <a:ext cx="5379600" cy="259200"/>
            </a:xfrm>
            <a:prstGeom prst="rect">
              <a:avLst/>
            </a:prstGeom>
            <a:noFill/>
            <a:ln>
              <a:noFill/>
            </a:ln>
          </p:spPr>
          <p:txBody>
            <a:bodyPr spcFirstLastPara="1" wrap="square" lIns="0" tIns="12700" rIns="0" bIns="0" anchor="t" anchorCtr="0">
              <a:spAutoFit/>
            </a:bodyPr>
            <a:lstStyle/>
            <a:p>
              <a:pPr marL="12700" lvl="0" indent="0" algn="ctr" rtl="0">
                <a:lnSpc>
                  <a:spcPct val="100000"/>
                </a:lnSpc>
                <a:spcBef>
                  <a:spcPts val="0"/>
                </a:spcBef>
                <a:spcAft>
                  <a:spcPts val="0"/>
                </a:spcAft>
                <a:buNone/>
              </a:pPr>
              <a:r>
                <a:rPr lang="en" sz="1600" b="1">
                  <a:latin typeface="Calibri"/>
                  <a:ea typeface="Calibri"/>
                  <a:cs typeface="Calibri"/>
                  <a:sym typeface="Calibri"/>
                </a:rPr>
                <a:t>Possible feedback transmitted to the receiver</a:t>
              </a:r>
              <a:endParaRPr sz="1600">
                <a:latin typeface="Calibri"/>
                <a:ea typeface="Calibri"/>
                <a:cs typeface="Calibri"/>
                <a:sym typeface="Calibri"/>
              </a:endParaRPr>
            </a:p>
          </p:txBody>
        </p:sp>
        <p:sp>
          <p:nvSpPr>
            <p:cNvPr id="257" name="Google Shape;257;p35"/>
            <p:cNvSpPr txBox="1"/>
            <p:nvPr/>
          </p:nvSpPr>
          <p:spPr>
            <a:xfrm>
              <a:off x="4915782" y="1539840"/>
              <a:ext cx="2627100" cy="258300"/>
            </a:xfrm>
            <a:prstGeom prst="rect">
              <a:avLst/>
            </a:prstGeom>
            <a:noFill/>
            <a:ln>
              <a:noFill/>
            </a:ln>
          </p:spPr>
          <p:txBody>
            <a:bodyPr spcFirstLastPara="1" wrap="square" lIns="0" tIns="12050" rIns="0" bIns="0" anchor="t" anchorCtr="0">
              <a:spAutoFit/>
            </a:bodyPr>
            <a:lstStyle/>
            <a:p>
              <a:pPr marL="12700" lvl="0" indent="0" algn="ctr" rtl="0">
                <a:lnSpc>
                  <a:spcPct val="100000"/>
                </a:lnSpc>
                <a:spcBef>
                  <a:spcPts val="0"/>
                </a:spcBef>
                <a:spcAft>
                  <a:spcPts val="0"/>
                </a:spcAft>
                <a:buNone/>
              </a:pPr>
              <a:r>
                <a:rPr lang="en" sz="1600" b="1">
                  <a:latin typeface="Calibri"/>
                  <a:ea typeface="Calibri"/>
                  <a:cs typeface="Calibri"/>
                  <a:sym typeface="Calibri"/>
                </a:rPr>
                <a:t>Feedback to the sender</a:t>
              </a:r>
              <a:endParaRPr sz="1600" b="1">
                <a:latin typeface="Calibri"/>
                <a:ea typeface="Calibri"/>
                <a:cs typeface="Calibri"/>
                <a:sym typeface="Calibri"/>
              </a:endParaRPr>
            </a:p>
          </p:txBody>
        </p:sp>
      </p:grpSp>
      <p:sp>
        <p:nvSpPr>
          <p:cNvPr id="258" name="Google Shape;258;p35"/>
          <p:cNvSpPr/>
          <p:nvPr/>
        </p:nvSpPr>
        <p:spPr>
          <a:xfrm>
            <a:off x="1051000" y="3055250"/>
            <a:ext cx="1440300" cy="1362300"/>
          </a:xfrm>
          <a:prstGeom prst="rightArrow">
            <a:avLst>
              <a:gd name="adj1" fmla="val 50000"/>
              <a:gd name="adj2" fmla="val 50000"/>
            </a:avLst>
          </a:prstGeom>
          <a:solidFill>
            <a:schemeClr val="accent6"/>
          </a:solidFill>
          <a:ln w="9525" cap="flat" cmpd="sng">
            <a:solidFill>
              <a:srgbClr val="040C2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Internal factors</a:t>
            </a:r>
            <a:endParaRPr sz="1600"/>
          </a:p>
        </p:txBody>
      </p:sp>
      <p:sp>
        <p:nvSpPr>
          <p:cNvPr id="259" name="Google Shape;259;p35"/>
          <p:cNvSpPr/>
          <p:nvPr/>
        </p:nvSpPr>
        <p:spPr>
          <a:xfrm flipH="1">
            <a:off x="10162475" y="3055250"/>
            <a:ext cx="1271100" cy="1362300"/>
          </a:xfrm>
          <a:prstGeom prst="rightArrow">
            <a:avLst>
              <a:gd name="adj1" fmla="val 50000"/>
              <a:gd name="adj2" fmla="val 50000"/>
            </a:avLst>
          </a:prstGeom>
          <a:solidFill>
            <a:schemeClr val="accent6"/>
          </a:solidFill>
          <a:ln w="9525" cap="flat" cmpd="sng">
            <a:solidFill>
              <a:srgbClr val="040C28"/>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t>Internal factors</a:t>
            </a:r>
            <a:endParaRPr sz="1600"/>
          </a:p>
        </p:txBody>
      </p:sp>
      <p:sp>
        <p:nvSpPr>
          <p:cNvPr id="260" name="Google Shape;260;p35"/>
          <p:cNvSpPr txBox="1">
            <a:spLocks noGrp="1"/>
          </p:cNvSpPr>
          <p:nvPr>
            <p:ph type="sldNum" idx="12"/>
          </p:nvPr>
        </p:nvSpPr>
        <p:spPr>
          <a:xfrm>
            <a:off x="11406191" y="6333134"/>
            <a:ext cx="7314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a:p>
        </p:txBody>
      </p:sp>
      <p:pic>
        <p:nvPicPr>
          <p:cNvPr id="3" name="Audio 2">
            <a:hlinkClick r:id="" action="ppaction://media"/>
            <a:extLst>
              <a:ext uri="{FF2B5EF4-FFF2-40B4-BE49-F238E27FC236}">
                <a16:creationId xmlns:a16="http://schemas.microsoft.com/office/drawing/2014/main" id="{D81C6EA8-83FB-5C94-ED04-8978CFFB1EC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61075" t="-161075" r="-161075" b="-161075"/>
          <a:stretch>
            <a:fillRect/>
          </a:stretch>
        </p:blipFill>
        <p:spPr>
          <a:xfrm>
            <a:off x="10049129" y="4718304"/>
            <a:ext cx="2057400" cy="20574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dur="2000" advTm="25771"/>
    </mc:Choice>
    <mc:Fallback>
      <p:transition spd="slow" advTm="25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MTH video course">
  <a:themeElements>
    <a:clrScheme name="Simple Light">
      <a:dk1>
        <a:srgbClr val="FF9900"/>
      </a:dk1>
      <a:lt1>
        <a:srgbClr val="DBE2E7"/>
      </a:lt1>
      <a:dk2>
        <a:srgbClr val="5F7D95"/>
      </a:dk2>
      <a:lt2>
        <a:srgbClr val="CD2525"/>
      </a:lt2>
      <a:accent1>
        <a:srgbClr val="FFFFFF"/>
      </a:accent1>
      <a:accent2>
        <a:srgbClr val="FFFFFF"/>
      </a:accent2>
      <a:accent3>
        <a:srgbClr val="FFFFFF"/>
      </a:accent3>
      <a:accent4>
        <a:srgbClr val="FFFFFF"/>
      </a:accent4>
      <a:accent5>
        <a:srgbClr val="FFFFFF"/>
      </a:accent5>
      <a:accent6>
        <a:srgbClr val="FFFFFF"/>
      </a:accent6>
      <a:hlink>
        <a:srgbClr val="CD2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7291</Words>
  <Application>Microsoft Office PowerPoint</Application>
  <PresentationFormat>Custom</PresentationFormat>
  <Paragraphs>554</Paragraphs>
  <Slides>63</Slides>
  <Notes>63</Notes>
  <HiddenSlides>0</HiddenSlides>
  <MMClips>63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63</vt:i4>
      </vt:variant>
    </vt:vector>
  </HeadingPairs>
  <TitlesOfParts>
    <vt:vector size="71" baseType="lpstr">
      <vt:lpstr>Rubik</vt:lpstr>
      <vt:lpstr>Arial</vt:lpstr>
      <vt:lpstr>Lexend</vt:lpstr>
      <vt:lpstr>Antic</vt:lpstr>
      <vt:lpstr>Calibri</vt:lpstr>
      <vt:lpstr>Lexend Medium</vt:lpstr>
      <vt:lpstr>Simple Light</vt:lpstr>
      <vt:lpstr>TMTH video course</vt:lpstr>
      <vt:lpstr>PowerPoint Presentation</vt:lpstr>
      <vt:lpstr>Introduction</vt:lpstr>
      <vt:lpstr>Introduction</vt:lpstr>
      <vt:lpstr>Content</vt:lpstr>
      <vt:lpstr>Lesson Objectives</vt:lpstr>
      <vt:lpstr>Verbal and Non-verbal Communication Essentials</vt:lpstr>
      <vt:lpstr>Verbal and non-verbal communication essentials</vt:lpstr>
      <vt:lpstr>Axioms of communication</vt:lpstr>
      <vt:lpstr>Scheme of communication</vt:lpstr>
      <vt:lpstr>Verbal &amp; nonverbal communication</vt:lpstr>
      <vt:lpstr>Verbal &amp; nonverbal communication</vt:lpstr>
      <vt:lpstr>Nonverbal communication: Sign language</vt:lpstr>
      <vt:lpstr>Voice Dynamics: Use the Four Ps</vt:lpstr>
      <vt:lpstr>Verbal communication</vt:lpstr>
      <vt:lpstr>Written language vs. Speech</vt:lpstr>
      <vt:lpstr>Building Blocks for Accessible Online Communication</vt:lpstr>
      <vt:lpstr>Principles of Effective Communication in Online Learning</vt:lpstr>
      <vt:lpstr>Principles of Effective Communication with people with disabilities in Online Learning</vt:lpstr>
      <vt:lpstr>Principles of Effective Communication with people with disabilities in Online Learning</vt:lpstr>
      <vt:lpstr>Principles of Effective Communication with people with disabilities in Online Learning</vt:lpstr>
      <vt:lpstr>Types and Categories of Online Communication</vt:lpstr>
      <vt:lpstr>Types and Categories of Online Communication</vt:lpstr>
      <vt:lpstr>Types and Categories of Online Communication</vt:lpstr>
      <vt:lpstr>Types and Categories of Online Communication</vt:lpstr>
      <vt:lpstr>Types and Categories of Online Communication</vt:lpstr>
      <vt:lpstr>Types and Categories of Online Communication</vt:lpstr>
      <vt:lpstr>Types and Categories of Online Communication</vt:lpstr>
      <vt:lpstr>Types and Categories of Online Communication</vt:lpstr>
      <vt:lpstr>Types and Categories of Online Communication</vt:lpstr>
      <vt:lpstr>How can social care trainers use synchronous and asynchronous learning?</vt:lpstr>
      <vt:lpstr>How can social care trainers use synchronous and asynchronous learning?</vt:lpstr>
      <vt:lpstr>Empowering Through Accessible Online Communication</vt:lpstr>
      <vt:lpstr>Empowering Through Accessible Online Communication</vt:lpstr>
      <vt:lpstr>Verbal Communication Techniques in Online Education</vt:lpstr>
      <vt:lpstr>Verbal Communication Techniques in Online Education</vt:lpstr>
      <vt:lpstr>Case Studies: Applying Verbal Communication Techniques</vt:lpstr>
      <vt:lpstr>Case Studies: Applying Verbal Communication Techniques</vt:lpstr>
      <vt:lpstr>Case Studies: Verbal Communication Techniques</vt:lpstr>
      <vt:lpstr>Case Studies: Verbal Communication Techniques</vt:lpstr>
      <vt:lpstr>Creating Accessible Content:  3 Strategies for Inclusivity</vt:lpstr>
      <vt:lpstr>Creating accessible content: 3 Strategies for inclusivity</vt:lpstr>
      <vt:lpstr>Creating accessible content: 3 Strategies for inclusivity</vt:lpstr>
      <vt:lpstr>Creating accessible content: 3 Strategies for inclusivity</vt:lpstr>
      <vt:lpstr>Creating accessible content: 3 Strategies for inclusivity</vt:lpstr>
      <vt:lpstr>Creating accessible content: 3 Strategies for inclusivity</vt:lpstr>
      <vt:lpstr>Creating accessible content: 3 Strategies for inclusivity</vt:lpstr>
      <vt:lpstr>Case Studies in Inclusive Online Learning</vt:lpstr>
      <vt:lpstr>Case Studies in Inclusive Online Learning</vt:lpstr>
      <vt:lpstr>Case Studies in Inclusive Online Learning</vt:lpstr>
      <vt:lpstr>Case Studies in Inclusive Online Learning</vt:lpstr>
      <vt:lpstr>Tailoring Verbal and Content Communication Techniques for Online Learners with Disabilities</vt:lpstr>
      <vt:lpstr>Tailoring Verbal and Content Communication Techniques for Online Learners with Disabilities:</vt:lpstr>
      <vt:lpstr>Tailoring Verbal and Content Communication Techniques for Online Learners with Disabilities:</vt:lpstr>
      <vt:lpstr>Tailoring Verbal and Content Communication Techniques for Online Learners with Disabilities:</vt:lpstr>
      <vt:lpstr>Tailoring Verbal and Content Communication Techniques for Online Learners with Disabilities:</vt:lpstr>
      <vt:lpstr>Tips for Effective Online Communication</vt:lpstr>
      <vt:lpstr>Conclusion</vt:lpstr>
      <vt:lpstr>Conclusion</vt:lpstr>
      <vt:lpstr>Conclusion</vt:lpstr>
      <vt:lpstr>Useful links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Claudiu Nerghes</cp:lastModifiedBy>
  <cp:revision>1</cp:revision>
  <dcterms:modified xsi:type="dcterms:W3CDTF">2024-07-31T09:47:18Z</dcterms:modified>
</cp:coreProperties>
</file>