
<file path=[Content_Types].xml><?xml version="1.0" encoding="utf-8"?>
<Types xmlns="http://schemas.openxmlformats.org/package/2006/content-types">
  <Default Extension="fntdata" ContentType="application/x-fontdata"/>
  <Default Extension="gif" ContentType="image/gif"/>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2" r:id="rId2"/>
    <p:sldMasterId id="2147483681" r:id="rId3"/>
    <p:sldMasterId id="2147483694" r:id="rId4"/>
  </p:sldMasterIdLst>
  <p:notesMasterIdLst>
    <p:notesMasterId r:id="rId6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Lst>
  <p:sldSz cx="24384000" cy="13716000"/>
  <p:notesSz cx="6858000" cy="9144000"/>
  <p:embeddedFontLst>
    <p:embeddedFont>
      <p:font typeface="Antic" panose="020B0604020202020204" charset="0"/>
      <p:regular r:id="rId69"/>
    </p:embeddedFont>
    <p:embeddedFont>
      <p:font typeface="Arial Black" panose="020B0A04020102020204" pitchFamily="34" charset="0"/>
      <p:regular r:id="rId70"/>
      <p:bold r:id="rId71"/>
    </p:embeddedFont>
    <p:embeddedFont>
      <p:font typeface="Helvetica Neue" panose="020B0604020202020204" charset="0"/>
      <p:regular r:id="rId72"/>
      <p:bold r:id="rId73"/>
      <p:italic r:id="rId74"/>
      <p:boldItalic r:id="rId75"/>
    </p:embeddedFont>
    <p:embeddedFont>
      <p:font typeface="Lexend" panose="020B0604020202020204" charset="0"/>
      <p:regular r:id="rId76"/>
      <p:bold r:id="rId77"/>
    </p:embeddedFont>
    <p:embeddedFont>
      <p:font typeface="Lexend Medium" panose="020B0604020202020204" charset="0"/>
      <p:regular r:id="rId78"/>
      <p:bold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isDQ4udATWdy0iYVDwSbLwXuwN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3FBF1A-21BC-49BB-A68B-49FD9A0AE246}">
  <a:tblStyle styleId="{383FBF1A-21BC-49BB-A68B-49FD9A0AE246}" styleName="Table_0">
    <a:wholeTbl>
      <a:tcTxStyle b="off" i="off">
        <a:font>
          <a:latin typeface="Helvetica Neue"/>
          <a:ea typeface="Helvetica Neue"/>
          <a:cs typeface="Helvetica Neue"/>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754"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6" Type="http://schemas.openxmlformats.org/officeDocument/2006/relationships/font" Target="fonts/font8.fntdata"/><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90"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5.fntdata"/><Relationship Id="rId78" Type="http://schemas.openxmlformats.org/officeDocument/2006/relationships/font" Target="fonts/font10.fntdata"/><Relationship Id="rId86"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2.fntdata"/><Relationship Id="rId75" Type="http://schemas.openxmlformats.org/officeDocument/2006/relationships/font" Target="fonts/font7.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de72e35e2c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de72e35e2c_0_1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7999"/>
              </a:lnSpc>
              <a:spcBef>
                <a:spcPts val="0"/>
              </a:spcBef>
              <a:spcAft>
                <a:spcPts val="0"/>
              </a:spcAft>
              <a:buClr>
                <a:schemeClr val="dk1"/>
              </a:buClr>
              <a:buSzPts val="12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52" name="Google Shape;4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60" name="Google Shape;4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ec2e35801e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ec2e35801e_0_3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75" name="Google Shape;47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1be670e440_0_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83" name="Google Shape;483;g21be670e44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90" name="Google Shape;49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ec2e35801e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g2ec2e35801e_0_3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05" name="Google Shape;50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12" name="Google Shape;51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20" name="Google Shape;52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ed470bbc4d_0_1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93" name="Google Shape;393;g2ed470bbc4d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27" name="Google Shape;52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34" name="Google Shape;53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ec2e35801e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g2ec2e35801e_0_3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49" name="Google Shape;54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57" name="Google Shape;55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64" name="Google Shape;56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71" name="Google Shape;57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79" name="Google Shape;57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86" name="Google Shape;58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93" name="Google Shape;59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ed470bbc4d_0_1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01" name="Google Shape;401;g2ed470bbc4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00" name="Google Shape;60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08" name="Google Shape;60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16" name="Google Shape;61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23" name="Google Shape;62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31" name="Google Shape;63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38" name="Google Shape;63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46" name="Google Shape;64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53" name="Google Shape;65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61" name="Google Shape;66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68" name="Google Shape;66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ec2e35801e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2ec2e35801e_0_3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76" name="Google Shape;67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84" name="Google Shape;68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91" name="Google Shape;69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99" name="Google Shape;69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07" name="Google Shape;70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14" name="Google Shape;71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22" name="Google Shape;72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29" name="Google Shape;729;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36" name="Google Shape;73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43" name="Google Shape;74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17" name="Google Shape;4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50" name="Google Shape;75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58" name="Google Shape;75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68" name="Google Shape;76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75" name="Google Shape;77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82" name="Google Shape;78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89" name="Google Shape;78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98" name="Google Shape;798;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05" name="Google Shape;80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12" name="Google Shape;81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ed540b982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9" name="Google Shape;819;g2ed540b9823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24" name="Google Shape;4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27" name="Google Shape;82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ed470bbc4d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35" name="Google Shape;835;g2ed470bbc4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43" name="Google Shape;843;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ec2e35801e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0" name="Google Shape;850;g2ec2e35801e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31" name="Google Shape;4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38" name="Google Shape;43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45" name="Google Shape;44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11"/>
        <p:cNvGrpSpPr/>
        <p:nvPr/>
      </p:nvGrpSpPr>
      <p:grpSpPr>
        <a:xfrm>
          <a:off x="0" y="0"/>
          <a:ext cx="0" cy="0"/>
          <a:chOff x="0" y="0"/>
          <a:chExt cx="0" cy="0"/>
        </a:xfrm>
      </p:grpSpPr>
      <p:sp>
        <p:nvSpPr>
          <p:cNvPr id="12" name="Google Shape;12;g2de72e35e2c_0_216"/>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lvl1pPr lvl="0">
              <a:buNone/>
              <a:defRPr sz="3200">
                <a:solidFill>
                  <a:schemeClr val="dk1"/>
                </a:solidFill>
              </a:defRPr>
            </a:lvl1pPr>
            <a:lvl2pPr lvl="1">
              <a:buNone/>
              <a:defRPr sz="3200">
                <a:solidFill>
                  <a:schemeClr val="dk1"/>
                </a:solidFill>
              </a:defRPr>
            </a:lvl2pPr>
            <a:lvl3pPr lvl="2">
              <a:buNone/>
              <a:defRPr sz="3200">
                <a:solidFill>
                  <a:schemeClr val="dk1"/>
                </a:solidFill>
              </a:defRPr>
            </a:lvl3pPr>
            <a:lvl4pPr lvl="3">
              <a:buNone/>
              <a:defRPr sz="3200">
                <a:solidFill>
                  <a:schemeClr val="dk1"/>
                </a:solidFill>
              </a:defRPr>
            </a:lvl4pPr>
            <a:lvl5pPr lvl="4">
              <a:buNone/>
              <a:defRPr sz="3200">
                <a:solidFill>
                  <a:schemeClr val="dk1"/>
                </a:solidFill>
              </a:defRPr>
            </a:lvl5pPr>
            <a:lvl6pPr lvl="5">
              <a:buNone/>
              <a:defRPr sz="3200">
                <a:solidFill>
                  <a:schemeClr val="dk1"/>
                </a:solidFill>
              </a:defRPr>
            </a:lvl6pPr>
            <a:lvl7pPr lvl="6">
              <a:buNone/>
              <a:defRPr sz="3200">
                <a:solidFill>
                  <a:schemeClr val="dk1"/>
                </a:solidFill>
              </a:defRPr>
            </a:lvl7pPr>
            <a:lvl8pPr lvl="7">
              <a:buNone/>
              <a:defRPr sz="3200">
                <a:solidFill>
                  <a:schemeClr val="dk1"/>
                </a:solidFill>
              </a:defRPr>
            </a:lvl8pPr>
            <a:lvl9pPr lvl="8">
              <a:buNone/>
              <a:defRPr sz="32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g2de72e35e2c_0_265"/>
          <p:cNvSpPr txBox="1">
            <a:spLocks noGrp="1"/>
          </p:cNvSpPr>
          <p:nvPr>
            <p:ph type="title"/>
          </p:nvPr>
        </p:nvSpPr>
        <p:spPr>
          <a:xfrm>
            <a:off x="1679576" y="914400"/>
            <a:ext cx="7864200" cy="3200400"/>
          </a:xfrm>
          <a:prstGeom prst="rect">
            <a:avLst/>
          </a:prstGeom>
          <a:noFill/>
          <a:ln>
            <a:noFill/>
          </a:ln>
        </p:spPr>
        <p:txBody>
          <a:bodyPr spcFirstLastPara="1" wrap="square" lIns="182850" tIns="91400" rIns="182850" bIns="91400" anchor="b" anchorCtr="0">
            <a:normAutofit/>
          </a:bodyPr>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 name="Google Shape;64;g2de72e35e2c_0_265"/>
          <p:cNvSpPr txBox="1">
            <a:spLocks noGrp="1"/>
          </p:cNvSpPr>
          <p:nvPr>
            <p:ph type="body" idx="1"/>
          </p:nvPr>
        </p:nvSpPr>
        <p:spPr>
          <a:xfrm>
            <a:off x="10366376" y="1974850"/>
            <a:ext cx="12344400" cy="9747000"/>
          </a:xfrm>
          <a:prstGeom prst="rect">
            <a:avLst/>
          </a:prstGeom>
          <a:noFill/>
          <a:ln>
            <a:noFill/>
          </a:ln>
        </p:spPr>
        <p:txBody>
          <a:bodyPr spcFirstLastPara="1" wrap="square" lIns="182850" tIns="91400" rIns="182850" bIns="91400" anchor="t" anchorCtr="0">
            <a:normAutofit/>
          </a:bodyPr>
          <a:lstStyle>
            <a:lvl1pPr marL="457200" lvl="0" indent="-635000" algn="l">
              <a:lnSpc>
                <a:spcPct val="90000"/>
              </a:lnSpc>
              <a:spcBef>
                <a:spcPts val="2000"/>
              </a:spcBef>
              <a:spcAft>
                <a:spcPts val="0"/>
              </a:spcAft>
              <a:buClr>
                <a:schemeClr val="dk1"/>
              </a:buClr>
              <a:buSzPts val="6400"/>
              <a:buChar char="•"/>
              <a:defRPr sz="6400"/>
            </a:lvl1pPr>
            <a:lvl2pPr marL="914400" lvl="1" indent="-584200" algn="l">
              <a:lnSpc>
                <a:spcPct val="90000"/>
              </a:lnSpc>
              <a:spcBef>
                <a:spcPts val="1000"/>
              </a:spcBef>
              <a:spcAft>
                <a:spcPts val="0"/>
              </a:spcAft>
              <a:buClr>
                <a:schemeClr val="dk1"/>
              </a:buClr>
              <a:buSzPts val="5600"/>
              <a:buChar char="•"/>
              <a:defRPr sz="5600"/>
            </a:lvl2pPr>
            <a:lvl3pPr marL="1371600" lvl="2" indent="-533400" algn="l">
              <a:lnSpc>
                <a:spcPct val="90000"/>
              </a:lnSpc>
              <a:spcBef>
                <a:spcPts val="1000"/>
              </a:spcBef>
              <a:spcAft>
                <a:spcPts val="0"/>
              </a:spcAft>
              <a:buClr>
                <a:schemeClr val="dk1"/>
              </a:buClr>
              <a:buSzPts val="4800"/>
              <a:buChar char="•"/>
              <a:defRPr sz="4800"/>
            </a:lvl3pPr>
            <a:lvl4pPr marL="1828800" lvl="3" indent="-482600" algn="l">
              <a:lnSpc>
                <a:spcPct val="90000"/>
              </a:lnSpc>
              <a:spcBef>
                <a:spcPts val="1000"/>
              </a:spcBef>
              <a:spcAft>
                <a:spcPts val="0"/>
              </a:spcAft>
              <a:buClr>
                <a:schemeClr val="dk1"/>
              </a:buClr>
              <a:buSzPts val="4000"/>
              <a:buChar char="•"/>
              <a:defRPr sz="4000"/>
            </a:lvl4pPr>
            <a:lvl5pPr marL="2286000" lvl="4" indent="-482600" algn="l">
              <a:lnSpc>
                <a:spcPct val="90000"/>
              </a:lnSpc>
              <a:spcBef>
                <a:spcPts val="1000"/>
              </a:spcBef>
              <a:spcAft>
                <a:spcPts val="0"/>
              </a:spcAft>
              <a:buClr>
                <a:schemeClr val="dk1"/>
              </a:buClr>
              <a:buSzPts val="4000"/>
              <a:buChar char="•"/>
              <a:defRPr sz="4000"/>
            </a:lvl5pPr>
            <a:lvl6pPr marL="2743200" lvl="5" indent="-482600" algn="l">
              <a:lnSpc>
                <a:spcPct val="90000"/>
              </a:lnSpc>
              <a:spcBef>
                <a:spcPts val="1000"/>
              </a:spcBef>
              <a:spcAft>
                <a:spcPts val="0"/>
              </a:spcAft>
              <a:buClr>
                <a:schemeClr val="dk1"/>
              </a:buClr>
              <a:buSzPts val="4000"/>
              <a:buChar char="•"/>
              <a:defRPr sz="4000"/>
            </a:lvl6pPr>
            <a:lvl7pPr marL="3200400" lvl="6" indent="-482600" algn="l">
              <a:lnSpc>
                <a:spcPct val="90000"/>
              </a:lnSpc>
              <a:spcBef>
                <a:spcPts val="1000"/>
              </a:spcBef>
              <a:spcAft>
                <a:spcPts val="0"/>
              </a:spcAft>
              <a:buClr>
                <a:schemeClr val="dk1"/>
              </a:buClr>
              <a:buSzPts val="4000"/>
              <a:buChar char="•"/>
              <a:defRPr sz="4000"/>
            </a:lvl7pPr>
            <a:lvl8pPr marL="3657600" lvl="7" indent="-482600" algn="l">
              <a:lnSpc>
                <a:spcPct val="90000"/>
              </a:lnSpc>
              <a:spcBef>
                <a:spcPts val="1000"/>
              </a:spcBef>
              <a:spcAft>
                <a:spcPts val="0"/>
              </a:spcAft>
              <a:buClr>
                <a:schemeClr val="dk1"/>
              </a:buClr>
              <a:buSzPts val="4000"/>
              <a:buChar char="•"/>
              <a:defRPr sz="4000"/>
            </a:lvl8pPr>
            <a:lvl9pPr marL="4114800" lvl="8" indent="-482600" algn="l">
              <a:lnSpc>
                <a:spcPct val="90000"/>
              </a:lnSpc>
              <a:spcBef>
                <a:spcPts val="1000"/>
              </a:spcBef>
              <a:spcAft>
                <a:spcPts val="0"/>
              </a:spcAft>
              <a:buClr>
                <a:schemeClr val="dk1"/>
              </a:buClr>
              <a:buSzPts val="4000"/>
              <a:buChar char="•"/>
              <a:defRPr sz="4000"/>
            </a:lvl9pPr>
          </a:lstStyle>
          <a:p>
            <a:endParaRPr/>
          </a:p>
        </p:txBody>
      </p:sp>
      <p:sp>
        <p:nvSpPr>
          <p:cNvPr id="65" name="Google Shape;65;g2de72e35e2c_0_265"/>
          <p:cNvSpPr txBox="1">
            <a:spLocks noGrp="1"/>
          </p:cNvSpPr>
          <p:nvPr>
            <p:ph type="body" idx="2"/>
          </p:nvPr>
        </p:nvSpPr>
        <p:spPr>
          <a:xfrm>
            <a:off x="1679576" y="4114800"/>
            <a:ext cx="7864200" cy="7623000"/>
          </a:xfrm>
          <a:prstGeom prst="rect">
            <a:avLst/>
          </a:prstGeom>
          <a:noFill/>
          <a:ln>
            <a:noFill/>
          </a:ln>
        </p:spPr>
        <p:txBody>
          <a:bodyPr spcFirstLastPara="1" wrap="square" lIns="182850" tIns="91400" rIns="182850" bIns="91400" anchor="t" anchorCtr="0">
            <a:normAutofit/>
          </a:bodyPr>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66" name="Google Shape;66;g2de72e35e2c_0_265"/>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g2de72e35e2c_0_265"/>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 name="Google Shape;68;g2de72e35e2c_0_265"/>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g2de72e35e2c_0_272"/>
          <p:cNvSpPr txBox="1">
            <a:spLocks noGrp="1"/>
          </p:cNvSpPr>
          <p:nvPr>
            <p:ph type="title"/>
          </p:nvPr>
        </p:nvSpPr>
        <p:spPr>
          <a:xfrm>
            <a:off x="1679576" y="914400"/>
            <a:ext cx="7864200" cy="3200400"/>
          </a:xfrm>
          <a:prstGeom prst="rect">
            <a:avLst/>
          </a:prstGeom>
          <a:noFill/>
          <a:ln>
            <a:noFill/>
          </a:ln>
        </p:spPr>
        <p:txBody>
          <a:bodyPr spcFirstLastPara="1" wrap="square" lIns="182850" tIns="91400" rIns="182850" bIns="91400" anchor="b" anchorCtr="0">
            <a:normAutofit/>
          </a:bodyPr>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 name="Google Shape;71;g2de72e35e2c_0_272"/>
          <p:cNvSpPr>
            <a:spLocks noGrp="1"/>
          </p:cNvSpPr>
          <p:nvPr>
            <p:ph type="pic" idx="2"/>
          </p:nvPr>
        </p:nvSpPr>
        <p:spPr>
          <a:xfrm>
            <a:off x="10366376" y="1974850"/>
            <a:ext cx="12344400" cy="9747000"/>
          </a:xfrm>
          <a:prstGeom prst="rect">
            <a:avLst/>
          </a:prstGeom>
          <a:noFill/>
          <a:ln>
            <a:noFill/>
          </a:ln>
        </p:spPr>
      </p:sp>
      <p:sp>
        <p:nvSpPr>
          <p:cNvPr id="72" name="Google Shape;72;g2de72e35e2c_0_272"/>
          <p:cNvSpPr txBox="1">
            <a:spLocks noGrp="1"/>
          </p:cNvSpPr>
          <p:nvPr>
            <p:ph type="body" idx="1"/>
          </p:nvPr>
        </p:nvSpPr>
        <p:spPr>
          <a:xfrm>
            <a:off x="1679576" y="4114800"/>
            <a:ext cx="7864200" cy="7623000"/>
          </a:xfrm>
          <a:prstGeom prst="rect">
            <a:avLst/>
          </a:prstGeom>
          <a:noFill/>
          <a:ln>
            <a:noFill/>
          </a:ln>
        </p:spPr>
        <p:txBody>
          <a:bodyPr spcFirstLastPara="1" wrap="square" lIns="182850" tIns="91400" rIns="182850" bIns="91400" anchor="t" anchorCtr="0">
            <a:normAutofit/>
          </a:bodyPr>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73" name="Google Shape;73;g2de72e35e2c_0_272"/>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 name="Google Shape;74;g2de72e35e2c_0_272"/>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g2de72e35e2c_0_272"/>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g2de72e35e2c_0_279"/>
          <p:cNvSpPr txBox="1">
            <a:spLocks noGrp="1"/>
          </p:cNvSpPr>
          <p:nvPr>
            <p:ph type="title"/>
          </p:nvPr>
        </p:nvSpPr>
        <p:spPr>
          <a:xfrm>
            <a:off x="1676400" y="730250"/>
            <a:ext cx="21031200" cy="26514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 name="Google Shape;78;g2de72e35e2c_0_279"/>
          <p:cNvSpPr txBox="1">
            <a:spLocks noGrp="1"/>
          </p:cNvSpPr>
          <p:nvPr>
            <p:ph type="body" idx="1"/>
          </p:nvPr>
        </p:nvSpPr>
        <p:spPr>
          <a:xfrm rot="5400000">
            <a:off x="7840800" y="-2513150"/>
            <a:ext cx="8702400" cy="210312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79" name="Google Shape;79;g2de72e35e2c_0_279"/>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0" name="Google Shape;80;g2de72e35e2c_0_279"/>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 name="Google Shape;81;g2de72e35e2c_0_279"/>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g2de72e35e2c_0_285"/>
          <p:cNvSpPr txBox="1">
            <a:spLocks noGrp="1"/>
          </p:cNvSpPr>
          <p:nvPr>
            <p:ph type="title"/>
          </p:nvPr>
        </p:nvSpPr>
        <p:spPr>
          <a:xfrm rot="5400000">
            <a:off x="14266800" y="3913250"/>
            <a:ext cx="11623800" cy="52578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 name="Google Shape;84;g2de72e35e2c_0_285"/>
          <p:cNvSpPr txBox="1">
            <a:spLocks noGrp="1"/>
          </p:cNvSpPr>
          <p:nvPr>
            <p:ph type="body" idx="1"/>
          </p:nvPr>
        </p:nvSpPr>
        <p:spPr>
          <a:xfrm rot="5400000">
            <a:off x="3598800" y="-1192150"/>
            <a:ext cx="11623800" cy="154686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85" name="Google Shape;85;g2de72e35e2c_0_285"/>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 name="Google Shape;86;g2de72e35e2c_0_285"/>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 name="Google Shape;87;g2de72e35e2c_0_285"/>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4"/>
        <p:cNvGrpSpPr/>
        <p:nvPr/>
      </p:nvGrpSpPr>
      <p:grpSpPr>
        <a:xfrm>
          <a:off x="0" y="0"/>
          <a:ext cx="0" cy="0"/>
          <a:chOff x="0" y="0"/>
          <a:chExt cx="0" cy="0"/>
        </a:xfrm>
      </p:grpSpPr>
      <p:sp>
        <p:nvSpPr>
          <p:cNvPr id="95" name="Google Shape;95;g2de72e35e2c_0_13"/>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lvl1pPr lvl="0" algn="ctr">
              <a:lnSpc>
                <a:spcPct val="100000"/>
              </a:lnSpc>
              <a:spcBef>
                <a:spcPts val="0"/>
              </a:spcBef>
              <a:spcAft>
                <a:spcPts val="0"/>
              </a:spcAft>
              <a:buClr>
                <a:srgbClr val="F4892E"/>
              </a:buClr>
              <a:buSzPts val="7200"/>
              <a:buFont typeface="Lexend"/>
              <a:buNone/>
              <a:defRPr sz="7200">
                <a:solidFill>
                  <a:srgbClr val="F4892E"/>
                </a:solidFill>
                <a:latin typeface="Lexend"/>
                <a:ea typeface="Lexend"/>
                <a:cs typeface="Lexend"/>
                <a:sym typeface="Lexend"/>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a:endParaRPr/>
          </a:p>
        </p:txBody>
      </p:sp>
      <p:sp>
        <p:nvSpPr>
          <p:cNvPr id="96" name="Google Shape;96;g2de72e35e2c_0_13"/>
          <p:cNvSpPr txBox="1">
            <a:spLocks noGrp="1"/>
          </p:cNvSpPr>
          <p:nvPr>
            <p:ph type="body" idx="1"/>
          </p:nvPr>
        </p:nvSpPr>
        <p:spPr>
          <a:xfrm>
            <a:off x="1920000" y="3073266"/>
            <a:ext cx="20544000" cy="1395300"/>
          </a:xfrm>
          <a:prstGeom prst="rect">
            <a:avLst/>
          </a:prstGeom>
          <a:noFill/>
          <a:ln>
            <a:noFill/>
          </a:ln>
        </p:spPr>
        <p:txBody>
          <a:bodyPr spcFirstLastPara="1" wrap="square" lIns="189500" tIns="189500" rIns="189500" bIns="189500" anchor="t" anchorCtr="0">
            <a:noAutofit/>
          </a:bodyPr>
          <a:lstStyle>
            <a:lvl1pPr marL="457200" lvl="0" indent="-482600" algn="l">
              <a:lnSpc>
                <a:spcPct val="115000"/>
              </a:lnSpc>
              <a:spcBef>
                <a:spcPts val="0"/>
              </a:spcBef>
              <a:spcAft>
                <a:spcPts val="0"/>
              </a:spcAft>
              <a:buClr>
                <a:srgbClr val="445D73"/>
              </a:buClr>
              <a:buSzPts val="4000"/>
              <a:buAutoNum type="alphaUcPeriod"/>
              <a:defRPr sz="4000">
                <a:solidFill>
                  <a:srgbClr val="445D73"/>
                </a:solidFill>
              </a:defRPr>
            </a:lvl1pPr>
            <a:lvl2pPr marL="914400" lvl="1" indent="-482600" algn="l">
              <a:lnSpc>
                <a:spcPct val="115000"/>
              </a:lnSpc>
              <a:spcBef>
                <a:spcPts val="0"/>
              </a:spcBef>
              <a:spcAft>
                <a:spcPts val="0"/>
              </a:spcAft>
              <a:buClr>
                <a:srgbClr val="445D73"/>
              </a:buClr>
              <a:buSzPts val="4000"/>
              <a:buAutoNum type="alphaLcPeriod"/>
              <a:defRPr sz="4000">
                <a:solidFill>
                  <a:srgbClr val="445D73"/>
                </a:solidFill>
              </a:defRPr>
            </a:lvl2pPr>
            <a:lvl3pPr marL="1371600" lvl="2" indent="-482600" algn="l">
              <a:lnSpc>
                <a:spcPct val="115000"/>
              </a:lnSpc>
              <a:spcBef>
                <a:spcPts val="0"/>
              </a:spcBef>
              <a:spcAft>
                <a:spcPts val="0"/>
              </a:spcAft>
              <a:buClr>
                <a:srgbClr val="445D73"/>
              </a:buClr>
              <a:buSzPts val="4000"/>
              <a:buAutoNum type="romanLcPeriod"/>
              <a:defRPr>
                <a:solidFill>
                  <a:srgbClr val="445D73"/>
                </a:solidFill>
              </a:defRPr>
            </a:lvl3pPr>
            <a:lvl4pPr marL="1828800" lvl="3" indent="-482600" algn="l">
              <a:lnSpc>
                <a:spcPct val="115000"/>
              </a:lnSpc>
              <a:spcBef>
                <a:spcPts val="0"/>
              </a:spcBef>
              <a:spcAft>
                <a:spcPts val="0"/>
              </a:spcAft>
              <a:buClr>
                <a:srgbClr val="445D73"/>
              </a:buClr>
              <a:buSzPts val="4000"/>
              <a:buAutoNum type="arabicPeriod"/>
              <a:defRPr sz="4000">
                <a:solidFill>
                  <a:srgbClr val="445D73"/>
                </a:solidFill>
              </a:defRPr>
            </a:lvl4pPr>
            <a:lvl5pPr marL="2286000" lvl="4" indent="-482600" algn="l">
              <a:lnSpc>
                <a:spcPct val="115000"/>
              </a:lnSpc>
              <a:spcBef>
                <a:spcPts val="0"/>
              </a:spcBef>
              <a:spcAft>
                <a:spcPts val="0"/>
              </a:spcAft>
              <a:buClr>
                <a:srgbClr val="445D73"/>
              </a:buClr>
              <a:buSzPts val="4000"/>
              <a:buAutoNum type="alphaLcPeriod"/>
              <a:defRPr sz="4000">
                <a:solidFill>
                  <a:srgbClr val="445D73"/>
                </a:solidFill>
              </a:defRPr>
            </a:lvl5pPr>
            <a:lvl6pPr marL="2743200" lvl="5" indent="-482600" algn="l">
              <a:lnSpc>
                <a:spcPct val="115000"/>
              </a:lnSpc>
              <a:spcBef>
                <a:spcPts val="0"/>
              </a:spcBef>
              <a:spcAft>
                <a:spcPts val="0"/>
              </a:spcAft>
              <a:buClr>
                <a:srgbClr val="445D73"/>
              </a:buClr>
              <a:buSzPts val="4000"/>
              <a:buAutoNum type="romanLcPeriod"/>
              <a:defRPr sz="4000">
                <a:solidFill>
                  <a:srgbClr val="445D73"/>
                </a:solidFill>
              </a:defRPr>
            </a:lvl6pPr>
            <a:lvl7pPr marL="3200400" lvl="6" indent="-482600" algn="l">
              <a:lnSpc>
                <a:spcPct val="115000"/>
              </a:lnSpc>
              <a:spcBef>
                <a:spcPts val="0"/>
              </a:spcBef>
              <a:spcAft>
                <a:spcPts val="0"/>
              </a:spcAft>
              <a:buClr>
                <a:srgbClr val="445D73"/>
              </a:buClr>
              <a:buSzPts val="4000"/>
              <a:buAutoNum type="arabicPeriod"/>
              <a:defRPr sz="4000">
                <a:solidFill>
                  <a:srgbClr val="445D73"/>
                </a:solidFill>
              </a:defRPr>
            </a:lvl7pPr>
            <a:lvl8pPr marL="3657600" lvl="7" indent="-482600" algn="l">
              <a:lnSpc>
                <a:spcPct val="115000"/>
              </a:lnSpc>
              <a:spcBef>
                <a:spcPts val="0"/>
              </a:spcBef>
              <a:spcAft>
                <a:spcPts val="0"/>
              </a:spcAft>
              <a:buClr>
                <a:srgbClr val="445D73"/>
              </a:buClr>
              <a:buSzPts val="4000"/>
              <a:buAutoNum type="alphaLcPeriod"/>
              <a:defRPr sz="4000">
                <a:solidFill>
                  <a:srgbClr val="445D73"/>
                </a:solidFill>
              </a:defRPr>
            </a:lvl8pPr>
            <a:lvl9pPr marL="4114800" lvl="8" indent="-482600" algn="l">
              <a:lnSpc>
                <a:spcPct val="115000"/>
              </a:lnSpc>
              <a:spcBef>
                <a:spcPts val="0"/>
              </a:spcBef>
              <a:spcAft>
                <a:spcPts val="0"/>
              </a:spcAft>
              <a:buClr>
                <a:srgbClr val="445D73"/>
              </a:buClr>
              <a:buSzPts val="4000"/>
              <a:buAutoNum type="romanLcPeriod"/>
              <a:defRPr sz="4000">
                <a:solidFill>
                  <a:srgbClr val="445D73"/>
                </a:solidFill>
              </a:defRPr>
            </a:lvl9pPr>
          </a:lstStyle>
          <a:p>
            <a:endParaRPr/>
          </a:p>
        </p:txBody>
      </p:sp>
      <p:pic>
        <p:nvPicPr>
          <p:cNvPr id="97" name="Google Shape;97;g2de72e35e2c_0_13"/>
          <p:cNvPicPr preferRelativeResize="0"/>
          <p:nvPr/>
        </p:nvPicPr>
        <p:blipFill rotWithShape="1">
          <a:blip r:embed="rId2">
            <a:alphaModFix/>
          </a:blip>
          <a:srcRect l="2722" r="2731"/>
          <a:stretch/>
        </p:blipFill>
        <p:spPr>
          <a:xfrm>
            <a:off x="20782378" y="12480928"/>
            <a:ext cx="2612650" cy="616608"/>
          </a:xfrm>
          <a:prstGeom prst="rect">
            <a:avLst/>
          </a:prstGeom>
          <a:noFill/>
          <a:ln>
            <a:noFill/>
          </a:ln>
        </p:spPr>
      </p:pic>
      <p:pic>
        <p:nvPicPr>
          <p:cNvPr id="98" name="Google Shape;98;g2de72e35e2c_0_13"/>
          <p:cNvPicPr preferRelativeResize="0"/>
          <p:nvPr/>
        </p:nvPicPr>
        <p:blipFill rotWithShape="1">
          <a:blip r:embed="rId3">
            <a:alphaModFix/>
          </a:blip>
          <a:srcRect t="2380" b="2380"/>
          <a:stretch/>
        </p:blipFill>
        <p:spPr>
          <a:xfrm>
            <a:off x="989730" y="798002"/>
            <a:ext cx="1603234" cy="1526930"/>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99" name="Google Shape;99;g2de72e35e2c_0_13"/>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lvl1pPr lvl="0">
              <a:buNone/>
              <a:defRPr sz="3200">
                <a:solidFill>
                  <a:srgbClr val="445D73"/>
                </a:solidFill>
              </a:defRPr>
            </a:lvl1pPr>
            <a:lvl2pPr lvl="1">
              <a:buNone/>
              <a:defRPr sz="3200">
                <a:solidFill>
                  <a:srgbClr val="445D73"/>
                </a:solidFill>
              </a:defRPr>
            </a:lvl2pPr>
            <a:lvl3pPr lvl="2">
              <a:buNone/>
              <a:defRPr sz="3200">
                <a:solidFill>
                  <a:srgbClr val="445D73"/>
                </a:solidFill>
              </a:defRPr>
            </a:lvl3pPr>
            <a:lvl4pPr lvl="3">
              <a:buNone/>
              <a:defRPr sz="3200">
                <a:solidFill>
                  <a:srgbClr val="445D73"/>
                </a:solidFill>
              </a:defRPr>
            </a:lvl4pPr>
            <a:lvl5pPr lvl="4">
              <a:buNone/>
              <a:defRPr sz="3200">
                <a:solidFill>
                  <a:srgbClr val="445D73"/>
                </a:solidFill>
              </a:defRPr>
            </a:lvl5pPr>
            <a:lvl6pPr lvl="5">
              <a:buNone/>
              <a:defRPr sz="3200">
                <a:solidFill>
                  <a:srgbClr val="445D73"/>
                </a:solidFill>
              </a:defRPr>
            </a:lvl6pPr>
            <a:lvl7pPr lvl="6">
              <a:buNone/>
              <a:defRPr sz="3200">
                <a:solidFill>
                  <a:srgbClr val="445D73"/>
                </a:solidFill>
              </a:defRPr>
            </a:lvl7pPr>
            <a:lvl8pPr lvl="7">
              <a:buNone/>
              <a:defRPr sz="3200">
                <a:solidFill>
                  <a:srgbClr val="445D73"/>
                </a:solidFill>
              </a:defRPr>
            </a:lvl8pPr>
            <a:lvl9pPr lvl="8">
              <a:buNone/>
              <a:defRPr sz="3200">
                <a:solidFill>
                  <a:srgbClr val="445D7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p:cSld name="TITLE_1_1">
    <p:spTree>
      <p:nvGrpSpPr>
        <p:cNvPr id="1" name="Shape 100"/>
        <p:cNvGrpSpPr/>
        <p:nvPr/>
      </p:nvGrpSpPr>
      <p:grpSpPr>
        <a:xfrm>
          <a:off x="0" y="0"/>
          <a:ext cx="0" cy="0"/>
          <a:chOff x="0" y="0"/>
          <a:chExt cx="0" cy="0"/>
        </a:xfrm>
      </p:grpSpPr>
      <p:sp>
        <p:nvSpPr>
          <p:cNvPr id="101" name="Google Shape;101;g2ec2e35801e_0_156"/>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lvl1pPr lvl="0">
              <a:buNone/>
              <a:defRPr sz="3200">
                <a:solidFill>
                  <a:srgbClr val="445D73"/>
                </a:solidFill>
              </a:defRPr>
            </a:lvl1pPr>
            <a:lvl2pPr lvl="1">
              <a:buNone/>
              <a:defRPr sz="3200">
                <a:solidFill>
                  <a:srgbClr val="445D73"/>
                </a:solidFill>
              </a:defRPr>
            </a:lvl2pPr>
            <a:lvl3pPr lvl="2">
              <a:buNone/>
              <a:defRPr sz="3200">
                <a:solidFill>
                  <a:srgbClr val="445D73"/>
                </a:solidFill>
              </a:defRPr>
            </a:lvl3pPr>
            <a:lvl4pPr lvl="3">
              <a:buNone/>
              <a:defRPr sz="3200">
                <a:solidFill>
                  <a:srgbClr val="445D73"/>
                </a:solidFill>
              </a:defRPr>
            </a:lvl4pPr>
            <a:lvl5pPr lvl="4">
              <a:buNone/>
              <a:defRPr sz="3200">
                <a:solidFill>
                  <a:srgbClr val="445D73"/>
                </a:solidFill>
              </a:defRPr>
            </a:lvl5pPr>
            <a:lvl6pPr lvl="5">
              <a:buNone/>
              <a:defRPr sz="3200">
                <a:solidFill>
                  <a:srgbClr val="445D73"/>
                </a:solidFill>
              </a:defRPr>
            </a:lvl6pPr>
            <a:lvl7pPr lvl="6">
              <a:buNone/>
              <a:defRPr sz="3200">
                <a:solidFill>
                  <a:srgbClr val="445D73"/>
                </a:solidFill>
              </a:defRPr>
            </a:lvl7pPr>
            <a:lvl8pPr lvl="7">
              <a:buNone/>
              <a:defRPr sz="3200">
                <a:solidFill>
                  <a:srgbClr val="445D73"/>
                </a:solidFill>
              </a:defRPr>
            </a:lvl8pPr>
            <a:lvl9pPr lvl="8">
              <a:buNone/>
              <a:defRPr sz="3200">
                <a:solidFill>
                  <a:srgbClr val="445D7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102"/>
        <p:cNvGrpSpPr/>
        <p:nvPr/>
      </p:nvGrpSpPr>
      <p:grpSpPr>
        <a:xfrm>
          <a:off x="0" y="0"/>
          <a:ext cx="0" cy="0"/>
          <a:chOff x="0" y="0"/>
          <a:chExt cx="0" cy="0"/>
        </a:xfrm>
      </p:grpSpPr>
      <p:sp>
        <p:nvSpPr>
          <p:cNvPr id="103" name="Google Shape;103;g2de72e35e2c_0_6"/>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lvl1pPr lvl="0">
              <a:buNone/>
              <a:defRPr sz="3200">
                <a:solidFill>
                  <a:srgbClr val="445D73"/>
                </a:solidFill>
              </a:defRPr>
            </a:lvl1pPr>
            <a:lvl2pPr lvl="1">
              <a:buNone/>
              <a:defRPr sz="3200">
                <a:solidFill>
                  <a:srgbClr val="445D73"/>
                </a:solidFill>
              </a:defRPr>
            </a:lvl2pPr>
            <a:lvl3pPr lvl="2">
              <a:buNone/>
              <a:defRPr sz="3200">
                <a:solidFill>
                  <a:srgbClr val="445D73"/>
                </a:solidFill>
              </a:defRPr>
            </a:lvl3pPr>
            <a:lvl4pPr lvl="3">
              <a:buNone/>
              <a:defRPr sz="3200">
                <a:solidFill>
                  <a:srgbClr val="445D73"/>
                </a:solidFill>
              </a:defRPr>
            </a:lvl4pPr>
            <a:lvl5pPr lvl="4">
              <a:buNone/>
              <a:defRPr sz="3200">
                <a:solidFill>
                  <a:srgbClr val="445D73"/>
                </a:solidFill>
              </a:defRPr>
            </a:lvl5pPr>
            <a:lvl6pPr lvl="5">
              <a:buNone/>
              <a:defRPr sz="3200">
                <a:solidFill>
                  <a:srgbClr val="445D73"/>
                </a:solidFill>
              </a:defRPr>
            </a:lvl6pPr>
            <a:lvl7pPr lvl="6">
              <a:buNone/>
              <a:defRPr sz="3200">
                <a:solidFill>
                  <a:srgbClr val="445D73"/>
                </a:solidFill>
              </a:defRPr>
            </a:lvl7pPr>
            <a:lvl8pPr lvl="7">
              <a:buNone/>
              <a:defRPr sz="3200">
                <a:solidFill>
                  <a:srgbClr val="445D73"/>
                </a:solidFill>
              </a:defRPr>
            </a:lvl8pPr>
            <a:lvl9pPr lvl="8">
              <a:buNone/>
              <a:defRPr sz="3200">
                <a:solidFill>
                  <a:srgbClr val="445D7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
        <p:cNvGrpSpPr/>
        <p:nvPr/>
      </p:nvGrpSpPr>
      <p:grpSpPr>
        <a:xfrm>
          <a:off x="0" y="0"/>
          <a:ext cx="0" cy="0"/>
          <a:chOff x="0" y="0"/>
          <a:chExt cx="0" cy="0"/>
        </a:xfrm>
      </p:grpSpPr>
      <p:sp>
        <p:nvSpPr>
          <p:cNvPr id="105" name="Google Shape;105;g2de72e35e2c_0_7"/>
          <p:cNvSpPr txBox="1">
            <a:spLocks noGrp="1"/>
          </p:cNvSpPr>
          <p:nvPr>
            <p:ph type="title"/>
          </p:nvPr>
        </p:nvSpPr>
        <p:spPr>
          <a:xfrm>
            <a:off x="1676400" y="730250"/>
            <a:ext cx="21031200" cy="26511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6" name="Google Shape;106;g2de72e35e2c_0_7"/>
          <p:cNvSpPr txBox="1">
            <a:spLocks noGrp="1"/>
          </p:cNvSpPr>
          <p:nvPr>
            <p:ph type="body" idx="1"/>
          </p:nvPr>
        </p:nvSpPr>
        <p:spPr>
          <a:xfrm>
            <a:off x="1676400" y="3651250"/>
            <a:ext cx="21031200" cy="87027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07" name="Google Shape;107;g2de72e35e2c_0_7"/>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8" name="Google Shape;108;g2de72e35e2c_0_7"/>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9" name="Google Shape;109;g2de72e35e2c_0_7"/>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g2de72e35e2c_0_18"/>
          <p:cNvSpPr txBox="1">
            <a:spLocks noGrp="1"/>
          </p:cNvSpPr>
          <p:nvPr>
            <p:ph type="ctrTitle"/>
          </p:nvPr>
        </p:nvSpPr>
        <p:spPr>
          <a:xfrm>
            <a:off x="3048000" y="2244726"/>
            <a:ext cx="18288000" cy="4775100"/>
          </a:xfrm>
          <a:prstGeom prst="rect">
            <a:avLst/>
          </a:prstGeom>
          <a:noFill/>
          <a:ln>
            <a:noFill/>
          </a:ln>
        </p:spPr>
        <p:txBody>
          <a:bodyPr spcFirstLastPara="1" wrap="square" lIns="182850" tIns="91400" rIns="182850" bIns="91400" anchor="b" anchorCtr="0">
            <a:normAutofit/>
          </a:bodyPr>
          <a:lstStyle>
            <a:lvl1pPr lvl="0" algn="ctr">
              <a:lnSpc>
                <a:spcPct val="90000"/>
              </a:lnSpc>
              <a:spcBef>
                <a:spcPts val="0"/>
              </a:spcBef>
              <a:spcAft>
                <a:spcPts val="0"/>
              </a:spcAft>
              <a:buClr>
                <a:schemeClr val="dk1"/>
              </a:buClr>
              <a:buSzPts val="12000"/>
              <a:buFont typeface="Calibri"/>
              <a:buNone/>
              <a:defRPr sz="1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2" name="Google Shape;112;g2de72e35e2c_0_18"/>
          <p:cNvSpPr txBox="1">
            <a:spLocks noGrp="1"/>
          </p:cNvSpPr>
          <p:nvPr>
            <p:ph type="subTitle" idx="1"/>
          </p:nvPr>
        </p:nvSpPr>
        <p:spPr>
          <a:xfrm>
            <a:off x="3048000" y="7204076"/>
            <a:ext cx="18288000" cy="3311400"/>
          </a:xfrm>
          <a:prstGeom prst="rect">
            <a:avLst/>
          </a:prstGeom>
          <a:noFill/>
          <a:ln>
            <a:noFill/>
          </a:ln>
        </p:spPr>
        <p:txBody>
          <a:bodyPr spcFirstLastPara="1" wrap="square" lIns="182850" tIns="91400" rIns="182850" bIns="91400" anchor="t" anchorCtr="0">
            <a:normAutofit/>
          </a:bodyPr>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113" name="Google Shape;113;g2de72e35e2c_0_18"/>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g2de72e35e2c_0_18"/>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g2de72e35e2c_0_18"/>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sp>
        <p:nvSpPr>
          <p:cNvPr id="117" name="Google Shape;117;g2de72e35e2c_0_24"/>
          <p:cNvSpPr txBox="1">
            <a:spLocks noGrp="1"/>
          </p:cNvSpPr>
          <p:nvPr>
            <p:ph type="title"/>
          </p:nvPr>
        </p:nvSpPr>
        <p:spPr>
          <a:xfrm>
            <a:off x="1663700" y="3419476"/>
            <a:ext cx="21031200" cy="5705400"/>
          </a:xfrm>
          <a:prstGeom prst="rect">
            <a:avLst/>
          </a:prstGeom>
          <a:noFill/>
          <a:ln>
            <a:noFill/>
          </a:ln>
        </p:spPr>
        <p:txBody>
          <a:bodyPr spcFirstLastPara="1" wrap="square" lIns="182850" tIns="91400" rIns="182850" bIns="91400" anchor="b" anchorCtr="0">
            <a:normAutofit/>
          </a:bodyPr>
          <a:lstStyle>
            <a:lvl1pPr lvl="0" algn="l">
              <a:lnSpc>
                <a:spcPct val="90000"/>
              </a:lnSpc>
              <a:spcBef>
                <a:spcPts val="0"/>
              </a:spcBef>
              <a:spcAft>
                <a:spcPts val="0"/>
              </a:spcAft>
              <a:buClr>
                <a:schemeClr val="dk1"/>
              </a:buClr>
              <a:buSzPts val="12000"/>
              <a:buFont typeface="Calibri"/>
              <a:buNone/>
              <a:defRPr sz="1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 name="Google Shape;118;g2de72e35e2c_0_24"/>
          <p:cNvSpPr txBox="1">
            <a:spLocks noGrp="1"/>
          </p:cNvSpPr>
          <p:nvPr>
            <p:ph type="body" idx="1"/>
          </p:nvPr>
        </p:nvSpPr>
        <p:spPr>
          <a:xfrm>
            <a:off x="1663700" y="9178926"/>
            <a:ext cx="21031200" cy="3000300"/>
          </a:xfrm>
          <a:prstGeom prst="rect">
            <a:avLst/>
          </a:prstGeom>
          <a:noFill/>
          <a:ln>
            <a:noFill/>
          </a:ln>
        </p:spPr>
        <p:txBody>
          <a:bodyPr spcFirstLastPara="1" wrap="square" lIns="182850" tIns="91400" rIns="182850" bIns="91400" anchor="t" anchorCtr="0">
            <a:normAutofit/>
          </a:bodyPr>
          <a:lstStyle>
            <a:lvl1pPr marL="457200" lvl="0" indent="-228600" algn="l">
              <a:lnSpc>
                <a:spcPct val="90000"/>
              </a:lnSpc>
              <a:spcBef>
                <a:spcPts val="2000"/>
              </a:spcBef>
              <a:spcAft>
                <a:spcPts val="0"/>
              </a:spcAft>
              <a:buClr>
                <a:srgbClr val="888888"/>
              </a:buClr>
              <a:buSzPts val="4800"/>
              <a:buNone/>
              <a:defRPr sz="4800">
                <a:solidFill>
                  <a:srgbClr val="888888"/>
                </a:solidFill>
              </a:defRPr>
            </a:lvl1pPr>
            <a:lvl2pPr marL="914400" lvl="1" indent="-228600" algn="l">
              <a:lnSpc>
                <a:spcPct val="90000"/>
              </a:lnSpc>
              <a:spcBef>
                <a:spcPts val="1000"/>
              </a:spcBef>
              <a:spcAft>
                <a:spcPts val="0"/>
              </a:spcAft>
              <a:buClr>
                <a:srgbClr val="888888"/>
              </a:buClr>
              <a:buSzPts val="4000"/>
              <a:buNone/>
              <a:defRPr sz="4000">
                <a:solidFill>
                  <a:srgbClr val="888888"/>
                </a:solidFill>
              </a:defRPr>
            </a:lvl2pPr>
            <a:lvl3pPr marL="1371600" lvl="2" indent="-228600" algn="l">
              <a:lnSpc>
                <a:spcPct val="90000"/>
              </a:lnSpc>
              <a:spcBef>
                <a:spcPts val="1000"/>
              </a:spcBef>
              <a:spcAft>
                <a:spcPts val="0"/>
              </a:spcAft>
              <a:buClr>
                <a:srgbClr val="888888"/>
              </a:buClr>
              <a:buSzPts val="3600"/>
              <a:buNone/>
              <a:defRPr sz="3600">
                <a:solidFill>
                  <a:srgbClr val="888888"/>
                </a:solidFill>
              </a:defRPr>
            </a:lvl3pPr>
            <a:lvl4pPr marL="1828800" lvl="3" indent="-228600" algn="l">
              <a:lnSpc>
                <a:spcPct val="90000"/>
              </a:lnSpc>
              <a:spcBef>
                <a:spcPts val="1000"/>
              </a:spcBef>
              <a:spcAft>
                <a:spcPts val="0"/>
              </a:spcAft>
              <a:buClr>
                <a:srgbClr val="888888"/>
              </a:buClr>
              <a:buSzPts val="3200"/>
              <a:buNone/>
              <a:defRPr sz="3200">
                <a:solidFill>
                  <a:srgbClr val="888888"/>
                </a:solidFill>
              </a:defRPr>
            </a:lvl4pPr>
            <a:lvl5pPr marL="2286000" lvl="4" indent="-228600" algn="l">
              <a:lnSpc>
                <a:spcPct val="90000"/>
              </a:lnSpc>
              <a:spcBef>
                <a:spcPts val="1000"/>
              </a:spcBef>
              <a:spcAft>
                <a:spcPts val="0"/>
              </a:spcAft>
              <a:buClr>
                <a:srgbClr val="888888"/>
              </a:buClr>
              <a:buSzPts val="3200"/>
              <a:buNone/>
              <a:defRPr sz="3200">
                <a:solidFill>
                  <a:srgbClr val="888888"/>
                </a:solidFill>
              </a:defRPr>
            </a:lvl5pPr>
            <a:lvl6pPr marL="2743200" lvl="5" indent="-228600" algn="l">
              <a:lnSpc>
                <a:spcPct val="90000"/>
              </a:lnSpc>
              <a:spcBef>
                <a:spcPts val="1000"/>
              </a:spcBef>
              <a:spcAft>
                <a:spcPts val="0"/>
              </a:spcAft>
              <a:buClr>
                <a:srgbClr val="888888"/>
              </a:buClr>
              <a:buSzPts val="3200"/>
              <a:buNone/>
              <a:defRPr sz="3200">
                <a:solidFill>
                  <a:srgbClr val="888888"/>
                </a:solidFill>
              </a:defRPr>
            </a:lvl6pPr>
            <a:lvl7pPr marL="3200400" lvl="6" indent="-228600" algn="l">
              <a:lnSpc>
                <a:spcPct val="90000"/>
              </a:lnSpc>
              <a:spcBef>
                <a:spcPts val="1000"/>
              </a:spcBef>
              <a:spcAft>
                <a:spcPts val="0"/>
              </a:spcAft>
              <a:buClr>
                <a:srgbClr val="888888"/>
              </a:buClr>
              <a:buSzPts val="3200"/>
              <a:buNone/>
              <a:defRPr sz="3200">
                <a:solidFill>
                  <a:srgbClr val="888888"/>
                </a:solidFill>
              </a:defRPr>
            </a:lvl7pPr>
            <a:lvl8pPr marL="3657600" lvl="7" indent="-228600" algn="l">
              <a:lnSpc>
                <a:spcPct val="90000"/>
              </a:lnSpc>
              <a:spcBef>
                <a:spcPts val="1000"/>
              </a:spcBef>
              <a:spcAft>
                <a:spcPts val="0"/>
              </a:spcAft>
              <a:buClr>
                <a:srgbClr val="888888"/>
              </a:buClr>
              <a:buSzPts val="3200"/>
              <a:buNone/>
              <a:defRPr sz="3200">
                <a:solidFill>
                  <a:srgbClr val="888888"/>
                </a:solidFill>
              </a:defRPr>
            </a:lvl8pPr>
            <a:lvl9pPr marL="4114800" lvl="8" indent="-228600" algn="l">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119" name="Google Shape;119;g2de72e35e2c_0_24"/>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0" name="Google Shape;120;g2de72e35e2c_0_24"/>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1" name="Google Shape;121;g2de72e35e2c_0_24"/>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g2de72e35e2c_0_217"/>
          <p:cNvSpPr txBox="1">
            <a:spLocks noGrp="1"/>
          </p:cNvSpPr>
          <p:nvPr>
            <p:ph type="title"/>
          </p:nvPr>
        </p:nvSpPr>
        <p:spPr>
          <a:xfrm>
            <a:off x="1676400" y="730250"/>
            <a:ext cx="21031200" cy="26514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g2de72e35e2c_0_217"/>
          <p:cNvSpPr txBox="1">
            <a:spLocks noGrp="1"/>
          </p:cNvSpPr>
          <p:nvPr>
            <p:ph type="body" idx="1"/>
          </p:nvPr>
        </p:nvSpPr>
        <p:spPr>
          <a:xfrm>
            <a:off x="1676400" y="3651250"/>
            <a:ext cx="21031200" cy="87024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6" name="Google Shape;16;g2de72e35e2c_0_217"/>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g2de72e35e2c_0_217"/>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g2de72e35e2c_0_217"/>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2"/>
        <p:cNvGrpSpPr/>
        <p:nvPr/>
      </p:nvGrpSpPr>
      <p:grpSpPr>
        <a:xfrm>
          <a:off x="0" y="0"/>
          <a:ext cx="0" cy="0"/>
          <a:chOff x="0" y="0"/>
          <a:chExt cx="0" cy="0"/>
        </a:xfrm>
      </p:grpSpPr>
      <p:sp>
        <p:nvSpPr>
          <p:cNvPr id="123" name="Google Shape;123;g2de72e35e2c_0_30"/>
          <p:cNvSpPr txBox="1">
            <a:spLocks noGrp="1"/>
          </p:cNvSpPr>
          <p:nvPr>
            <p:ph type="title"/>
          </p:nvPr>
        </p:nvSpPr>
        <p:spPr>
          <a:xfrm>
            <a:off x="1676400" y="730250"/>
            <a:ext cx="21031200" cy="26511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4" name="Google Shape;124;g2de72e35e2c_0_30"/>
          <p:cNvSpPr txBox="1">
            <a:spLocks noGrp="1"/>
          </p:cNvSpPr>
          <p:nvPr>
            <p:ph type="body" idx="1"/>
          </p:nvPr>
        </p:nvSpPr>
        <p:spPr>
          <a:xfrm>
            <a:off x="1676400" y="3651250"/>
            <a:ext cx="10363200" cy="87027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25" name="Google Shape;125;g2de72e35e2c_0_30"/>
          <p:cNvSpPr txBox="1">
            <a:spLocks noGrp="1"/>
          </p:cNvSpPr>
          <p:nvPr>
            <p:ph type="body" idx="2"/>
          </p:nvPr>
        </p:nvSpPr>
        <p:spPr>
          <a:xfrm>
            <a:off x="12344400" y="3651250"/>
            <a:ext cx="10363200" cy="87027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26" name="Google Shape;126;g2de72e35e2c_0_30"/>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7" name="Google Shape;127;g2de72e35e2c_0_30"/>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8" name="Google Shape;128;g2de72e35e2c_0_30"/>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9"/>
        <p:cNvGrpSpPr/>
        <p:nvPr/>
      </p:nvGrpSpPr>
      <p:grpSpPr>
        <a:xfrm>
          <a:off x="0" y="0"/>
          <a:ext cx="0" cy="0"/>
          <a:chOff x="0" y="0"/>
          <a:chExt cx="0" cy="0"/>
        </a:xfrm>
      </p:grpSpPr>
      <p:sp>
        <p:nvSpPr>
          <p:cNvPr id="130" name="Google Shape;130;g2de72e35e2c_0_37"/>
          <p:cNvSpPr txBox="1">
            <a:spLocks noGrp="1"/>
          </p:cNvSpPr>
          <p:nvPr>
            <p:ph type="title"/>
          </p:nvPr>
        </p:nvSpPr>
        <p:spPr>
          <a:xfrm>
            <a:off x="1679576" y="730250"/>
            <a:ext cx="21031200" cy="26511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1" name="Google Shape;131;g2de72e35e2c_0_37"/>
          <p:cNvSpPr txBox="1">
            <a:spLocks noGrp="1"/>
          </p:cNvSpPr>
          <p:nvPr>
            <p:ph type="body" idx="1"/>
          </p:nvPr>
        </p:nvSpPr>
        <p:spPr>
          <a:xfrm>
            <a:off x="1679576" y="3362326"/>
            <a:ext cx="10315500" cy="1647900"/>
          </a:xfrm>
          <a:prstGeom prst="rect">
            <a:avLst/>
          </a:prstGeom>
          <a:noFill/>
          <a:ln>
            <a:noFill/>
          </a:ln>
        </p:spPr>
        <p:txBody>
          <a:bodyPr spcFirstLastPara="1" wrap="square" lIns="182850" tIns="91400" rIns="182850" bIns="91400" anchor="b" anchorCtr="0">
            <a:normAutofit/>
          </a:bodyPr>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132" name="Google Shape;132;g2de72e35e2c_0_37"/>
          <p:cNvSpPr txBox="1">
            <a:spLocks noGrp="1"/>
          </p:cNvSpPr>
          <p:nvPr>
            <p:ph type="body" idx="2"/>
          </p:nvPr>
        </p:nvSpPr>
        <p:spPr>
          <a:xfrm>
            <a:off x="1679576" y="5010150"/>
            <a:ext cx="10315500" cy="73692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33" name="Google Shape;133;g2de72e35e2c_0_37"/>
          <p:cNvSpPr txBox="1">
            <a:spLocks noGrp="1"/>
          </p:cNvSpPr>
          <p:nvPr>
            <p:ph type="body" idx="3"/>
          </p:nvPr>
        </p:nvSpPr>
        <p:spPr>
          <a:xfrm>
            <a:off x="12344400" y="3362326"/>
            <a:ext cx="10366500" cy="1647900"/>
          </a:xfrm>
          <a:prstGeom prst="rect">
            <a:avLst/>
          </a:prstGeom>
          <a:noFill/>
          <a:ln>
            <a:noFill/>
          </a:ln>
        </p:spPr>
        <p:txBody>
          <a:bodyPr spcFirstLastPara="1" wrap="square" lIns="182850" tIns="91400" rIns="182850" bIns="91400" anchor="b" anchorCtr="0">
            <a:normAutofit/>
          </a:bodyPr>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134" name="Google Shape;134;g2de72e35e2c_0_37"/>
          <p:cNvSpPr txBox="1">
            <a:spLocks noGrp="1"/>
          </p:cNvSpPr>
          <p:nvPr>
            <p:ph type="body" idx="4"/>
          </p:nvPr>
        </p:nvSpPr>
        <p:spPr>
          <a:xfrm>
            <a:off x="12344400" y="5010150"/>
            <a:ext cx="10366500" cy="73692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35" name="Google Shape;135;g2de72e35e2c_0_37"/>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6" name="Google Shape;136;g2de72e35e2c_0_37"/>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7" name="Google Shape;137;g2de72e35e2c_0_37"/>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sp>
        <p:nvSpPr>
          <p:cNvPr id="139" name="Google Shape;139;g2de72e35e2c_0_46"/>
          <p:cNvSpPr txBox="1">
            <a:spLocks noGrp="1"/>
          </p:cNvSpPr>
          <p:nvPr>
            <p:ph type="title"/>
          </p:nvPr>
        </p:nvSpPr>
        <p:spPr>
          <a:xfrm>
            <a:off x="1676400" y="730250"/>
            <a:ext cx="21031200" cy="26511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0" name="Google Shape;140;g2de72e35e2c_0_46"/>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1" name="Google Shape;141;g2de72e35e2c_0_46"/>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2" name="Google Shape;142;g2de72e35e2c_0_46"/>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
        <p:cNvGrpSpPr/>
        <p:nvPr/>
      </p:nvGrpSpPr>
      <p:grpSpPr>
        <a:xfrm>
          <a:off x="0" y="0"/>
          <a:ext cx="0" cy="0"/>
          <a:chOff x="0" y="0"/>
          <a:chExt cx="0" cy="0"/>
        </a:xfrm>
      </p:grpSpPr>
      <p:sp>
        <p:nvSpPr>
          <p:cNvPr id="144" name="Google Shape;144;g2de72e35e2c_0_51"/>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5" name="Google Shape;145;g2de72e35e2c_0_51"/>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6" name="Google Shape;146;g2de72e35e2c_0_51"/>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7"/>
        <p:cNvGrpSpPr/>
        <p:nvPr/>
      </p:nvGrpSpPr>
      <p:grpSpPr>
        <a:xfrm>
          <a:off x="0" y="0"/>
          <a:ext cx="0" cy="0"/>
          <a:chOff x="0" y="0"/>
          <a:chExt cx="0" cy="0"/>
        </a:xfrm>
      </p:grpSpPr>
      <p:sp>
        <p:nvSpPr>
          <p:cNvPr id="148" name="Google Shape;148;g2de72e35e2c_0_55"/>
          <p:cNvSpPr txBox="1">
            <a:spLocks noGrp="1"/>
          </p:cNvSpPr>
          <p:nvPr>
            <p:ph type="title"/>
          </p:nvPr>
        </p:nvSpPr>
        <p:spPr>
          <a:xfrm>
            <a:off x="1679576" y="914400"/>
            <a:ext cx="7864500" cy="3200400"/>
          </a:xfrm>
          <a:prstGeom prst="rect">
            <a:avLst/>
          </a:prstGeom>
          <a:noFill/>
          <a:ln>
            <a:noFill/>
          </a:ln>
        </p:spPr>
        <p:txBody>
          <a:bodyPr spcFirstLastPara="1" wrap="square" lIns="182850" tIns="91400" rIns="182850" bIns="91400" anchor="b" anchorCtr="0">
            <a:normAutofit/>
          </a:bodyPr>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9" name="Google Shape;149;g2de72e35e2c_0_55"/>
          <p:cNvSpPr txBox="1">
            <a:spLocks noGrp="1"/>
          </p:cNvSpPr>
          <p:nvPr>
            <p:ph type="body" idx="1"/>
          </p:nvPr>
        </p:nvSpPr>
        <p:spPr>
          <a:xfrm>
            <a:off x="10366376" y="1974850"/>
            <a:ext cx="12344400" cy="9747300"/>
          </a:xfrm>
          <a:prstGeom prst="rect">
            <a:avLst/>
          </a:prstGeom>
          <a:noFill/>
          <a:ln>
            <a:noFill/>
          </a:ln>
        </p:spPr>
        <p:txBody>
          <a:bodyPr spcFirstLastPara="1" wrap="square" lIns="182850" tIns="91400" rIns="182850" bIns="91400" anchor="t" anchorCtr="0">
            <a:normAutofit/>
          </a:bodyPr>
          <a:lstStyle>
            <a:lvl1pPr marL="457200" lvl="0" indent="-635000" algn="l">
              <a:lnSpc>
                <a:spcPct val="90000"/>
              </a:lnSpc>
              <a:spcBef>
                <a:spcPts val="2000"/>
              </a:spcBef>
              <a:spcAft>
                <a:spcPts val="0"/>
              </a:spcAft>
              <a:buClr>
                <a:schemeClr val="dk1"/>
              </a:buClr>
              <a:buSzPts val="6400"/>
              <a:buChar char="•"/>
              <a:defRPr sz="6400"/>
            </a:lvl1pPr>
            <a:lvl2pPr marL="914400" lvl="1" indent="-584200" algn="l">
              <a:lnSpc>
                <a:spcPct val="90000"/>
              </a:lnSpc>
              <a:spcBef>
                <a:spcPts val="1000"/>
              </a:spcBef>
              <a:spcAft>
                <a:spcPts val="0"/>
              </a:spcAft>
              <a:buClr>
                <a:schemeClr val="dk1"/>
              </a:buClr>
              <a:buSzPts val="5600"/>
              <a:buChar char="•"/>
              <a:defRPr sz="5600"/>
            </a:lvl2pPr>
            <a:lvl3pPr marL="1371600" lvl="2" indent="-533400" algn="l">
              <a:lnSpc>
                <a:spcPct val="90000"/>
              </a:lnSpc>
              <a:spcBef>
                <a:spcPts val="1000"/>
              </a:spcBef>
              <a:spcAft>
                <a:spcPts val="0"/>
              </a:spcAft>
              <a:buClr>
                <a:schemeClr val="dk1"/>
              </a:buClr>
              <a:buSzPts val="4800"/>
              <a:buChar char="•"/>
              <a:defRPr sz="4800"/>
            </a:lvl3pPr>
            <a:lvl4pPr marL="1828800" lvl="3" indent="-482600" algn="l">
              <a:lnSpc>
                <a:spcPct val="90000"/>
              </a:lnSpc>
              <a:spcBef>
                <a:spcPts val="1000"/>
              </a:spcBef>
              <a:spcAft>
                <a:spcPts val="0"/>
              </a:spcAft>
              <a:buClr>
                <a:schemeClr val="dk1"/>
              </a:buClr>
              <a:buSzPts val="4000"/>
              <a:buChar char="•"/>
              <a:defRPr sz="4000"/>
            </a:lvl4pPr>
            <a:lvl5pPr marL="2286000" lvl="4" indent="-482600" algn="l">
              <a:lnSpc>
                <a:spcPct val="90000"/>
              </a:lnSpc>
              <a:spcBef>
                <a:spcPts val="1000"/>
              </a:spcBef>
              <a:spcAft>
                <a:spcPts val="0"/>
              </a:spcAft>
              <a:buClr>
                <a:schemeClr val="dk1"/>
              </a:buClr>
              <a:buSzPts val="4000"/>
              <a:buChar char="•"/>
              <a:defRPr sz="4000"/>
            </a:lvl5pPr>
            <a:lvl6pPr marL="2743200" lvl="5" indent="-482600" algn="l">
              <a:lnSpc>
                <a:spcPct val="90000"/>
              </a:lnSpc>
              <a:spcBef>
                <a:spcPts val="1000"/>
              </a:spcBef>
              <a:spcAft>
                <a:spcPts val="0"/>
              </a:spcAft>
              <a:buClr>
                <a:schemeClr val="dk1"/>
              </a:buClr>
              <a:buSzPts val="4000"/>
              <a:buChar char="•"/>
              <a:defRPr sz="4000"/>
            </a:lvl6pPr>
            <a:lvl7pPr marL="3200400" lvl="6" indent="-482600" algn="l">
              <a:lnSpc>
                <a:spcPct val="90000"/>
              </a:lnSpc>
              <a:spcBef>
                <a:spcPts val="1000"/>
              </a:spcBef>
              <a:spcAft>
                <a:spcPts val="0"/>
              </a:spcAft>
              <a:buClr>
                <a:schemeClr val="dk1"/>
              </a:buClr>
              <a:buSzPts val="4000"/>
              <a:buChar char="•"/>
              <a:defRPr sz="4000"/>
            </a:lvl7pPr>
            <a:lvl8pPr marL="3657600" lvl="7" indent="-482600" algn="l">
              <a:lnSpc>
                <a:spcPct val="90000"/>
              </a:lnSpc>
              <a:spcBef>
                <a:spcPts val="1000"/>
              </a:spcBef>
              <a:spcAft>
                <a:spcPts val="0"/>
              </a:spcAft>
              <a:buClr>
                <a:schemeClr val="dk1"/>
              </a:buClr>
              <a:buSzPts val="4000"/>
              <a:buChar char="•"/>
              <a:defRPr sz="4000"/>
            </a:lvl8pPr>
            <a:lvl9pPr marL="4114800" lvl="8" indent="-482600" algn="l">
              <a:lnSpc>
                <a:spcPct val="90000"/>
              </a:lnSpc>
              <a:spcBef>
                <a:spcPts val="1000"/>
              </a:spcBef>
              <a:spcAft>
                <a:spcPts val="0"/>
              </a:spcAft>
              <a:buClr>
                <a:schemeClr val="dk1"/>
              </a:buClr>
              <a:buSzPts val="4000"/>
              <a:buChar char="•"/>
              <a:defRPr sz="4000"/>
            </a:lvl9pPr>
          </a:lstStyle>
          <a:p>
            <a:endParaRPr/>
          </a:p>
        </p:txBody>
      </p:sp>
      <p:sp>
        <p:nvSpPr>
          <p:cNvPr id="150" name="Google Shape;150;g2de72e35e2c_0_55"/>
          <p:cNvSpPr txBox="1">
            <a:spLocks noGrp="1"/>
          </p:cNvSpPr>
          <p:nvPr>
            <p:ph type="body" idx="2"/>
          </p:nvPr>
        </p:nvSpPr>
        <p:spPr>
          <a:xfrm>
            <a:off x="1679576" y="4114800"/>
            <a:ext cx="7864500" cy="7623300"/>
          </a:xfrm>
          <a:prstGeom prst="rect">
            <a:avLst/>
          </a:prstGeom>
          <a:noFill/>
          <a:ln>
            <a:noFill/>
          </a:ln>
        </p:spPr>
        <p:txBody>
          <a:bodyPr spcFirstLastPara="1" wrap="square" lIns="182850" tIns="91400" rIns="182850" bIns="91400" anchor="t" anchorCtr="0">
            <a:normAutofit/>
          </a:bodyPr>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151" name="Google Shape;151;g2de72e35e2c_0_55"/>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2" name="Google Shape;152;g2de72e35e2c_0_55"/>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3" name="Google Shape;153;g2de72e35e2c_0_55"/>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4"/>
        <p:cNvGrpSpPr/>
        <p:nvPr/>
      </p:nvGrpSpPr>
      <p:grpSpPr>
        <a:xfrm>
          <a:off x="0" y="0"/>
          <a:ext cx="0" cy="0"/>
          <a:chOff x="0" y="0"/>
          <a:chExt cx="0" cy="0"/>
        </a:xfrm>
      </p:grpSpPr>
      <p:sp>
        <p:nvSpPr>
          <p:cNvPr id="155" name="Google Shape;155;g2de72e35e2c_0_62"/>
          <p:cNvSpPr txBox="1">
            <a:spLocks noGrp="1"/>
          </p:cNvSpPr>
          <p:nvPr>
            <p:ph type="title"/>
          </p:nvPr>
        </p:nvSpPr>
        <p:spPr>
          <a:xfrm>
            <a:off x="1679576" y="914400"/>
            <a:ext cx="7864500" cy="3200400"/>
          </a:xfrm>
          <a:prstGeom prst="rect">
            <a:avLst/>
          </a:prstGeom>
          <a:noFill/>
          <a:ln>
            <a:noFill/>
          </a:ln>
        </p:spPr>
        <p:txBody>
          <a:bodyPr spcFirstLastPara="1" wrap="square" lIns="182850" tIns="91400" rIns="182850" bIns="91400" anchor="b" anchorCtr="0">
            <a:normAutofit/>
          </a:bodyPr>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6" name="Google Shape;156;g2de72e35e2c_0_62"/>
          <p:cNvSpPr>
            <a:spLocks noGrp="1"/>
          </p:cNvSpPr>
          <p:nvPr>
            <p:ph type="pic" idx="2"/>
          </p:nvPr>
        </p:nvSpPr>
        <p:spPr>
          <a:xfrm>
            <a:off x="10366376" y="1974850"/>
            <a:ext cx="12344400" cy="9747300"/>
          </a:xfrm>
          <a:prstGeom prst="rect">
            <a:avLst/>
          </a:prstGeom>
          <a:noFill/>
          <a:ln>
            <a:noFill/>
          </a:ln>
        </p:spPr>
      </p:sp>
      <p:sp>
        <p:nvSpPr>
          <p:cNvPr id="157" name="Google Shape;157;g2de72e35e2c_0_62"/>
          <p:cNvSpPr txBox="1">
            <a:spLocks noGrp="1"/>
          </p:cNvSpPr>
          <p:nvPr>
            <p:ph type="body" idx="1"/>
          </p:nvPr>
        </p:nvSpPr>
        <p:spPr>
          <a:xfrm>
            <a:off x="1679576" y="4114800"/>
            <a:ext cx="7864500" cy="7623300"/>
          </a:xfrm>
          <a:prstGeom prst="rect">
            <a:avLst/>
          </a:prstGeom>
          <a:noFill/>
          <a:ln>
            <a:noFill/>
          </a:ln>
        </p:spPr>
        <p:txBody>
          <a:bodyPr spcFirstLastPara="1" wrap="square" lIns="182850" tIns="91400" rIns="182850" bIns="91400" anchor="t" anchorCtr="0">
            <a:normAutofit/>
          </a:bodyPr>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158" name="Google Shape;158;g2de72e35e2c_0_62"/>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9" name="Google Shape;159;g2de72e35e2c_0_62"/>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0" name="Google Shape;160;g2de72e35e2c_0_62"/>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1"/>
        <p:cNvGrpSpPr/>
        <p:nvPr/>
      </p:nvGrpSpPr>
      <p:grpSpPr>
        <a:xfrm>
          <a:off x="0" y="0"/>
          <a:ext cx="0" cy="0"/>
          <a:chOff x="0" y="0"/>
          <a:chExt cx="0" cy="0"/>
        </a:xfrm>
      </p:grpSpPr>
      <p:sp>
        <p:nvSpPr>
          <p:cNvPr id="162" name="Google Shape;162;g2de72e35e2c_0_69"/>
          <p:cNvSpPr txBox="1">
            <a:spLocks noGrp="1"/>
          </p:cNvSpPr>
          <p:nvPr>
            <p:ph type="title"/>
          </p:nvPr>
        </p:nvSpPr>
        <p:spPr>
          <a:xfrm>
            <a:off x="1676400" y="730250"/>
            <a:ext cx="21031200" cy="26511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3" name="Google Shape;163;g2de72e35e2c_0_69"/>
          <p:cNvSpPr txBox="1">
            <a:spLocks noGrp="1"/>
          </p:cNvSpPr>
          <p:nvPr>
            <p:ph type="body" idx="1"/>
          </p:nvPr>
        </p:nvSpPr>
        <p:spPr>
          <a:xfrm rot="5400000">
            <a:off x="7840650" y="-2513000"/>
            <a:ext cx="8702700" cy="210312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64" name="Google Shape;164;g2de72e35e2c_0_69"/>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5" name="Google Shape;165;g2de72e35e2c_0_69"/>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6" name="Google Shape;166;g2de72e35e2c_0_69"/>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7"/>
        <p:cNvGrpSpPr/>
        <p:nvPr/>
      </p:nvGrpSpPr>
      <p:grpSpPr>
        <a:xfrm>
          <a:off x="0" y="0"/>
          <a:ext cx="0" cy="0"/>
          <a:chOff x="0" y="0"/>
          <a:chExt cx="0" cy="0"/>
        </a:xfrm>
      </p:grpSpPr>
      <p:sp>
        <p:nvSpPr>
          <p:cNvPr id="168" name="Google Shape;168;g2de72e35e2c_0_75"/>
          <p:cNvSpPr txBox="1">
            <a:spLocks noGrp="1"/>
          </p:cNvSpPr>
          <p:nvPr>
            <p:ph type="title"/>
          </p:nvPr>
        </p:nvSpPr>
        <p:spPr>
          <a:xfrm rot="5400000">
            <a:off x="14266800" y="3913250"/>
            <a:ext cx="11623800" cy="52578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9" name="Google Shape;169;g2de72e35e2c_0_75"/>
          <p:cNvSpPr txBox="1">
            <a:spLocks noGrp="1"/>
          </p:cNvSpPr>
          <p:nvPr>
            <p:ph type="body" idx="1"/>
          </p:nvPr>
        </p:nvSpPr>
        <p:spPr>
          <a:xfrm rot="5400000">
            <a:off x="3598800" y="-1192150"/>
            <a:ext cx="11623800" cy="154686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70" name="Google Shape;170;g2de72e35e2c_0_75"/>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1" name="Google Shape;171;g2de72e35e2c_0_75"/>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2" name="Google Shape;172;g2de72e35e2c_0_75"/>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u">
  <p:cSld name="TITLE_1">
    <p:spTree>
      <p:nvGrpSpPr>
        <p:cNvPr id="1" name="Shape 173"/>
        <p:cNvGrpSpPr/>
        <p:nvPr/>
      </p:nvGrpSpPr>
      <p:grpSpPr>
        <a:xfrm>
          <a:off x="0" y="0"/>
          <a:ext cx="0" cy="0"/>
          <a:chOff x="0" y="0"/>
          <a:chExt cx="0" cy="0"/>
        </a:xfrm>
      </p:grpSpPr>
      <p:sp>
        <p:nvSpPr>
          <p:cNvPr id="174" name="Google Shape;174;g2de72e35e2c_0_81"/>
          <p:cNvSpPr txBox="1">
            <a:spLocks noGrp="1"/>
          </p:cNvSpPr>
          <p:nvPr>
            <p:ph type="body" idx="1"/>
          </p:nvPr>
        </p:nvSpPr>
        <p:spPr>
          <a:xfrm>
            <a:off x="1201340" y="11859862"/>
            <a:ext cx="21971100" cy="6369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atin typeface="Helvetica Neue"/>
                <a:ea typeface="Helvetica Neue"/>
                <a:cs typeface="Helvetica Neue"/>
                <a:sym typeface="Helvetica Neue"/>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5" name="Google Shape;175;g2de72e35e2c_0_81"/>
          <p:cNvSpPr txBox="1">
            <a:spLocks noGrp="1"/>
          </p:cNvSpPr>
          <p:nvPr>
            <p:ph type="title"/>
          </p:nvPr>
        </p:nvSpPr>
        <p:spPr>
          <a:xfrm>
            <a:off x="1206496" y="2574991"/>
            <a:ext cx="219711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Arial"/>
              <a:buNone/>
              <a:defRPr sz="11600">
                <a:latin typeface="Arial"/>
                <a:ea typeface="Arial"/>
                <a:cs typeface="Arial"/>
                <a:sym typeface="Aria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76" name="Google Shape;176;g2de72e35e2c_0_81"/>
          <p:cNvSpPr txBox="1">
            <a:spLocks noGrp="1"/>
          </p:cNvSpPr>
          <p:nvPr>
            <p:ph type="body" idx="2"/>
          </p:nvPr>
        </p:nvSpPr>
        <p:spPr>
          <a:xfrm>
            <a:off x="1201342" y="7223190"/>
            <a:ext cx="21971100" cy="1905000"/>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Arial"/>
              <a:buNone/>
              <a:defRPr sz="5500" b="1"/>
            </a:lvl1pPr>
            <a:lvl2pPr marL="914400" lvl="1" indent="-228600" algn="l">
              <a:lnSpc>
                <a:spcPct val="100000"/>
              </a:lnSpc>
              <a:spcBef>
                <a:spcPts val="0"/>
              </a:spcBef>
              <a:spcAft>
                <a:spcPts val="0"/>
              </a:spcAft>
              <a:buClr>
                <a:srgbClr val="000000"/>
              </a:buClr>
              <a:buSzPts val="5500"/>
              <a:buFont typeface="Arial"/>
              <a:buNone/>
              <a:defRPr sz="5500" b="1"/>
            </a:lvl2pPr>
            <a:lvl3pPr marL="1371600" lvl="2" indent="-228600" algn="l">
              <a:lnSpc>
                <a:spcPct val="100000"/>
              </a:lnSpc>
              <a:spcBef>
                <a:spcPts val="0"/>
              </a:spcBef>
              <a:spcAft>
                <a:spcPts val="0"/>
              </a:spcAft>
              <a:buClr>
                <a:srgbClr val="000000"/>
              </a:buClr>
              <a:buSzPts val="5500"/>
              <a:buFont typeface="Arial"/>
              <a:buNone/>
              <a:defRPr sz="5500" b="1"/>
            </a:lvl3pPr>
            <a:lvl4pPr marL="1828800" lvl="3" indent="-228600" algn="l">
              <a:lnSpc>
                <a:spcPct val="100000"/>
              </a:lnSpc>
              <a:spcBef>
                <a:spcPts val="0"/>
              </a:spcBef>
              <a:spcAft>
                <a:spcPts val="0"/>
              </a:spcAft>
              <a:buClr>
                <a:srgbClr val="000000"/>
              </a:buClr>
              <a:buSzPts val="5500"/>
              <a:buFont typeface="Arial"/>
              <a:buNone/>
              <a:defRPr sz="5500" b="1"/>
            </a:lvl4pPr>
            <a:lvl5pPr marL="2286000" lvl="4" indent="-228600" algn="l">
              <a:lnSpc>
                <a:spcPct val="100000"/>
              </a:lnSpc>
              <a:spcBef>
                <a:spcPts val="0"/>
              </a:spcBef>
              <a:spcAft>
                <a:spcPts val="0"/>
              </a:spcAft>
              <a:buClr>
                <a:srgbClr val="000000"/>
              </a:buClr>
              <a:buSzPts val="5500"/>
              <a:buFont typeface="Arial"/>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7" name="Google Shape;177;g2de72e35e2c_0_81"/>
          <p:cNvSpPr txBox="1">
            <a:spLocks noGrp="1"/>
          </p:cNvSpPr>
          <p:nvPr>
            <p:ph type="sldNum" idx="12"/>
          </p:nvPr>
        </p:nvSpPr>
        <p:spPr>
          <a:xfrm>
            <a:off x="12001499" y="13080999"/>
            <a:ext cx="368400" cy="3798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gendă">
  <p:cSld name="TITLE_AND_BODY_1">
    <p:spTree>
      <p:nvGrpSpPr>
        <p:cNvPr id="1" name="Shape 178"/>
        <p:cNvGrpSpPr/>
        <p:nvPr/>
      </p:nvGrpSpPr>
      <p:grpSpPr>
        <a:xfrm>
          <a:off x="0" y="0"/>
          <a:ext cx="0" cy="0"/>
          <a:chOff x="0" y="0"/>
          <a:chExt cx="0" cy="0"/>
        </a:xfrm>
      </p:grpSpPr>
      <p:sp>
        <p:nvSpPr>
          <p:cNvPr id="179" name="Google Shape;179;g2de72e35e2c_0_86"/>
          <p:cNvSpPr txBox="1">
            <a:spLocks noGrp="1"/>
          </p:cNvSpPr>
          <p:nvPr>
            <p:ph type="title"/>
          </p:nvPr>
        </p:nvSpPr>
        <p:spPr>
          <a:xfrm>
            <a:off x="1206500" y="1079500"/>
            <a:ext cx="21971100" cy="14352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80" name="Google Shape;180;g2de72e35e2c_0_86"/>
          <p:cNvSpPr txBox="1">
            <a:spLocks noGrp="1"/>
          </p:cNvSpPr>
          <p:nvPr>
            <p:ph type="body" idx="1"/>
          </p:nvPr>
        </p:nvSpPr>
        <p:spPr>
          <a:xfrm>
            <a:off x="1206500" y="2372962"/>
            <a:ext cx="21971100" cy="9348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Arial"/>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1" name="Google Shape;181;g2de72e35e2c_0_86"/>
          <p:cNvSpPr txBox="1">
            <a:spLocks noGrp="1"/>
          </p:cNvSpPr>
          <p:nvPr>
            <p:ph type="body" idx="2"/>
          </p:nvPr>
        </p:nvSpPr>
        <p:spPr>
          <a:xfrm>
            <a:off x="1206500" y="4248504"/>
            <a:ext cx="21971100" cy="8256000"/>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atin typeface="Helvetica Neue"/>
                <a:ea typeface="Helvetica Neue"/>
                <a:cs typeface="Helvetica Neue"/>
                <a:sym typeface="Helvetica Neue"/>
              </a:defRPr>
            </a:lvl1pPr>
            <a:lvl2pPr marL="914400" lvl="1" indent="-228600" algn="l">
              <a:lnSpc>
                <a:spcPct val="100000"/>
              </a:lnSpc>
              <a:spcBef>
                <a:spcPts val="1800"/>
              </a:spcBef>
              <a:spcAft>
                <a:spcPts val="0"/>
              </a:spcAft>
              <a:buClr>
                <a:srgbClr val="000000"/>
              </a:buClr>
              <a:buSzPts val="5500"/>
              <a:buFont typeface="Helvetica Neue"/>
              <a:buNone/>
              <a:defRPr sz="5500">
                <a:latin typeface="Helvetica Neue"/>
                <a:ea typeface="Helvetica Neue"/>
                <a:cs typeface="Helvetica Neue"/>
                <a:sym typeface="Helvetica Neue"/>
              </a:defRPr>
            </a:lvl2pPr>
            <a:lvl3pPr marL="1371600" lvl="2" indent="-228600" algn="l">
              <a:lnSpc>
                <a:spcPct val="100000"/>
              </a:lnSpc>
              <a:spcBef>
                <a:spcPts val="1800"/>
              </a:spcBef>
              <a:spcAft>
                <a:spcPts val="0"/>
              </a:spcAft>
              <a:buClr>
                <a:srgbClr val="000000"/>
              </a:buClr>
              <a:buSzPts val="5500"/>
              <a:buFont typeface="Helvetica Neue"/>
              <a:buNone/>
              <a:defRPr sz="5500">
                <a:latin typeface="Helvetica Neue"/>
                <a:ea typeface="Helvetica Neue"/>
                <a:cs typeface="Helvetica Neue"/>
                <a:sym typeface="Helvetica Neue"/>
              </a:defRPr>
            </a:lvl3pPr>
            <a:lvl4pPr marL="1828800" lvl="3" indent="-228600" algn="l">
              <a:lnSpc>
                <a:spcPct val="100000"/>
              </a:lnSpc>
              <a:spcBef>
                <a:spcPts val="1800"/>
              </a:spcBef>
              <a:spcAft>
                <a:spcPts val="0"/>
              </a:spcAft>
              <a:buClr>
                <a:srgbClr val="000000"/>
              </a:buClr>
              <a:buSzPts val="5500"/>
              <a:buFont typeface="Helvetica Neue"/>
              <a:buNone/>
              <a:defRPr sz="5500">
                <a:latin typeface="Helvetica Neue"/>
                <a:ea typeface="Helvetica Neue"/>
                <a:cs typeface="Helvetica Neue"/>
                <a:sym typeface="Helvetica Neue"/>
              </a:defRPr>
            </a:lvl4pPr>
            <a:lvl5pPr marL="2286000" lvl="4" indent="-228600" algn="l">
              <a:lnSpc>
                <a:spcPct val="100000"/>
              </a:lnSpc>
              <a:spcBef>
                <a:spcPts val="1800"/>
              </a:spcBef>
              <a:spcAft>
                <a:spcPts val="0"/>
              </a:spcAft>
              <a:buClr>
                <a:srgbClr val="000000"/>
              </a:buClr>
              <a:buSzPts val="5500"/>
              <a:buFont typeface="Helvetica Neue"/>
              <a:buNone/>
              <a:defRPr sz="5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2" name="Google Shape;182;g2de72e35e2c_0_86"/>
          <p:cNvSpPr txBox="1">
            <a:spLocks noGrp="1"/>
          </p:cNvSpPr>
          <p:nvPr>
            <p:ph type="sldNum" idx="12"/>
          </p:nvPr>
        </p:nvSpPr>
        <p:spPr>
          <a:xfrm>
            <a:off x="12001499" y="13080999"/>
            <a:ext cx="368400" cy="3798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g2de72e35e2c_0_223"/>
          <p:cNvSpPr txBox="1">
            <a:spLocks noGrp="1"/>
          </p:cNvSpPr>
          <p:nvPr>
            <p:ph type="title"/>
          </p:nvPr>
        </p:nvSpPr>
        <p:spPr>
          <a:xfrm>
            <a:off x="3105584" y="929886"/>
            <a:ext cx="19516200" cy="1527000"/>
          </a:xfrm>
          <a:prstGeom prst="rect">
            <a:avLst/>
          </a:prstGeom>
          <a:noFill/>
          <a:ln>
            <a:noFill/>
          </a:ln>
        </p:spPr>
        <p:txBody>
          <a:bodyPr spcFirstLastPara="1" wrap="square" lIns="189500" tIns="189500" rIns="189500" bIns="189500" anchor="ctr" anchorCtr="0">
            <a:noAutofit/>
          </a:bodyPr>
          <a:lstStyle>
            <a:lvl1pPr lvl="0" algn="ctr">
              <a:lnSpc>
                <a:spcPct val="100000"/>
              </a:lnSpc>
              <a:spcBef>
                <a:spcPts val="0"/>
              </a:spcBef>
              <a:spcAft>
                <a:spcPts val="0"/>
              </a:spcAft>
              <a:buClr>
                <a:schemeClr val="dk1"/>
              </a:buClr>
              <a:buSzPts val="6600"/>
              <a:buFont typeface="Calibri"/>
              <a:buNone/>
              <a:defRPr>
                <a:solidFill>
                  <a:schemeClr val="dk1"/>
                </a:solidFill>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a:endParaRPr/>
          </a:p>
        </p:txBody>
      </p:sp>
      <p:sp>
        <p:nvSpPr>
          <p:cNvPr id="21" name="Google Shape;21;g2de72e35e2c_0_223"/>
          <p:cNvSpPr txBox="1">
            <a:spLocks noGrp="1"/>
          </p:cNvSpPr>
          <p:nvPr>
            <p:ph type="body" idx="1"/>
          </p:nvPr>
        </p:nvSpPr>
        <p:spPr>
          <a:xfrm>
            <a:off x="1920000" y="3073266"/>
            <a:ext cx="20544000" cy="1395000"/>
          </a:xfrm>
          <a:prstGeom prst="rect">
            <a:avLst/>
          </a:prstGeom>
          <a:noFill/>
          <a:ln>
            <a:noFill/>
          </a:ln>
        </p:spPr>
        <p:txBody>
          <a:bodyPr spcFirstLastPara="1" wrap="square" lIns="189500" tIns="189500" rIns="189500" bIns="189500" anchor="t" anchorCtr="0">
            <a:noAutofit/>
          </a:bodyPr>
          <a:lstStyle>
            <a:lvl1pPr marL="457200" lvl="0" indent="-469900" algn="l">
              <a:lnSpc>
                <a:spcPct val="115000"/>
              </a:lnSpc>
              <a:spcBef>
                <a:spcPts val="0"/>
              </a:spcBef>
              <a:spcAft>
                <a:spcPts val="0"/>
              </a:spcAft>
              <a:buClr>
                <a:schemeClr val="dk1"/>
              </a:buClr>
              <a:buSzPts val="3800"/>
              <a:buAutoNum type="alphaUcPeriod"/>
              <a:defRPr sz="4300"/>
            </a:lvl1pPr>
            <a:lvl2pPr marL="914400" lvl="1" indent="-431800" algn="l">
              <a:lnSpc>
                <a:spcPct val="115000"/>
              </a:lnSpc>
              <a:spcBef>
                <a:spcPts val="0"/>
              </a:spcBef>
              <a:spcAft>
                <a:spcPts val="0"/>
              </a:spcAft>
              <a:buClr>
                <a:schemeClr val="dk1"/>
              </a:buClr>
              <a:buSzPts val="3200"/>
              <a:buAutoNum type="alphaLcPeriod"/>
              <a:defRPr sz="4300"/>
            </a:lvl2pPr>
            <a:lvl3pPr marL="1371600" lvl="2" indent="-431800" algn="l">
              <a:lnSpc>
                <a:spcPct val="115000"/>
              </a:lnSpc>
              <a:spcBef>
                <a:spcPts val="0"/>
              </a:spcBef>
              <a:spcAft>
                <a:spcPts val="0"/>
              </a:spcAft>
              <a:buClr>
                <a:schemeClr val="dk1"/>
              </a:buClr>
              <a:buSzPts val="3200"/>
              <a:buAutoNum type="romanLcPeriod"/>
              <a:defRPr sz="4300"/>
            </a:lvl3pPr>
            <a:lvl4pPr marL="1828800" lvl="3" indent="-431800" algn="l">
              <a:lnSpc>
                <a:spcPct val="115000"/>
              </a:lnSpc>
              <a:spcBef>
                <a:spcPts val="0"/>
              </a:spcBef>
              <a:spcAft>
                <a:spcPts val="0"/>
              </a:spcAft>
              <a:buClr>
                <a:schemeClr val="dk1"/>
              </a:buClr>
              <a:buSzPts val="3200"/>
              <a:buAutoNum type="arabicPeriod"/>
              <a:defRPr sz="4300"/>
            </a:lvl4pPr>
            <a:lvl5pPr marL="2286000" lvl="4" indent="-431800" algn="l">
              <a:lnSpc>
                <a:spcPct val="115000"/>
              </a:lnSpc>
              <a:spcBef>
                <a:spcPts val="0"/>
              </a:spcBef>
              <a:spcAft>
                <a:spcPts val="0"/>
              </a:spcAft>
              <a:buClr>
                <a:schemeClr val="dk1"/>
              </a:buClr>
              <a:buSzPts val="3200"/>
              <a:buAutoNum type="alphaLcPeriod"/>
              <a:defRPr sz="4300"/>
            </a:lvl5pPr>
            <a:lvl6pPr marL="2743200" lvl="5" indent="-431800" algn="l">
              <a:lnSpc>
                <a:spcPct val="115000"/>
              </a:lnSpc>
              <a:spcBef>
                <a:spcPts val="0"/>
              </a:spcBef>
              <a:spcAft>
                <a:spcPts val="0"/>
              </a:spcAft>
              <a:buClr>
                <a:schemeClr val="dk1"/>
              </a:buClr>
              <a:buSzPts val="3200"/>
              <a:buAutoNum type="romanLcPeriod"/>
              <a:defRPr sz="4300"/>
            </a:lvl6pPr>
            <a:lvl7pPr marL="3200400" lvl="6" indent="-431800" algn="l">
              <a:lnSpc>
                <a:spcPct val="115000"/>
              </a:lnSpc>
              <a:spcBef>
                <a:spcPts val="0"/>
              </a:spcBef>
              <a:spcAft>
                <a:spcPts val="0"/>
              </a:spcAft>
              <a:buClr>
                <a:schemeClr val="dk1"/>
              </a:buClr>
              <a:buSzPts val="3200"/>
              <a:buAutoNum type="arabicPeriod"/>
              <a:defRPr sz="4300"/>
            </a:lvl7pPr>
            <a:lvl8pPr marL="3657600" lvl="7" indent="-431800" algn="l">
              <a:lnSpc>
                <a:spcPct val="115000"/>
              </a:lnSpc>
              <a:spcBef>
                <a:spcPts val="0"/>
              </a:spcBef>
              <a:spcAft>
                <a:spcPts val="0"/>
              </a:spcAft>
              <a:buClr>
                <a:schemeClr val="dk1"/>
              </a:buClr>
              <a:buSzPts val="3200"/>
              <a:buAutoNum type="alphaLcPeriod"/>
              <a:defRPr sz="4300"/>
            </a:lvl8pPr>
            <a:lvl9pPr marL="4114800" lvl="8" indent="-431800" algn="l">
              <a:lnSpc>
                <a:spcPct val="115000"/>
              </a:lnSpc>
              <a:spcBef>
                <a:spcPts val="0"/>
              </a:spcBef>
              <a:spcAft>
                <a:spcPts val="0"/>
              </a:spcAft>
              <a:buClr>
                <a:schemeClr val="dk1"/>
              </a:buClr>
              <a:buSzPts val="3200"/>
              <a:buAutoNum type="romanLcPeriod"/>
              <a:defRPr sz="4300"/>
            </a:lvl9pPr>
          </a:lstStyle>
          <a:p>
            <a:endParaRPr/>
          </a:p>
        </p:txBody>
      </p:sp>
      <p:pic>
        <p:nvPicPr>
          <p:cNvPr id="22" name="Google Shape;22;g2de72e35e2c_0_223"/>
          <p:cNvPicPr preferRelativeResize="0"/>
          <p:nvPr/>
        </p:nvPicPr>
        <p:blipFill rotWithShape="1">
          <a:blip r:embed="rId2">
            <a:alphaModFix/>
          </a:blip>
          <a:srcRect l="2722" r="2731"/>
          <a:stretch/>
        </p:blipFill>
        <p:spPr>
          <a:xfrm>
            <a:off x="20782378" y="12480928"/>
            <a:ext cx="2612650" cy="616607"/>
          </a:xfrm>
          <a:prstGeom prst="rect">
            <a:avLst/>
          </a:prstGeom>
          <a:noFill/>
          <a:ln>
            <a:noFill/>
          </a:ln>
        </p:spPr>
      </p:pic>
      <p:pic>
        <p:nvPicPr>
          <p:cNvPr id="23" name="Google Shape;23;g2de72e35e2c_0_223"/>
          <p:cNvPicPr preferRelativeResize="0"/>
          <p:nvPr/>
        </p:nvPicPr>
        <p:blipFill rotWithShape="1">
          <a:blip r:embed="rId3">
            <a:alphaModFix/>
          </a:blip>
          <a:srcRect t="2380" b="2380"/>
          <a:stretch/>
        </p:blipFill>
        <p:spPr>
          <a:xfrm>
            <a:off x="989730" y="798002"/>
            <a:ext cx="1603234" cy="1526930"/>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24" name="Google Shape;24;g2de72e35e2c_0_223"/>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lvl1pPr lvl="0">
              <a:buNone/>
              <a:defRPr sz="3200">
                <a:solidFill>
                  <a:schemeClr val="dk1"/>
                </a:solidFill>
              </a:defRPr>
            </a:lvl1pPr>
            <a:lvl2pPr lvl="1">
              <a:buNone/>
              <a:defRPr sz="3200">
                <a:solidFill>
                  <a:schemeClr val="dk1"/>
                </a:solidFill>
              </a:defRPr>
            </a:lvl2pPr>
            <a:lvl3pPr lvl="2">
              <a:buNone/>
              <a:defRPr sz="3200">
                <a:solidFill>
                  <a:schemeClr val="dk1"/>
                </a:solidFill>
              </a:defRPr>
            </a:lvl3pPr>
            <a:lvl4pPr lvl="3">
              <a:buNone/>
              <a:defRPr sz="3200">
                <a:solidFill>
                  <a:schemeClr val="dk1"/>
                </a:solidFill>
              </a:defRPr>
            </a:lvl4pPr>
            <a:lvl5pPr lvl="4">
              <a:buNone/>
              <a:defRPr sz="3200">
                <a:solidFill>
                  <a:schemeClr val="dk1"/>
                </a:solidFill>
              </a:defRPr>
            </a:lvl5pPr>
            <a:lvl6pPr lvl="5">
              <a:buNone/>
              <a:defRPr sz="3200">
                <a:solidFill>
                  <a:schemeClr val="dk1"/>
                </a:solidFill>
              </a:defRPr>
            </a:lvl6pPr>
            <a:lvl7pPr lvl="6">
              <a:buNone/>
              <a:defRPr sz="3200">
                <a:solidFill>
                  <a:schemeClr val="dk1"/>
                </a:solidFill>
              </a:defRPr>
            </a:lvl7pPr>
            <a:lvl8pPr lvl="7">
              <a:buNone/>
              <a:defRPr sz="3200">
                <a:solidFill>
                  <a:schemeClr val="dk1"/>
                </a:solidFill>
              </a:defRPr>
            </a:lvl8pPr>
            <a:lvl9pPr lvl="8">
              <a:buNone/>
              <a:defRPr sz="32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u și marcatori">
  <p:cSld name="Titlu și marcatori">
    <p:spTree>
      <p:nvGrpSpPr>
        <p:cNvPr id="1" name="Shape 183"/>
        <p:cNvGrpSpPr/>
        <p:nvPr/>
      </p:nvGrpSpPr>
      <p:grpSpPr>
        <a:xfrm>
          <a:off x="0" y="0"/>
          <a:ext cx="0" cy="0"/>
          <a:chOff x="0" y="0"/>
          <a:chExt cx="0" cy="0"/>
        </a:xfrm>
      </p:grpSpPr>
      <p:sp>
        <p:nvSpPr>
          <p:cNvPr id="184" name="Google Shape;184;g2de72e35e2c_0_91"/>
          <p:cNvSpPr txBox="1">
            <a:spLocks noGrp="1"/>
          </p:cNvSpPr>
          <p:nvPr>
            <p:ph type="title"/>
          </p:nvPr>
        </p:nvSpPr>
        <p:spPr>
          <a:xfrm>
            <a:off x="1206500" y="1079500"/>
            <a:ext cx="21971100" cy="1433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85" name="Google Shape;185;g2de72e35e2c_0_91"/>
          <p:cNvSpPr txBox="1">
            <a:spLocks noGrp="1"/>
          </p:cNvSpPr>
          <p:nvPr>
            <p:ph type="body" idx="1"/>
          </p:nvPr>
        </p:nvSpPr>
        <p:spPr>
          <a:xfrm>
            <a:off x="1206500" y="2372962"/>
            <a:ext cx="21971100" cy="9348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Arial"/>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6" name="Google Shape;186;g2de72e35e2c_0_91"/>
          <p:cNvSpPr txBox="1">
            <a:spLocks noGrp="1"/>
          </p:cNvSpPr>
          <p:nvPr>
            <p:ph type="body" idx="2"/>
          </p:nvPr>
        </p:nvSpPr>
        <p:spPr>
          <a:xfrm>
            <a:off x="1206500" y="4248504"/>
            <a:ext cx="21971100" cy="825600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7" name="Google Shape;187;g2de72e35e2c_0_91"/>
          <p:cNvSpPr txBox="1">
            <a:spLocks noGrp="1"/>
          </p:cNvSpPr>
          <p:nvPr>
            <p:ph type="sldNum" idx="12"/>
          </p:nvPr>
        </p:nvSpPr>
        <p:spPr>
          <a:xfrm>
            <a:off x="12001499" y="13080999"/>
            <a:ext cx="368400" cy="3798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rcatori">
  <p:cSld name="Marcatori">
    <p:spTree>
      <p:nvGrpSpPr>
        <p:cNvPr id="1" name="Shape 188"/>
        <p:cNvGrpSpPr/>
        <p:nvPr/>
      </p:nvGrpSpPr>
      <p:grpSpPr>
        <a:xfrm>
          <a:off x="0" y="0"/>
          <a:ext cx="0" cy="0"/>
          <a:chOff x="0" y="0"/>
          <a:chExt cx="0" cy="0"/>
        </a:xfrm>
      </p:grpSpPr>
      <p:sp>
        <p:nvSpPr>
          <p:cNvPr id="189" name="Google Shape;189;g2de72e35e2c_0_96"/>
          <p:cNvSpPr txBox="1">
            <a:spLocks noGrp="1"/>
          </p:cNvSpPr>
          <p:nvPr>
            <p:ph type="body" idx="1"/>
          </p:nvPr>
        </p:nvSpPr>
        <p:spPr>
          <a:xfrm>
            <a:off x="1206500" y="4248504"/>
            <a:ext cx="21971100" cy="825600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90" name="Google Shape;190;g2de72e35e2c_0_96"/>
          <p:cNvSpPr txBox="1">
            <a:spLocks noGrp="1"/>
          </p:cNvSpPr>
          <p:nvPr>
            <p:ph type="sldNum" idx="12"/>
          </p:nvPr>
        </p:nvSpPr>
        <p:spPr>
          <a:xfrm>
            <a:off x="12001499" y="13080999"/>
            <a:ext cx="368400" cy="3798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esson title even">
  <p:cSld name="CUSTOM_11_1">
    <p:spTree>
      <p:nvGrpSpPr>
        <p:cNvPr id="1" name="Shape 196"/>
        <p:cNvGrpSpPr/>
        <p:nvPr/>
      </p:nvGrpSpPr>
      <p:grpSpPr>
        <a:xfrm>
          <a:off x="0" y="0"/>
          <a:ext cx="0" cy="0"/>
          <a:chOff x="0" y="0"/>
          <a:chExt cx="0" cy="0"/>
        </a:xfrm>
      </p:grpSpPr>
      <p:sp>
        <p:nvSpPr>
          <p:cNvPr id="197" name="Google Shape;197;g2ec2e35801e_0_337"/>
          <p:cNvSpPr/>
          <p:nvPr/>
        </p:nvSpPr>
        <p:spPr>
          <a:xfrm>
            <a:off x="0" y="-9800"/>
            <a:ext cx="10300200" cy="13716000"/>
          </a:xfrm>
          <a:prstGeom prst="rect">
            <a:avLst/>
          </a:prstGeom>
          <a:solidFill>
            <a:schemeClr val="dk1"/>
          </a:solidFill>
          <a:ln>
            <a:noFill/>
          </a:ln>
        </p:spPr>
        <p:txBody>
          <a:bodyPr spcFirstLastPara="1" wrap="square" lIns="252650" tIns="252650" rIns="252650" bIns="252650"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198" name="Google Shape;198;g2ec2e35801e_0_337"/>
          <p:cNvSpPr txBox="1">
            <a:spLocks noGrp="1"/>
          </p:cNvSpPr>
          <p:nvPr>
            <p:ph type="title"/>
          </p:nvPr>
        </p:nvSpPr>
        <p:spPr>
          <a:xfrm>
            <a:off x="1920001" y="5950067"/>
            <a:ext cx="7672800" cy="2991000"/>
          </a:xfrm>
          <a:prstGeom prst="rect">
            <a:avLst/>
          </a:prstGeom>
          <a:noFill/>
          <a:ln>
            <a:noFill/>
          </a:ln>
        </p:spPr>
        <p:txBody>
          <a:bodyPr spcFirstLastPara="1" wrap="square" lIns="252650" tIns="252650" rIns="252650" bIns="252650" anchor="ctr" anchorCtr="0">
            <a:noAutofit/>
          </a:bodyPr>
          <a:lstStyle>
            <a:lvl1pPr lvl="0" algn="l">
              <a:lnSpc>
                <a:spcPct val="100000"/>
              </a:lnSpc>
              <a:spcBef>
                <a:spcPts val="0"/>
              </a:spcBef>
              <a:spcAft>
                <a:spcPts val="0"/>
              </a:spcAft>
              <a:buSzPts val="9800"/>
              <a:buNone/>
              <a:defRPr sz="12000">
                <a:solidFill>
                  <a:schemeClr val="accent2"/>
                </a:solidFill>
              </a:defRPr>
            </a:lvl1pPr>
            <a:lvl2pPr lvl="1" algn="ctr">
              <a:lnSpc>
                <a:spcPct val="100000"/>
              </a:lnSpc>
              <a:spcBef>
                <a:spcPts val="0"/>
              </a:spcBef>
              <a:spcAft>
                <a:spcPts val="0"/>
              </a:spcAft>
              <a:buSzPts val="9800"/>
              <a:buNone/>
              <a:defRPr sz="9800"/>
            </a:lvl2pPr>
            <a:lvl3pPr lvl="2" algn="ctr">
              <a:lnSpc>
                <a:spcPct val="100000"/>
              </a:lnSpc>
              <a:spcBef>
                <a:spcPts val="0"/>
              </a:spcBef>
              <a:spcAft>
                <a:spcPts val="0"/>
              </a:spcAft>
              <a:buSzPts val="9800"/>
              <a:buNone/>
              <a:defRPr sz="9800"/>
            </a:lvl3pPr>
            <a:lvl4pPr lvl="3" algn="ctr">
              <a:lnSpc>
                <a:spcPct val="100000"/>
              </a:lnSpc>
              <a:spcBef>
                <a:spcPts val="0"/>
              </a:spcBef>
              <a:spcAft>
                <a:spcPts val="0"/>
              </a:spcAft>
              <a:buSzPts val="9800"/>
              <a:buNone/>
              <a:defRPr sz="9800"/>
            </a:lvl4pPr>
            <a:lvl5pPr lvl="4" algn="ctr">
              <a:lnSpc>
                <a:spcPct val="100000"/>
              </a:lnSpc>
              <a:spcBef>
                <a:spcPts val="0"/>
              </a:spcBef>
              <a:spcAft>
                <a:spcPts val="0"/>
              </a:spcAft>
              <a:buSzPts val="9800"/>
              <a:buNone/>
              <a:defRPr sz="9800"/>
            </a:lvl5pPr>
            <a:lvl6pPr lvl="5" algn="ctr">
              <a:lnSpc>
                <a:spcPct val="100000"/>
              </a:lnSpc>
              <a:spcBef>
                <a:spcPts val="0"/>
              </a:spcBef>
              <a:spcAft>
                <a:spcPts val="0"/>
              </a:spcAft>
              <a:buSzPts val="9800"/>
              <a:buNone/>
              <a:defRPr sz="9800"/>
            </a:lvl6pPr>
            <a:lvl7pPr lvl="6" algn="ctr">
              <a:lnSpc>
                <a:spcPct val="100000"/>
              </a:lnSpc>
              <a:spcBef>
                <a:spcPts val="0"/>
              </a:spcBef>
              <a:spcAft>
                <a:spcPts val="0"/>
              </a:spcAft>
              <a:buSzPts val="9800"/>
              <a:buNone/>
              <a:defRPr sz="9800"/>
            </a:lvl7pPr>
            <a:lvl8pPr lvl="7" algn="ctr">
              <a:lnSpc>
                <a:spcPct val="100000"/>
              </a:lnSpc>
              <a:spcBef>
                <a:spcPts val="0"/>
              </a:spcBef>
              <a:spcAft>
                <a:spcPts val="0"/>
              </a:spcAft>
              <a:buSzPts val="9800"/>
              <a:buNone/>
              <a:defRPr sz="9800"/>
            </a:lvl8pPr>
            <a:lvl9pPr lvl="8" algn="ctr">
              <a:lnSpc>
                <a:spcPct val="100000"/>
              </a:lnSpc>
              <a:spcBef>
                <a:spcPts val="0"/>
              </a:spcBef>
              <a:spcAft>
                <a:spcPts val="0"/>
              </a:spcAft>
              <a:buSzPts val="9800"/>
              <a:buNone/>
              <a:defRPr sz="9800"/>
            </a:lvl9pPr>
          </a:lstStyle>
          <a:p>
            <a:endParaRPr/>
          </a:p>
        </p:txBody>
      </p:sp>
      <p:sp>
        <p:nvSpPr>
          <p:cNvPr id="199" name="Google Shape;199;g2ec2e35801e_0_337"/>
          <p:cNvSpPr txBox="1">
            <a:spLocks noGrp="1"/>
          </p:cNvSpPr>
          <p:nvPr>
            <p:ph type="title" idx="2"/>
          </p:nvPr>
        </p:nvSpPr>
        <p:spPr>
          <a:xfrm>
            <a:off x="2498399" y="2671595"/>
            <a:ext cx="3258600" cy="2244600"/>
          </a:xfrm>
          <a:prstGeom prst="rect">
            <a:avLst/>
          </a:prstGeom>
          <a:noFill/>
          <a:ln>
            <a:noFill/>
          </a:ln>
        </p:spPr>
        <p:txBody>
          <a:bodyPr spcFirstLastPara="1" wrap="square" lIns="252650" tIns="252650" rIns="252650" bIns="252650" anchor="ctr" anchorCtr="0">
            <a:noAutofit/>
          </a:bodyPr>
          <a:lstStyle>
            <a:lvl1pPr lvl="0" algn="ctr">
              <a:lnSpc>
                <a:spcPct val="100000"/>
              </a:lnSpc>
              <a:spcBef>
                <a:spcPts val="0"/>
              </a:spcBef>
              <a:spcAft>
                <a:spcPts val="0"/>
              </a:spcAft>
              <a:buSzPts val="16600"/>
              <a:buNone/>
              <a:defRPr sz="16600">
                <a:solidFill>
                  <a:schemeClr val="accent2"/>
                </a:solidFill>
              </a:defRPr>
            </a:lvl1pPr>
            <a:lvl2pPr lvl="1" algn="ctr">
              <a:lnSpc>
                <a:spcPct val="100000"/>
              </a:lnSpc>
              <a:spcBef>
                <a:spcPts val="0"/>
              </a:spcBef>
              <a:spcAft>
                <a:spcPts val="0"/>
              </a:spcAft>
              <a:buSzPts val="16600"/>
              <a:buNone/>
              <a:defRPr sz="16600"/>
            </a:lvl2pPr>
            <a:lvl3pPr lvl="2" algn="ctr">
              <a:lnSpc>
                <a:spcPct val="100000"/>
              </a:lnSpc>
              <a:spcBef>
                <a:spcPts val="0"/>
              </a:spcBef>
              <a:spcAft>
                <a:spcPts val="0"/>
              </a:spcAft>
              <a:buSzPts val="16600"/>
              <a:buNone/>
              <a:defRPr sz="16600"/>
            </a:lvl3pPr>
            <a:lvl4pPr lvl="3" algn="ctr">
              <a:lnSpc>
                <a:spcPct val="100000"/>
              </a:lnSpc>
              <a:spcBef>
                <a:spcPts val="0"/>
              </a:spcBef>
              <a:spcAft>
                <a:spcPts val="0"/>
              </a:spcAft>
              <a:buSzPts val="16600"/>
              <a:buNone/>
              <a:defRPr sz="16600"/>
            </a:lvl4pPr>
            <a:lvl5pPr lvl="4" algn="ctr">
              <a:lnSpc>
                <a:spcPct val="100000"/>
              </a:lnSpc>
              <a:spcBef>
                <a:spcPts val="0"/>
              </a:spcBef>
              <a:spcAft>
                <a:spcPts val="0"/>
              </a:spcAft>
              <a:buSzPts val="16600"/>
              <a:buNone/>
              <a:defRPr sz="16600"/>
            </a:lvl5pPr>
            <a:lvl6pPr lvl="5" algn="ctr">
              <a:lnSpc>
                <a:spcPct val="100000"/>
              </a:lnSpc>
              <a:spcBef>
                <a:spcPts val="0"/>
              </a:spcBef>
              <a:spcAft>
                <a:spcPts val="0"/>
              </a:spcAft>
              <a:buSzPts val="16600"/>
              <a:buNone/>
              <a:defRPr sz="16600"/>
            </a:lvl6pPr>
            <a:lvl7pPr lvl="6" algn="ctr">
              <a:lnSpc>
                <a:spcPct val="100000"/>
              </a:lnSpc>
              <a:spcBef>
                <a:spcPts val="0"/>
              </a:spcBef>
              <a:spcAft>
                <a:spcPts val="0"/>
              </a:spcAft>
              <a:buSzPts val="16600"/>
              <a:buNone/>
              <a:defRPr sz="16600"/>
            </a:lvl7pPr>
            <a:lvl8pPr lvl="7" algn="ctr">
              <a:lnSpc>
                <a:spcPct val="100000"/>
              </a:lnSpc>
              <a:spcBef>
                <a:spcPts val="0"/>
              </a:spcBef>
              <a:spcAft>
                <a:spcPts val="0"/>
              </a:spcAft>
              <a:buSzPts val="16600"/>
              <a:buNone/>
              <a:defRPr sz="16600"/>
            </a:lvl8pPr>
            <a:lvl9pPr lvl="8" algn="ctr">
              <a:lnSpc>
                <a:spcPct val="100000"/>
              </a:lnSpc>
              <a:spcBef>
                <a:spcPts val="0"/>
              </a:spcBef>
              <a:spcAft>
                <a:spcPts val="0"/>
              </a:spcAft>
              <a:buSzPts val="16600"/>
              <a:buNone/>
              <a:defRPr sz="16600"/>
            </a:lvl9pPr>
          </a:lstStyle>
          <a:p>
            <a:endParaRPr/>
          </a:p>
        </p:txBody>
      </p:sp>
      <p:sp>
        <p:nvSpPr>
          <p:cNvPr id="200" name="Google Shape;200;g2ec2e35801e_0_337"/>
          <p:cNvSpPr txBox="1">
            <a:spLocks noGrp="1"/>
          </p:cNvSpPr>
          <p:nvPr>
            <p:ph type="subTitle" idx="1"/>
          </p:nvPr>
        </p:nvSpPr>
        <p:spPr>
          <a:xfrm>
            <a:off x="1920001" y="10320932"/>
            <a:ext cx="6948000" cy="1611000"/>
          </a:xfrm>
          <a:prstGeom prst="rect">
            <a:avLst/>
          </a:prstGeom>
          <a:noFill/>
          <a:ln>
            <a:noFill/>
          </a:ln>
        </p:spPr>
        <p:txBody>
          <a:bodyPr spcFirstLastPara="1" wrap="square" lIns="252650" tIns="252650" rIns="252650" bIns="252650" anchor="ctr" anchorCtr="0">
            <a:noAutofit/>
          </a:bodyPr>
          <a:lstStyle>
            <a:lvl1pPr lvl="0" algn="l">
              <a:lnSpc>
                <a:spcPct val="150000"/>
              </a:lnSpc>
              <a:spcBef>
                <a:spcPts val="0"/>
              </a:spcBef>
              <a:spcAft>
                <a:spcPts val="0"/>
              </a:spcAft>
              <a:buSzPts val="4000"/>
              <a:buNone/>
              <a:defRPr sz="4200">
                <a:solidFill>
                  <a:schemeClr val="accent2"/>
                </a:solidFill>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pic>
        <p:nvPicPr>
          <p:cNvPr id="201" name="Google Shape;201;g2ec2e35801e_0_337"/>
          <p:cNvPicPr preferRelativeResize="0"/>
          <p:nvPr/>
        </p:nvPicPr>
        <p:blipFill rotWithShape="1">
          <a:blip r:embed="rId2">
            <a:alphaModFix/>
          </a:blip>
          <a:srcRect t="2380" b="2380"/>
          <a:stretch/>
        </p:blipFill>
        <p:spPr>
          <a:xfrm>
            <a:off x="989728" y="798000"/>
            <a:ext cx="1603234" cy="1526931"/>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202" name="Google Shape;202;g2ec2e35801e_0_337"/>
          <p:cNvPicPr preferRelativeResize="0"/>
          <p:nvPr/>
        </p:nvPicPr>
        <p:blipFill rotWithShape="1">
          <a:blip r:embed="rId2">
            <a:alphaModFix/>
          </a:blip>
          <a:srcRect t="2380" b="2380"/>
          <a:stretch/>
        </p:blipFill>
        <p:spPr>
          <a:xfrm>
            <a:off x="989728" y="798000"/>
            <a:ext cx="1603234" cy="1526931"/>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203" name="Google Shape;203;g2ec2e35801e_0_337"/>
          <p:cNvPicPr preferRelativeResize="0"/>
          <p:nvPr/>
        </p:nvPicPr>
        <p:blipFill rotWithShape="1">
          <a:blip r:embed="rId3">
            <a:alphaModFix/>
          </a:blip>
          <a:srcRect l="2722" r="2731"/>
          <a:stretch/>
        </p:blipFill>
        <p:spPr>
          <a:xfrm>
            <a:off x="20782376" y="12480927"/>
            <a:ext cx="2612644" cy="616610"/>
          </a:xfrm>
          <a:prstGeom prst="rect">
            <a:avLst/>
          </a:prstGeom>
          <a:noFill/>
          <a:ln>
            <a:noFill/>
          </a:ln>
        </p:spPr>
      </p:pic>
      <p:sp>
        <p:nvSpPr>
          <p:cNvPr id="204" name="Google Shape;204;g2ec2e35801e_0_337"/>
          <p:cNvSpPr txBox="1">
            <a:spLocks noGrp="1"/>
          </p:cNvSpPr>
          <p:nvPr>
            <p:ph type="sldNum" idx="12"/>
          </p:nvPr>
        </p:nvSpPr>
        <p:spPr>
          <a:xfrm>
            <a:off x="22818090" y="12666269"/>
            <a:ext cx="1463100" cy="1050000"/>
          </a:xfrm>
          <a:prstGeom prst="rect">
            <a:avLst/>
          </a:prstGeom>
        </p:spPr>
        <p:txBody>
          <a:bodyPr spcFirstLastPara="1" wrap="square" lIns="223475" tIns="223475" rIns="223475" bIns="2234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5"/>
        <p:cNvGrpSpPr/>
        <p:nvPr/>
      </p:nvGrpSpPr>
      <p:grpSpPr>
        <a:xfrm>
          <a:off x="0" y="0"/>
          <a:ext cx="0" cy="0"/>
          <a:chOff x="0" y="0"/>
          <a:chExt cx="0" cy="0"/>
        </a:xfrm>
      </p:grpSpPr>
      <p:sp>
        <p:nvSpPr>
          <p:cNvPr id="206" name="Google Shape;206;g2ec2e35801e_0_320"/>
          <p:cNvSpPr txBox="1">
            <a:spLocks noGrp="1"/>
          </p:cNvSpPr>
          <p:nvPr>
            <p:ph type="ctrTitle"/>
          </p:nvPr>
        </p:nvSpPr>
        <p:spPr>
          <a:xfrm>
            <a:off x="10775200" y="1558399"/>
            <a:ext cx="11688600" cy="8333400"/>
          </a:xfrm>
          <a:prstGeom prst="rect">
            <a:avLst/>
          </a:prstGeom>
          <a:noFill/>
          <a:ln>
            <a:noFill/>
          </a:ln>
        </p:spPr>
        <p:txBody>
          <a:bodyPr spcFirstLastPara="1" wrap="square" lIns="252650" tIns="252650" rIns="252650" bIns="252650" anchor="ctr" anchorCtr="0">
            <a:noAutofit/>
          </a:bodyPr>
          <a:lstStyle>
            <a:lvl1pPr lvl="0" algn="r">
              <a:lnSpc>
                <a:spcPct val="90000"/>
              </a:lnSpc>
              <a:spcBef>
                <a:spcPts val="0"/>
              </a:spcBef>
              <a:spcAft>
                <a:spcPts val="0"/>
              </a:spcAft>
              <a:buSzPts val="11400"/>
              <a:buNone/>
              <a:defRPr sz="16000"/>
            </a:lvl1pPr>
            <a:lvl2pPr lvl="1" algn="ctr">
              <a:lnSpc>
                <a:spcPct val="100000"/>
              </a:lnSpc>
              <a:spcBef>
                <a:spcPts val="0"/>
              </a:spcBef>
              <a:spcAft>
                <a:spcPts val="0"/>
              </a:spcAft>
              <a:buSzPts val="14400"/>
              <a:buNone/>
              <a:defRPr sz="14400"/>
            </a:lvl2pPr>
            <a:lvl3pPr lvl="2" algn="ctr">
              <a:lnSpc>
                <a:spcPct val="100000"/>
              </a:lnSpc>
              <a:spcBef>
                <a:spcPts val="0"/>
              </a:spcBef>
              <a:spcAft>
                <a:spcPts val="0"/>
              </a:spcAft>
              <a:buSzPts val="14400"/>
              <a:buNone/>
              <a:defRPr sz="14400"/>
            </a:lvl3pPr>
            <a:lvl4pPr lvl="3" algn="ctr">
              <a:lnSpc>
                <a:spcPct val="100000"/>
              </a:lnSpc>
              <a:spcBef>
                <a:spcPts val="0"/>
              </a:spcBef>
              <a:spcAft>
                <a:spcPts val="0"/>
              </a:spcAft>
              <a:buSzPts val="14400"/>
              <a:buNone/>
              <a:defRPr sz="14400"/>
            </a:lvl4pPr>
            <a:lvl5pPr lvl="4" algn="ctr">
              <a:lnSpc>
                <a:spcPct val="100000"/>
              </a:lnSpc>
              <a:spcBef>
                <a:spcPts val="0"/>
              </a:spcBef>
              <a:spcAft>
                <a:spcPts val="0"/>
              </a:spcAft>
              <a:buSzPts val="14400"/>
              <a:buNone/>
              <a:defRPr sz="14400"/>
            </a:lvl5pPr>
            <a:lvl6pPr lvl="5" algn="ctr">
              <a:lnSpc>
                <a:spcPct val="100000"/>
              </a:lnSpc>
              <a:spcBef>
                <a:spcPts val="0"/>
              </a:spcBef>
              <a:spcAft>
                <a:spcPts val="0"/>
              </a:spcAft>
              <a:buSzPts val="14400"/>
              <a:buNone/>
              <a:defRPr sz="14400"/>
            </a:lvl6pPr>
            <a:lvl7pPr lvl="6" algn="ctr">
              <a:lnSpc>
                <a:spcPct val="100000"/>
              </a:lnSpc>
              <a:spcBef>
                <a:spcPts val="0"/>
              </a:spcBef>
              <a:spcAft>
                <a:spcPts val="0"/>
              </a:spcAft>
              <a:buSzPts val="14400"/>
              <a:buNone/>
              <a:defRPr sz="14400"/>
            </a:lvl7pPr>
            <a:lvl8pPr lvl="7" algn="ctr">
              <a:lnSpc>
                <a:spcPct val="100000"/>
              </a:lnSpc>
              <a:spcBef>
                <a:spcPts val="0"/>
              </a:spcBef>
              <a:spcAft>
                <a:spcPts val="0"/>
              </a:spcAft>
              <a:buSzPts val="14400"/>
              <a:buNone/>
              <a:defRPr sz="14400"/>
            </a:lvl8pPr>
            <a:lvl9pPr lvl="8" algn="ctr">
              <a:lnSpc>
                <a:spcPct val="100000"/>
              </a:lnSpc>
              <a:spcBef>
                <a:spcPts val="0"/>
              </a:spcBef>
              <a:spcAft>
                <a:spcPts val="0"/>
              </a:spcAft>
              <a:buSzPts val="14400"/>
              <a:buNone/>
              <a:defRPr sz="144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
  <p:cSld name="TITLE_1">
    <p:spTree>
      <p:nvGrpSpPr>
        <p:cNvPr id="1" name="Shape 207"/>
        <p:cNvGrpSpPr/>
        <p:nvPr/>
      </p:nvGrpSpPr>
      <p:grpSpPr>
        <a:xfrm>
          <a:off x="0" y="0"/>
          <a:ext cx="0" cy="0"/>
          <a:chOff x="0" y="0"/>
          <a:chExt cx="0" cy="0"/>
        </a:xfrm>
      </p:grpSpPr>
      <p:sp>
        <p:nvSpPr>
          <p:cNvPr id="208" name="Google Shape;208;g2ec2e35801e_0_322"/>
          <p:cNvSpPr txBox="1">
            <a:spLocks noGrp="1"/>
          </p:cNvSpPr>
          <p:nvPr>
            <p:ph type="sldNum" idx="12"/>
          </p:nvPr>
        </p:nvSpPr>
        <p:spPr>
          <a:xfrm>
            <a:off x="22818090" y="12666269"/>
            <a:ext cx="1463100" cy="1050000"/>
          </a:xfrm>
          <a:prstGeom prst="rect">
            <a:avLst/>
          </a:prstGeom>
        </p:spPr>
        <p:txBody>
          <a:bodyPr spcFirstLastPara="1" wrap="square" lIns="223475" tIns="223475" rIns="223475" bIns="2234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9"/>
        <p:cNvGrpSpPr/>
        <p:nvPr/>
      </p:nvGrpSpPr>
      <p:grpSpPr>
        <a:xfrm>
          <a:off x="0" y="0"/>
          <a:ext cx="0" cy="0"/>
          <a:chOff x="0" y="0"/>
          <a:chExt cx="0" cy="0"/>
        </a:xfrm>
      </p:grpSpPr>
      <p:sp>
        <p:nvSpPr>
          <p:cNvPr id="210" name="Google Shape;210;g2ec2e35801e_0_323"/>
          <p:cNvSpPr txBox="1">
            <a:spLocks noGrp="1"/>
          </p:cNvSpPr>
          <p:nvPr>
            <p:ph type="title"/>
          </p:nvPr>
        </p:nvSpPr>
        <p:spPr>
          <a:xfrm>
            <a:off x="3105583" y="929884"/>
            <a:ext cx="19516200" cy="1527000"/>
          </a:xfrm>
          <a:prstGeom prst="rect">
            <a:avLst/>
          </a:prstGeom>
          <a:noFill/>
          <a:ln>
            <a:noFill/>
          </a:ln>
        </p:spPr>
        <p:txBody>
          <a:bodyPr spcFirstLastPara="1" wrap="square" lIns="252650" tIns="252650" rIns="252650" bIns="252650" anchor="ctr" anchorCtr="0">
            <a:noAutofit/>
          </a:bodyPr>
          <a:lstStyle>
            <a:lvl1pPr lvl="0" algn="ctr">
              <a:lnSpc>
                <a:spcPct val="100000"/>
              </a:lnSpc>
              <a:spcBef>
                <a:spcPts val="0"/>
              </a:spcBef>
              <a:spcAft>
                <a:spcPts val="0"/>
              </a:spcAft>
              <a:buClr>
                <a:schemeClr val="dk1"/>
              </a:buClr>
              <a:buSzPts val="8800"/>
              <a:buNone/>
              <a:defRPr>
                <a:solidFill>
                  <a:schemeClr val="dk1"/>
                </a:solidFill>
              </a:defRPr>
            </a:lvl1pPr>
            <a:lvl2pPr lvl="1" algn="l">
              <a:lnSpc>
                <a:spcPct val="100000"/>
              </a:lnSpc>
              <a:spcBef>
                <a:spcPts val="0"/>
              </a:spcBef>
              <a:spcAft>
                <a:spcPts val="0"/>
              </a:spcAft>
              <a:buSzPts val="7800"/>
              <a:buNone/>
              <a:defRPr/>
            </a:lvl2pPr>
            <a:lvl3pPr lvl="2" algn="l">
              <a:lnSpc>
                <a:spcPct val="100000"/>
              </a:lnSpc>
              <a:spcBef>
                <a:spcPts val="0"/>
              </a:spcBef>
              <a:spcAft>
                <a:spcPts val="0"/>
              </a:spcAft>
              <a:buSzPts val="7800"/>
              <a:buNone/>
              <a:defRPr/>
            </a:lvl3pPr>
            <a:lvl4pPr lvl="3" algn="l">
              <a:lnSpc>
                <a:spcPct val="100000"/>
              </a:lnSpc>
              <a:spcBef>
                <a:spcPts val="0"/>
              </a:spcBef>
              <a:spcAft>
                <a:spcPts val="0"/>
              </a:spcAft>
              <a:buSzPts val="7800"/>
              <a:buNone/>
              <a:defRPr/>
            </a:lvl4pPr>
            <a:lvl5pPr lvl="4" algn="l">
              <a:lnSpc>
                <a:spcPct val="100000"/>
              </a:lnSpc>
              <a:spcBef>
                <a:spcPts val="0"/>
              </a:spcBef>
              <a:spcAft>
                <a:spcPts val="0"/>
              </a:spcAft>
              <a:buSzPts val="7800"/>
              <a:buNone/>
              <a:defRPr/>
            </a:lvl5pPr>
            <a:lvl6pPr lvl="5" algn="l">
              <a:lnSpc>
                <a:spcPct val="100000"/>
              </a:lnSpc>
              <a:spcBef>
                <a:spcPts val="0"/>
              </a:spcBef>
              <a:spcAft>
                <a:spcPts val="0"/>
              </a:spcAft>
              <a:buSzPts val="7800"/>
              <a:buNone/>
              <a:defRPr/>
            </a:lvl6pPr>
            <a:lvl7pPr lvl="6" algn="l">
              <a:lnSpc>
                <a:spcPct val="100000"/>
              </a:lnSpc>
              <a:spcBef>
                <a:spcPts val="0"/>
              </a:spcBef>
              <a:spcAft>
                <a:spcPts val="0"/>
              </a:spcAft>
              <a:buSzPts val="7800"/>
              <a:buNone/>
              <a:defRPr/>
            </a:lvl7pPr>
            <a:lvl8pPr lvl="7" algn="l">
              <a:lnSpc>
                <a:spcPct val="100000"/>
              </a:lnSpc>
              <a:spcBef>
                <a:spcPts val="0"/>
              </a:spcBef>
              <a:spcAft>
                <a:spcPts val="0"/>
              </a:spcAft>
              <a:buSzPts val="7800"/>
              <a:buNone/>
              <a:defRPr/>
            </a:lvl8pPr>
            <a:lvl9pPr lvl="8" algn="l">
              <a:lnSpc>
                <a:spcPct val="100000"/>
              </a:lnSpc>
              <a:spcBef>
                <a:spcPts val="0"/>
              </a:spcBef>
              <a:spcAft>
                <a:spcPts val="0"/>
              </a:spcAft>
              <a:buSzPts val="7800"/>
              <a:buNone/>
              <a:defRPr/>
            </a:lvl9pPr>
          </a:lstStyle>
          <a:p>
            <a:endParaRPr/>
          </a:p>
        </p:txBody>
      </p:sp>
      <p:sp>
        <p:nvSpPr>
          <p:cNvPr id="211" name="Google Shape;211;g2ec2e35801e_0_323"/>
          <p:cNvSpPr txBox="1">
            <a:spLocks noGrp="1"/>
          </p:cNvSpPr>
          <p:nvPr>
            <p:ph type="body" idx="1"/>
          </p:nvPr>
        </p:nvSpPr>
        <p:spPr>
          <a:xfrm>
            <a:off x="1920001" y="3073267"/>
            <a:ext cx="20544000" cy="1395000"/>
          </a:xfrm>
          <a:prstGeom prst="rect">
            <a:avLst/>
          </a:prstGeom>
          <a:noFill/>
          <a:ln>
            <a:noFill/>
          </a:ln>
        </p:spPr>
        <p:txBody>
          <a:bodyPr spcFirstLastPara="1" wrap="square" lIns="252650" tIns="252650" rIns="252650" bIns="252650" anchor="t" anchorCtr="0">
            <a:noAutofit/>
          </a:bodyPr>
          <a:lstStyle>
            <a:lvl1pPr marL="457200" lvl="0" indent="-546100" algn="l">
              <a:lnSpc>
                <a:spcPct val="115000"/>
              </a:lnSpc>
              <a:spcBef>
                <a:spcPts val="0"/>
              </a:spcBef>
              <a:spcAft>
                <a:spcPts val="0"/>
              </a:spcAft>
              <a:buSzPts val="5000"/>
              <a:buAutoNum type="alphaUcPeriod"/>
              <a:defRPr sz="4200"/>
            </a:lvl1pPr>
            <a:lvl2pPr marL="914400" lvl="1" indent="-495300" algn="l">
              <a:lnSpc>
                <a:spcPct val="115000"/>
              </a:lnSpc>
              <a:spcBef>
                <a:spcPts val="0"/>
              </a:spcBef>
              <a:spcAft>
                <a:spcPts val="0"/>
              </a:spcAft>
              <a:buSzPts val="4200"/>
              <a:buAutoNum type="alphaLcPeriod"/>
              <a:defRPr sz="4200"/>
            </a:lvl2pPr>
            <a:lvl3pPr marL="1371600" lvl="2" indent="-495300" algn="l">
              <a:lnSpc>
                <a:spcPct val="115000"/>
              </a:lnSpc>
              <a:spcBef>
                <a:spcPts val="0"/>
              </a:spcBef>
              <a:spcAft>
                <a:spcPts val="0"/>
              </a:spcAft>
              <a:buSzPts val="4200"/>
              <a:buAutoNum type="romanLcPeriod"/>
              <a:defRPr sz="4200"/>
            </a:lvl3pPr>
            <a:lvl4pPr marL="1828800" lvl="3" indent="-495300" algn="l">
              <a:lnSpc>
                <a:spcPct val="115000"/>
              </a:lnSpc>
              <a:spcBef>
                <a:spcPts val="0"/>
              </a:spcBef>
              <a:spcAft>
                <a:spcPts val="0"/>
              </a:spcAft>
              <a:buSzPts val="4200"/>
              <a:buAutoNum type="arabicPeriod"/>
              <a:defRPr sz="4200"/>
            </a:lvl4pPr>
            <a:lvl5pPr marL="2286000" lvl="4" indent="-495300" algn="l">
              <a:lnSpc>
                <a:spcPct val="115000"/>
              </a:lnSpc>
              <a:spcBef>
                <a:spcPts val="0"/>
              </a:spcBef>
              <a:spcAft>
                <a:spcPts val="0"/>
              </a:spcAft>
              <a:buSzPts val="4200"/>
              <a:buAutoNum type="alphaLcPeriod"/>
              <a:defRPr sz="4200"/>
            </a:lvl5pPr>
            <a:lvl6pPr marL="2743200" lvl="5" indent="-495300" algn="l">
              <a:lnSpc>
                <a:spcPct val="115000"/>
              </a:lnSpc>
              <a:spcBef>
                <a:spcPts val="0"/>
              </a:spcBef>
              <a:spcAft>
                <a:spcPts val="0"/>
              </a:spcAft>
              <a:buSzPts val="4200"/>
              <a:buAutoNum type="romanLcPeriod"/>
              <a:defRPr sz="4200"/>
            </a:lvl6pPr>
            <a:lvl7pPr marL="3200400" lvl="6" indent="-495300" algn="l">
              <a:lnSpc>
                <a:spcPct val="115000"/>
              </a:lnSpc>
              <a:spcBef>
                <a:spcPts val="0"/>
              </a:spcBef>
              <a:spcAft>
                <a:spcPts val="0"/>
              </a:spcAft>
              <a:buSzPts val="4200"/>
              <a:buAutoNum type="arabicPeriod"/>
              <a:defRPr sz="4200"/>
            </a:lvl7pPr>
            <a:lvl8pPr marL="3657600" lvl="7" indent="-495300" algn="l">
              <a:lnSpc>
                <a:spcPct val="115000"/>
              </a:lnSpc>
              <a:spcBef>
                <a:spcPts val="0"/>
              </a:spcBef>
              <a:spcAft>
                <a:spcPts val="0"/>
              </a:spcAft>
              <a:buSzPts val="4200"/>
              <a:buAutoNum type="alphaLcPeriod"/>
              <a:defRPr sz="4200"/>
            </a:lvl8pPr>
            <a:lvl9pPr marL="4114800" lvl="8" indent="-495300" algn="l">
              <a:lnSpc>
                <a:spcPct val="115000"/>
              </a:lnSpc>
              <a:spcBef>
                <a:spcPts val="0"/>
              </a:spcBef>
              <a:spcAft>
                <a:spcPts val="0"/>
              </a:spcAft>
              <a:buSzPts val="4200"/>
              <a:buAutoNum type="romanLcPeriod"/>
              <a:defRPr sz="4200"/>
            </a:lvl9pPr>
          </a:lstStyle>
          <a:p>
            <a:endParaRPr/>
          </a:p>
        </p:txBody>
      </p:sp>
      <p:pic>
        <p:nvPicPr>
          <p:cNvPr id="212" name="Google Shape;212;g2ec2e35801e_0_323"/>
          <p:cNvPicPr preferRelativeResize="0"/>
          <p:nvPr/>
        </p:nvPicPr>
        <p:blipFill rotWithShape="1">
          <a:blip r:embed="rId2">
            <a:alphaModFix/>
          </a:blip>
          <a:srcRect l="2722" r="2731"/>
          <a:stretch/>
        </p:blipFill>
        <p:spPr>
          <a:xfrm>
            <a:off x="20782376" y="12480927"/>
            <a:ext cx="2612644" cy="616610"/>
          </a:xfrm>
          <a:prstGeom prst="rect">
            <a:avLst/>
          </a:prstGeom>
          <a:noFill/>
          <a:ln>
            <a:noFill/>
          </a:ln>
        </p:spPr>
      </p:pic>
      <p:pic>
        <p:nvPicPr>
          <p:cNvPr id="213" name="Google Shape;213;g2ec2e35801e_0_323"/>
          <p:cNvPicPr preferRelativeResize="0"/>
          <p:nvPr/>
        </p:nvPicPr>
        <p:blipFill rotWithShape="1">
          <a:blip r:embed="rId3">
            <a:alphaModFix/>
          </a:blip>
          <a:srcRect t="2380" b="2380"/>
          <a:stretch/>
        </p:blipFill>
        <p:spPr>
          <a:xfrm>
            <a:off x="989728" y="798000"/>
            <a:ext cx="1603234" cy="1526931"/>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214" name="Google Shape;214;g2ec2e35801e_0_323"/>
          <p:cNvSpPr txBox="1">
            <a:spLocks noGrp="1"/>
          </p:cNvSpPr>
          <p:nvPr>
            <p:ph type="sldNum" idx="12"/>
          </p:nvPr>
        </p:nvSpPr>
        <p:spPr>
          <a:xfrm>
            <a:off x="22818090" y="12666269"/>
            <a:ext cx="1463100" cy="1050000"/>
          </a:xfrm>
          <a:prstGeom prst="rect">
            <a:avLst/>
          </a:prstGeom>
        </p:spPr>
        <p:txBody>
          <a:bodyPr spcFirstLastPara="1" wrap="square" lIns="223475" tIns="223475" rIns="223475" bIns="2234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esson title uneven">
  <p:cSld name="CUSTOM_11">
    <p:spTree>
      <p:nvGrpSpPr>
        <p:cNvPr id="1" name="Shape 215"/>
        <p:cNvGrpSpPr/>
        <p:nvPr/>
      </p:nvGrpSpPr>
      <p:grpSpPr>
        <a:xfrm>
          <a:off x="0" y="0"/>
          <a:ext cx="0" cy="0"/>
          <a:chOff x="0" y="0"/>
          <a:chExt cx="0" cy="0"/>
        </a:xfrm>
      </p:grpSpPr>
      <p:sp>
        <p:nvSpPr>
          <p:cNvPr id="216" name="Google Shape;216;g2ec2e35801e_0_328"/>
          <p:cNvSpPr/>
          <p:nvPr/>
        </p:nvSpPr>
        <p:spPr>
          <a:xfrm>
            <a:off x="0" y="-9800"/>
            <a:ext cx="10300200" cy="13716000"/>
          </a:xfrm>
          <a:prstGeom prst="rect">
            <a:avLst/>
          </a:prstGeom>
          <a:solidFill>
            <a:schemeClr val="dk1"/>
          </a:solidFill>
          <a:ln>
            <a:noFill/>
          </a:ln>
        </p:spPr>
        <p:txBody>
          <a:bodyPr spcFirstLastPara="1" wrap="square" lIns="252650" tIns="252650" rIns="252650" bIns="252650"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217" name="Google Shape;217;g2ec2e35801e_0_328"/>
          <p:cNvSpPr/>
          <p:nvPr/>
        </p:nvSpPr>
        <p:spPr>
          <a:xfrm>
            <a:off x="10282666" y="-9800"/>
            <a:ext cx="14100600" cy="13716000"/>
          </a:xfrm>
          <a:prstGeom prst="rect">
            <a:avLst/>
          </a:prstGeom>
          <a:solidFill>
            <a:schemeClr val="lt1"/>
          </a:solidFill>
          <a:ln>
            <a:noFill/>
          </a:ln>
        </p:spPr>
        <p:txBody>
          <a:bodyPr spcFirstLastPara="1" wrap="square" lIns="252650" tIns="252650" rIns="252650" bIns="252650"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218" name="Google Shape;218;g2ec2e35801e_0_328"/>
          <p:cNvSpPr txBox="1">
            <a:spLocks noGrp="1"/>
          </p:cNvSpPr>
          <p:nvPr>
            <p:ph type="title"/>
          </p:nvPr>
        </p:nvSpPr>
        <p:spPr>
          <a:xfrm>
            <a:off x="1920001" y="5950067"/>
            <a:ext cx="7672800" cy="2991000"/>
          </a:xfrm>
          <a:prstGeom prst="rect">
            <a:avLst/>
          </a:prstGeom>
          <a:noFill/>
          <a:ln>
            <a:noFill/>
          </a:ln>
        </p:spPr>
        <p:txBody>
          <a:bodyPr spcFirstLastPara="1" wrap="square" lIns="252650" tIns="252650" rIns="252650" bIns="252650" anchor="ctr" anchorCtr="0">
            <a:noAutofit/>
          </a:bodyPr>
          <a:lstStyle>
            <a:lvl1pPr lvl="0" algn="l">
              <a:lnSpc>
                <a:spcPct val="100000"/>
              </a:lnSpc>
              <a:spcBef>
                <a:spcPts val="0"/>
              </a:spcBef>
              <a:spcAft>
                <a:spcPts val="0"/>
              </a:spcAft>
              <a:buSzPts val="9800"/>
              <a:buNone/>
              <a:defRPr sz="12000">
                <a:solidFill>
                  <a:schemeClr val="accent2"/>
                </a:solidFill>
              </a:defRPr>
            </a:lvl1pPr>
            <a:lvl2pPr lvl="1" algn="ctr">
              <a:lnSpc>
                <a:spcPct val="100000"/>
              </a:lnSpc>
              <a:spcBef>
                <a:spcPts val="0"/>
              </a:spcBef>
              <a:spcAft>
                <a:spcPts val="0"/>
              </a:spcAft>
              <a:buSzPts val="9800"/>
              <a:buNone/>
              <a:defRPr sz="9800"/>
            </a:lvl2pPr>
            <a:lvl3pPr lvl="2" algn="ctr">
              <a:lnSpc>
                <a:spcPct val="100000"/>
              </a:lnSpc>
              <a:spcBef>
                <a:spcPts val="0"/>
              </a:spcBef>
              <a:spcAft>
                <a:spcPts val="0"/>
              </a:spcAft>
              <a:buSzPts val="9800"/>
              <a:buNone/>
              <a:defRPr sz="9800"/>
            </a:lvl3pPr>
            <a:lvl4pPr lvl="3" algn="ctr">
              <a:lnSpc>
                <a:spcPct val="100000"/>
              </a:lnSpc>
              <a:spcBef>
                <a:spcPts val="0"/>
              </a:spcBef>
              <a:spcAft>
                <a:spcPts val="0"/>
              </a:spcAft>
              <a:buSzPts val="9800"/>
              <a:buNone/>
              <a:defRPr sz="9800"/>
            </a:lvl4pPr>
            <a:lvl5pPr lvl="4" algn="ctr">
              <a:lnSpc>
                <a:spcPct val="100000"/>
              </a:lnSpc>
              <a:spcBef>
                <a:spcPts val="0"/>
              </a:spcBef>
              <a:spcAft>
                <a:spcPts val="0"/>
              </a:spcAft>
              <a:buSzPts val="9800"/>
              <a:buNone/>
              <a:defRPr sz="9800"/>
            </a:lvl5pPr>
            <a:lvl6pPr lvl="5" algn="ctr">
              <a:lnSpc>
                <a:spcPct val="100000"/>
              </a:lnSpc>
              <a:spcBef>
                <a:spcPts val="0"/>
              </a:spcBef>
              <a:spcAft>
                <a:spcPts val="0"/>
              </a:spcAft>
              <a:buSzPts val="9800"/>
              <a:buNone/>
              <a:defRPr sz="9800"/>
            </a:lvl6pPr>
            <a:lvl7pPr lvl="6" algn="ctr">
              <a:lnSpc>
                <a:spcPct val="100000"/>
              </a:lnSpc>
              <a:spcBef>
                <a:spcPts val="0"/>
              </a:spcBef>
              <a:spcAft>
                <a:spcPts val="0"/>
              </a:spcAft>
              <a:buSzPts val="9800"/>
              <a:buNone/>
              <a:defRPr sz="9800"/>
            </a:lvl7pPr>
            <a:lvl8pPr lvl="7" algn="ctr">
              <a:lnSpc>
                <a:spcPct val="100000"/>
              </a:lnSpc>
              <a:spcBef>
                <a:spcPts val="0"/>
              </a:spcBef>
              <a:spcAft>
                <a:spcPts val="0"/>
              </a:spcAft>
              <a:buSzPts val="9800"/>
              <a:buNone/>
              <a:defRPr sz="9800"/>
            </a:lvl8pPr>
            <a:lvl9pPr lvl="8" algn="ctr">
              <a:lnSpc>
                <a:spcPct val="100000"/>
              </a:lnSpc>
              <a:spcBef>
                <a:spcPts val="0"/>
              </a:spcBef>
              <a:spcAft>
                <a:spcPts val="0"/>
              </a:spcAft>
              <a:buSzPts val="9800"/>
              <a:buNone/>
              <a:defRPr sz="9800"/>
            </a:lvl9pPr>
          </a:lstStyle>
          <a:p>
            <a:endParaRPr/>
          </a:p>
        </p:txBody>
      </p:sp>
      <p:sp>
        <p:nvSpPr>
          <p:cNvPr id="219" name="Google Shape;219;g2ec2e35801e_0_328"/>
          <p:cNvSpPr txBox="1">
            <a:spLocks noGrp="1"/>
          </p:cNvSpPr>
          <p:nvPr>
            <p:ph type="title" idx="2"/>
          </p:nvPr>
        </p:nvSpPr>
        <p:spPr>
          <a:xfrm>
            <a:off x="2498399" y="2671595"/>
            <a:ext cx="3258600" cy="2244600"/>
          </a:xfrm>
          <a:prstGeom prst="rect">
            <a:avLst/>
          </a:prstGeom>
          <a:noFill/>
          <a:ln>
            <a:noFill/>
          </a:ln>
        </p:spPr>
        <p:txBody>
          <a:bodyPr spcFirstLastPara="1" wrap="square" lIns="252650" tIns="252650" rIns="252650" bIns="252650" anchor="ctr" anchorCtr="0">
            <a:noAutofit/>
          </a:bodyPr>
          <a:lstStyle>
            <a:lvl1pPr lvl="0" algn="ctr">
              <a:lnSpc>
                <a:spcPct val="100000"/>
              </a:lnSpc>
              <a:spcBef>
                <a:spcPts val="0"/>
              </a:spcBef>
              <a:spcAft>
                <a:spcPts val="0"/>
              </a:spcAft>
              <a:buSzPts val="16600"/>
              <a:buNone/>
              <a:defRPr sz="16600">
                <a:solidFill>
                  <a:schemeClr val="accent2"/>
                </a:solidFill>
              </a:defRPr>
            </a:lvl1pPr>
            <a:lvl2pPr lvl="1" algn="ctr">
              <a:lnSpc>
                <a:spcPct val="100000"/>
              </a:lnSpc>
              <a:spcBef>
                <a:spcPts val="0"/>
              </a:spcBef>
              <a:spcAft>
                <a:spcPts val="0"/>
              </a:spcAft>
              <a:buSzPts val="16600"/>
              <a:buNone/>
              <a:defRPr sz="16600"/>
            </a:lvl2pPr>
            <a:lvl3pPr lvl="2" algn="ctr">
              <a:lnSpc>
                <a:spcPct val="100000"/>
              </a:lnSpc>
              <a:spcBef>
                <a:spcPts val="0"/>
              </a:spcBef>
              <a:spcAft>
                <a:spcPts val="0"/>
              </a:spcAft>
              <a:buSzPts val="16600"/>
              <a:buNone/>
              <a:defRPr sz="16600"/>
            </a:lvl3pPr>
            <a:lvl4pPr lvl="3" algn="ctr">
              <a:lnSpc>
                <a:spcPct val="100000"/>
              </a:lnSpc>
              <a:spcBef>
                <a:spcPts val="0"/>
              </a:spcBef>
              <a:spcAft>
                <a:spcPts val="0"/>
              </a:spcAft>
              <a:buSzPts val="16600"/>
              <a:buNone/>
              <a:defRPr sz="16600"/>
            </a:lvl4pPr>
            <a:lvl5pPr lvl="4" algn="ctr">
              <a:lnSpc>
                <a:spcPct val="100000"/>
              </a:lnSpc>
              <a:spcBef>
                <a:spcPts val="0"/>
              </a:spcBef>
              <a:spcAft>
                <a:spcPts val="0"/>
              </a:spcAft>
              <a:buSzPts val="16600"/>
              <a:buNone/>
              <a:defRPr sz="16600"/>
            </a:lvl5pPr>
            <a:lvl6pPr lvl="5" algn="ctr">
              <a:lnSpc>
                <a:spcPct val="100000"/>
              </a:lnSpc>
              <a:spcBef>
                <a:spcPts val="0"/>
              </a:spcBef>
              <a:spcAft>
                <a:spcPts val="0"/>
              </a:spcAft>
              <a:buSzPts val="16600"/>
              <a:buNone/>
              <a:defRPr sz="16600"/>
            </a:lvl6pPr>
            <a:lvl7pPr lvl="6" algn="ctr">
              <a:lnSpc>
                <a:spcPct val="100000"/>
              </a:lnSpc>
              <a:spcBef>
                <a:spcPts val="0"/>
              </a:spcBef>
              <a:spcAft>
                <a:spcPts val="0"/>
              </a:spcAft>
              <a:buSzPts val="16600"/>
              <a:buNone/>
              <a:defRPr sz="16600"/>
            </a:lvl7pPr>
            <a:lvl8pPr lvl="7" algn="ctr">
              <a:lnSpc>
                <a:spcPct val="100000"/>
              </a:lnSpc>
              <a:spcBef>
                <a:spcPts val="0"/>
              </a:spcBef>
              <a:spcAft>
                <a:spcPts val="0"/>
              </a:spcAft>
              <a:buSzPts val="16600"/>
              <a:buNone/>
              <a:defRPr sz="16600"/>
            </a:lvl8pPr>
            <a:lvl9pPr lvl="8" algn="ctr">
              <a:lnSpc>
                <a:spcPct val="100000"/>
              </a:lnSpc>
              <a:spcBef>
                <a:spcPts val="0"/>
              </a:spcBef>
              <a:spcAft>
                <a:spcPts val="0"/>
              </a:spcAft>
              <a:buSzPts val="16600"/>
              <a:buNone/>
              <a:defRPr sz="16600"/>
            </a:lvl9pPr>
          </a:lstStyle>
          <a:p>
            <a:endParaRPr/>
          </a:p>
        </p:txBody>
      </p:sp>
      <p:sp>
        <p:nvSpPr>
          <p:cNvPr id="220" name="Google Shape;220;g2ec2e35801e_0_328"/>
          <p:cNvSpPr txBox="1">
            <a:spLocks noGrp="1"/>
          </p:cNvSpPr>
          <p:nvPr>
            <p:ph type="subTitle" idx="1"/>
          </p:nvPr>
        </p:nvSpPr>
        <p:spPr>
          <a:xfrm>
            <a:off x="1920001" y="10320932"/>
            <a:ext cx="6948000" cy="1611000"/>
          </a:xfrm>
          <a:prstGeom prst="rect">
            <a:avLst/>
          </a:prstGeom>
          <a:noFill/>
          <a:ln>
            <a:noFill/>
          </a:ln>
        </p:spPr>
        <p:txBody>
          <a:bodyPr spcFirstLastPara="1" wrap="square" lIns="252650" tIns="252650" rIns="252650" bIns="252650" anchor="ctr" anchorCtr="0">
            <a:noAutofit/>
          </a:bodyPr>
          <a:lstStyle>
            <a:lvl1pPr lvl="0" algn="l">
              <a:lnSpc>
                <a:spcPct val="150000"/>
              </a:lnSpc>
              <a:spcBef>
                <a:spcPts val="0"/>
              </a:spcBef>
              <a:spcAft>
                <a:spcPts val="0"/>
              </a:spcAft>
              <a:buSzPts val="4000"/>
              <a:buNone/>
              <a:defRPr sz="4200">
                <a:solidFill>
                  <a:schemeClr val="accent2"/>
                </a:solidFill>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pic>
        <p:nvPicPr>
          <p:cNvPr id="221" name="Google Shape;221;g2ec2e35801e_0_328"/>
          <p:cNvPicPr preferRelativeResize="0"/>
          <p:nvPr/>
        </p:nvPicPr>
        <p:blipFill rotWithShape="1">
          <a:blip r:embed="rId2">
            <a:alphaModFix/>
          </a:blip>
          <a:srcRect t="2380" b="2380"/>
          <a:stretch/>
        </p:blipFill>
        <p:spPr>
          <a:xfrm>
            <a:off x="989728" y="798000"/>
            <a:ext cx="1603234" cy="1526931"/>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222" name="Google Shape;222;g2ec2e35801e_0_328"/>
          <p:cNvPicPr preferRelativeResize="0"/>
          <p:nvPr/>
        </p:nvPicPr>
        <p:blipFill rotWithShape="1">
          <a:blip r:embed="rId2">
            <a:alphaModFix/>
          </a:blip>
          <a:srcRect t="2380" b="2380"/>
          <a:stretch/>
        </p:blipFill>
        <p:spPr>
          <a:xfrm>
            <a:off x="989728" y="798000"/>
            <a:ext cx="1603234" cy="1526931"/>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223" name="Google Shape;223;g2ec2e35801e_0_328"/>
          <p:cNvPicPr preferRelativeResize="0"/>
          <p:nvPr/>
        </p:nvPicPr>
        <p:blipFill rotWithShape="1">
          <a:blip r:embed="rId3">
            <a:alphaModFix/>
          </a:blip>
          <a:srcRect l="2722" r="2731"/>
          <a:stretch/>
        </p:blipFill>
        <p:spPr>
          <a:xfrm>
            <a:off x="20782376" y="12480927"/>
            <a:ext cx="2612644" cy="616610"/>
          </a:xfrm>
          <a:prstGeom prst="rect">
            <a:avLst/>
          </a:prstGeom>
          <a:noFill/>
          <a:ln>
            <a:noFill/>
          </a:ln>
        </p:spPr>
      </p:pic>
      <p:sp>
        <p:nvSpPr>
          <p:cNvPr id="224" name="Google Shape;224;g2ec2e35801e_0_328"/>
          <p:cNvSpPr txBox="1">
            <a:spLocks noGrp="1"/>
          </p:cNvSpPr>
          <p:nvPr>
            <p:ph type="sldNum" idx="12"/>
          </p:nvPr>
        </p:nvSpPr>
        <p:spPr>
          <a:xfrm>
            <a:off x="22818090" y="12666269"/>
            <a:ext cx="1463100" cy="1050000"/>
          </a:xfrm>
          <a:prstGeom prst="rect">
            <a:avLst/>
          </a:prstGeom>
        </p:spPr>
        <p:txBody>
          <a:bodyPr spcFirstLastPara="1" wrap="square" lIns="223475" tIns="223475" rIns="223475" bIns="2234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mp; body" type="titleOnly">
  <p:cSld name="TITLE_ONLY">
    <p:spTree>
      <p:nvGrpSpPr>
        <p:cNvPr id="1" name="Shape 225"/>
        <p:cNvGrpSpPr/>
        <p:nvPr/>
      </p:nvGrpSpPr>
      <p:grpSpPr>
        <a:xfrm>
          <a:off x="0" y="0"/>
          <a:ext cx="0" cy="0"/>
          <a:chOff x="0" y="0"/>
          <a:chExt cx="0" cy="0"/>
        </a:xfrm>
      </p:grpSpPr>
      <p:sp>
        <p:nvSpPr>
          <p:cNvPr id="226" name="Google Shape;226;g2ec2e35801e_0_345"/>
          <p:cNvSpPr txBox="1">
            <a:spLocks noGrp="1"/>
          </p:cNvSpPr>
          <p:nvPr>
            <p:ph type="title"/>
          </p:nvPr>
        </p:nvSpPr>
        <p:spPr>
          <a:xfrm>
            <a:off x="3105583" y="844452"/>
            <a:ext cx="19358400" cy="1527000"/>
          </a:xfrm>
          <a:prstGeom prst="rect">
            <a:avLst/>
          </a:prstGeom>
          <a:noFill/>
          <a:ln>
            <a:noFill/>
          </a:ln>
        </p:spPr>
        <p:txBody>
          <a:bodyPr spcFirstLastPara="1" wrap="square" lIns="252650" tIns="252650" rIns="252650" bIns="252650" anchor="ctr" anchorCtr="0">
            <a:noAutofit/>
          </a:bodyPr>
          <a:lstStyle>
            <a:lvl1pPr lvl="0" algn="l">
              <a:lnSpc>
                <a:spcPct val="100000"/>
              </a:lnSpc>
              <a:spcBef>
                <a:spcPts val="0"/>
              </a:spcBef>
              <a:spcAft>
                <a:spcPts val="0"/>
              </a:spcAft>
              <a:buSzPts val="8800"/>
              <a:buNone/>
              <a:defRPr/>
            </a:lvl1pPr>
            <a:lvl2pPr lvl="1" algn="l">
              <a:lnSpc>
                <a:spcPct val="100000"/>
              </a:lnSpc>
              <a:spcBef>
                <a:spcPts val="0"/>
              </a:spcBef>
              <a:spcAft>
                <a:spcPts val="0"/>
              </a:spcAft>
              <a:buSzPts val="7800"/>
              <a:buNone/>
              <a:defRPr/>
            </a:lvl2pPr>
            <a:lvl3pPr lvl="2" algn="l">
              <a:lnSpc>
                <a:spcPct val="100000"/>
              </a:lnSpc>
              <a:spcBef>
                <a:spcPts val="0"/>
              </a:spcBef>
              <a:spcAft>
                <a:spcPts val="0"/>
              </a:spcAft>
              <a:buSzPts val="7800"/>
              <a:buNone/>
              <a:defRPr/>
            </a:lvl3pPr>
            <a:lvl4pPr lvl="3" algn="l">
              <a:lnSpc>
                <a:spcPct val="100000"/>
              </a:lnSpc>
              <a:spcBef>
                <a:spcPts val="0"/>
              </a:spcBef>
              <a:spcAft>
                <a:spcPts val="0"/>
              </a:spcAft>
              <a:buSzPts val="7800"/>
              <a:buNone/>
              <a:defRPr/>
            </a:lvl4pPr>
            <a:lvl5pPr lvl="4" algn="l">
              <a:lnSpc>
                <a:spcPct val="100000"/>
              </a:lnSpc>
              <a:spcBef>
                <a:spcPts val="0"/>
              </a:spcBef>
              <a:spcAft>
                <a:spcPts val="0"/>
              </a:spcAft>
              <a:buSzPts val="7800"/>
              <a:buNone/>
              <a:defRPr/>
            </a:lvl5pPr>
            <a:lvl6pPr lvl="5" algn="l">
              <a:lnSpc>
                <a:spcPct val="100000"/>
              </a:lnSpc>
              <a:spcBef>
                <a:spcPts val="0"/>
              </a:spcBef>
              <a:spcAft>
                <a:spcPts val="0"/>
              </a:spcAft>
              <a:buSzPts val="7800"/>
              <a:buNone/>
              <a:defRPr/>
            </a:lvl6pPr>
            <a:lvl7pPr lvl="6" algn="l">
              <a:lnSpc>
                <a:spcPct val="100000"/>
              </a:lnSpc>
              <a:spcBef>
                <a:spcPts val="0"/>
              </a:spcBef>
              <a:spcAft>
                <a:spcPts val="0"/>
              </a:spcAft>
              <a:buSzPts val="7800"/>
              <a:buNone/>
              <a:defRPr/>
            </a:lvl7pPr>
            <a:lvl8pPr lvl="7" algn="l">
              <a:lnSpc>
                <a:spcPct val="100000"/>
              </a:lnSpc>
              <a:spcBef>
                <a:spcPts val="0"/>
              </a:spcBef>
              <a:spcAft>
                <a:spcPts val="0"/>
              </a:spcAft>
              <a:buSzPts val="7800"/>
              <a:buNone/>
              <a:defRPr/>
            </a:lvl8pPr>
            <a:lvl9pPr lvl="8" algn="l">
              <a:lnSpc>
                <a:spcPct val="100000"/>
              </a:lnSpc>
              <a:spcBef>
                <a:spcPts val="0"/>
              </a:spcBef>
              <a:spcAft>
                <a:spcPts val="0"/>
              </a:spcAft>
              <a:buSzPts val="7800"/>
              <a:buNone/>
              <a:defRPr/>
            </a:lvl9pPr>
          </a:lstStyle>
          <a:p>
            <a:endParaRPr/>
          </a:p>
        </p:txBody>
      </p:sp>
      <p:pic>
        <p:nvPicPr>
          <p:cNvPr id="227" name="Google Shape;227;g2ec2e35801e_0_345"/>
          <p:cNvPicPr preferRelativeResize="0"/>
          <p:nvPr/>
        </p:nvPicPr>
        <p:blipFill rotWithShape="1">
          <a:blip r:embed="rId2">
            <a:alphaModFix/>
          </a:blip>
          <a:srcRect t="2380" b="2380"/>
          <a:stretch/>
        </p:blipFill>
        <p:spPr>
          <a:xfrm>
            <a:off x="989728" y="798000"/>
            <a:ext cx="1603234" cy="1526931"/>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228" name="Google Shape;228;g2ec2e35801e_0_345"/>
          <p:cNvSpPr txBox="1">
            <a:spLocks noGrp="1"/>
          </p:cNvSpPr>
          <p:nvPr>
            <p:ph type="subTitle" idx="1"/>
          </p:nvPr>
        </p:nvSpPr>
        <p:spPr>
          <a:xfrm>
            <a:off x="3512133" y="2951000"/>
            <a:ext cx="17846400" cy="6825600"/>
          </a:xfrm>
          <a:prstGeom prst="rect">
            <a:avLst/>
          </a:prstGeom>
          <a:noFill/>
          <a:ln>
            <a:noFill/>
          </a:ln>
        </p:spPr>
        <p:txBody>
          <a:bodyPr spcFirstLastPara="1" wrap="square" lIns="252650" tIns="252650" rIns="252650" bIns="252650" anchor="t" anchorCtr="0">
            <a:noAutofit/>
          </a:bodyPr>
          <a:lstStyle>
            <a:lvl1pPr lvl="0" algn="l">
              <a:lnSpc>
                <a:spcPct val="100000"/>
              </a:lnSpc>
              <a:spcBef>
                <a:spcPts val="0"/>
              </a:spcBef>
              <a:spcAft>
                <a:spcPts val="0"/>
              </a:spcAft>
              <a:buSzPts val="4000"/>
              <a:buNone/>
              <a:defRPr sz="4200"/>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pic>
        <p:nvPicPr>
          <p:cNvPr id="229" name="Google Shape;229;g2ec2e35801e_0_345"/>
          <p:cNvPicPr preferRelativeResize="0"/>
          <p:nvPr/>
        </p:nvPicPr>
        <p:blipFill rotWithShape="1">
          <a:blip r:embed="rId3">
            <a:alphaModFix/>
          </a:blip>
          <a:srcRect l="2722" r="2731"/>
          <a:stretch/>
        </p:blipFill>
        <p:spPr>
          <a:xfrm>
            <a:off x="20782376" y="12480927"/>
            <a:ext cx="2612644" cy="616610"/>
          </a:xfrm>
          <a:prstGeom prst="rect">
            <a:avLst/>
          </a:prstGeom>
          <a:noFill/>
          <a:ln>
            <a:noFill/>
          </a:ln>
        </p:spPr>
      </p:pic>
      <p:sp>
        <p:nvSpPr>
          <p:cNvPr id="230" name="Google Shape;230;g2ec2e35801e_0_345"/>
          <p:cNvSpPr txBox="1">
            <a:spLocks noGrp="1"/>
          </p:cNvSpPr>
          <p:nvPr>
            <p:ph type="sldNum" idx="12"/>
          </p:nvPr>
        </p:nvSpPr>
        <p:spPr>
          <a:xfrm>
            <a:off x="22818090" y="12666269"/>
            <a:ext cx="1463100" cy="1050000"/>
          </a:xfrm>
          <a:prstGeom prst="rect">
            <a:avLst/>
          </a:prstGeom>
        </p:spPr>
        <p:txBody>
          <a:bodyPr spcFirstLastPara="1" wrap="square" lIns="223475" tIns="223475" rIns="223475" bIns="2234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mp; body">
  <p:cSld name="CUSTOM_7_1">
    <p:bg>
      <p:bgPr>
        <a:solidFill>
          <a:schemeClr val="lt1"/>
        </a:solidFill>
        <a:effectLst/>
      </p:bgPr>
    </p:bg>
    <p:spTree>
      <p:nvGrpSpPr>
        <p:cNvPr id="1" name="Shape 231"/>
        <p:cNvGrpSpPr/>
        <p:nvPr/>
      </p:nvGrpSpPr>
      <p:grpSpPr>
        <a:xfrm>
          <a:off x="0" y="0"/>
          <a:ext cx="0" cy="0"/>
          <a:chOff x="0" y="0"/>
          <a:chExt cx="0" cy="0"/>
        </a:xfrm>
      </p:grpSpPr>
      <p:pic>
        <p:nvPicPr>
          <p:cNvPr id="232" name="Google Shape;232;g2ec2e35801e_0_350"/>
          <p:cNvPicPr preferRelativeResize="0"/>
          <p:nvPr/>
        </p:nvPicPr>
        <p:blipFill rotWithShape="1">
          <a:blip r:embed="rId2">
            <a:alphaModFix/>
          </a:blip>
          <a:srcRect t="2380" b="2380"/>
          <a:stretch/>
        </p:blipFill>
        <p:spPr>
          <a:xfrm>
            <a:off x="989728" y="798000"/>
            <a:ext cx="1603234" cy="1526931"/>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233" name="Google Shape;233;g2ec2e35801e_0_350"/>
          <p:cNvSpPr txBox="1">
            <a:spLocks noGrp="1"/>
          </p:cNvSpPr>
          <p:nvPr>
            <p:ph type="subTitle" idx="1"/>
          </p:nvPr>
        </p:nvSpPr>
        <p:spPr>
          <a:xfrm>
            <a:off x="3512133" y="2951000"/>
            <a:ext cx="17846400" cy="6825600"/>
          </a:xfrm>
          <a:prstGeom prst="rect">
            <a:avLst/>
          </a:prstGeom>
          <a:noFill/>
          <a:ln>
            <a:noFill/>
          </a:ln>
        </p:spPr>
        <p:txBody>
          <a:bodyPr spcFirstLastPara="1" wrap="square" lIns="252650" tIns="252650" rIns="252650" bIns="252650" anchor="t" anchorCtr="0">
            <a:noAutofit/>
          </a:bodyPr>
          <a:lstStyle>
            <a:lvl1pPr lvl="0" algn="l">
              <a:lnSpc>
                <a:spcPct val="115000"/>
              </a:lnSpc>
              <a:spcBef>
                <a:spcPts val="0"/>
              </a:spcBef>
              <a:spcAft>
                <a:spcPts val="0"/>
              </a:spcAft>
              <a:buSzPts val="4000"/>
              <a:buNone/>
              <a:defRPr sz="4200"/>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pic>
        <p:nvPicPr>
          <p:cNvPr id="234" name="Google Shape;234;g2ec2e35801e_0_350"/>
          <p:cNvPicPr preferRelativeResize="0"/>
          <p:nvPr/>
        </p:nvPicPr>
        <p:blipFill rotWithShape="1">
          <a:blip r:embed="rId3">
            <a:alphaModFix/>
          </a:blip>
          <a:srcRect l="2722" r="2731"/>
          <a:stretch/>
        </p:blipFill>
        <p:spPr>
          <a:xfrm>
            <a:off x="20782376" y="12480927"/>
            <a:ext cx="2612644" cy="616610"/>
          </a:xfrm>
          <a:prstGeom prst="rect">
            <a:avLst/>
          </a:prstGeom>
          <a:noFill/>
          <a:ln>
            <a:noFill/>
          </a:ln>
        </p:spPr>
      </p:pic>
      <p:sp>
        <p:nvSpPr>
          <p:cNvPr id="235" name="Google Shape;235;g2ec2e35801e_0_350"/>
          <p:cNvSpPr txBox="1">
            <a:spLocks noGrp="1"/>
          </p:cNvSpPr>
          <p:nvPr>
            <p:ph type="title"/>
          </p:nvPr>
        </p:nvSpPr>
        <p:spPr>
          <a:xfrm>
            <a:off x="3148467" y="850400"/>
            <a:ext cx="19593600" cy="1527000"/>
          </a:xfrm>
          <a:prstGeom prst="rect">
            <a:avLst/>
          </a:prstGeom>
          <a:noFill/>
          <a:ln>
            <a:noFill/>
          </a:ln>
        </p:spPr>
        <p:txBody>
          <a:bodyPr spcFirstLastPara="1" wrap="square" lIns="252650" tIns="252650" rIns="252650" bIns="252650" anchor="ctr" anchorCtr="0">
            <a:spAutoFit/>
          </a:bodyPr>
          <a:lstStyle>
            <a:lvl1pPr lvl="0" algn="ctr">
              <a:lnSpc>
                <a:spcPct val="100000"/>
              </a:lnSpc>
              <a:spcBef>
                <a:spcPts val="0"/>
              </a:spcBef>
              <a:spcAft>
                <a:spcPts val="0"/>
              </a:spcAft>
              <a:buClr>
                <a:srgbClr val="445D73"/>
              </a:buClr>
              <a:buSzPts val="8800"/>
              <a:buNone/>
              <a:defRPr>
                <a:solidFill>
                  <a:srgbClr val="445D73"/>
                </a:solidFill>
              </a:defRPr>
            </a:lvl1pPr>
            <a:lvl2pPr lvl="1" algn="ctr">
              <a:lnSpc>
                <a:spcPct val="100000"/>
              </a:lnSpc>
              <a:spcBef>
                <a:spcPts val="0"/>
              </a:spcBef>
              <a:spcAft>
                <a:spcPts val="0"/>
              </a:spcAft>
              <a:buSzPts val="7800"/>
              <a:buNone/>
              <a:defRPr/>
            </a:lvl2pPr>
            <a:lvl3pPr lvl="2" algn="ctr">
              <a:lnSpc>
                <a:spcPct val="100000"/>
              </a:lnSpc>
              <a:spcBef>
                <a:spcPts val="0"/>
              </a:spcBef>
              <a:spcAft>
                <a:spcPts val="0"/>
              </a:spcAft>
              <a:buSzPts val="7800"/>
              <a:buNone/>
              <a:defRPr/>
            </a:lvl3pPr>
            <a:lvl4pPr lvl="3" algn="ctr">
              <a:lnSpc>
                <a:spcPct val="100000"/>
              </a:lnSpc>
              <a:spcBef>
                <a:spcPts val="0"/>
              </a:spcBef>
              <a:spcAft>
                <a:spcPts val="0"/>
              </a:spcAft>
              <a:buSzPts val="7800"/>
              <a:buNone/>
              <a:defRPr/>
            </a:lvl4pPr>
            <a:lvl5pPr lvl="4" algn="ctr">
              <a:lnSpc>
                <a:spcPct val="100000"/>
              </a:lnSpc>
              <a:spcBef>
                <a:spcPts val="0"/>
              </a:spcBef>
              <a:spcAft>
                <a:spcPts val="0"/>
              </a:spcAft>
              <a:buSzPts val="7800"/>
              <a:buNone/>
              <a:defRPr/>
            </a:lvl5pPr>
            <a:lvl6pPr lvl="5" algn="ctr">
              <a:lnSpc>
                <a:spcPct val="100000"/>
              </a:lnSpc>
              <a:spcBef>
                <a:spcPts val="0"/>
              </a:spcBef>
              <a:spcAft>
                <a:spcPts val="0"/>
              </a:spcAft>
              <a:buSzPts val="7800"/>
              <a:buNone/>
              <a:defRPr/>
            </a:lvl6pPr>
            <a:lvl7pPr lvl="6" algn="ctr">
              <a:lnSpc>
                <a:spcPct val="100000"/>
              </a:lnSpc>
              <a:spcBef>
                <a:spcPts val="0"/>
              </a:spcBef>
              <a:spcAft>
                <a:spcPts val="0"/>
              </a:spcAft>
              <a:buSzPts val="7800"/>
              <a:buNone/>
              <a:defRPr/>
            </a:lvl7pPr>
            <a:lvl8pPr lvl="7" algn="ctr">
              <a:lnSpc>
                <a:spcPct val="100000"/>
              </a:lnSpc>
              <a:spcBef>
                <a:spcPts val="0"/>
              </a:spcBef>
              <a:spcAft>
                <a:spcPts val="0"/>
              </a:spcAft>
              <a:buSzPts val="7800"/>
              <a:buNone/>
              <a:defRPr/>
            </a:lvl8pPr>
            <a:lvl9pPr lvl="8" algn="ctr">
              <a:lnSpc>
                <a:spcPct val="100000"/>
              </a:lnSpc>
              <a:spcBef>
                <a:spcPts val="0"/>
              </a:spcBef>
              <a:spcAft>
                <a:spcPts val="0"/>
              </a:spcAft>
              <a:buSzPts val="7800"/>
              <a:buNone/>
              <a:defRPr/>
            </a:lvl9pPr>
          </a:lstStyle>
          <a:p>
            <a:endParaRPr/>
          </a:p>
        </p:txBody>
      </p:sp>
      <p:sp>
        <p:nvSpPr>
          <p:cNvPr id="236" name="Google Shape;236;g2ec2e35801e_0_350"/>
          <p:cNvSpPr txBox="1">
            <a:spLocks noGrp="1"/>
          </p:cNvSpPr>
          <p:nvPr>
            <p:ph type="sldNum" idx="12"/>
          </p:nvPr>
        </p:nvSpPr>
        <p:spPr>
          <a:xfrm>
            <a:off x="22818090" y="12666269"/>
            <a:ext cx="1463100" cy="1050000"/>
          </a:xfrm>
          <a:prstGeom prst="rect">
            <a:avLst/>
          </a:prstGeom>
        </p:spPr>
        <p:txBody>
          <a:bodyPr spcFirstLastPara="1" wrap="square" lIns="223475" tIns="223475" rIns="223475" bIns="2234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7"/>
        <p:cNvGrpSpPr/>
        <p:nvPr/>
      </p:nvGrpSpPr>
      <p:grpSpPr>
        <a:xfrm>
          <a:off x="0" y="0"/>
          <a:ext cx="0" cy="0"/>
          <a:chOff x="0" y="0"/>
          <a:chExt cx="0" cy="0"/>
        </a:xfrm>
      </p:grpSpPr>
      <p:sp>
        <p:nvSpPr>
          <p:cNvPr id="238" name="Google Shape;238;g2ec2e35801e_0_355"/>
          <p:cNvSpPr txBox="1">
            <a:spLocks noGrp="1"/>
          </p:cNvSpPr>
          <p:nvPr>
            <p:ph type="title"/>
          </p:nvPr>
        </p:nvSpPr>
        <p:spPr>
          <a:xfrm>
            <a:off x="12192000" y="2649867"/>
            <a:ext cx="10260600" cy="2584800"/>
          </a:xfrm>
          <a:prstGeom prst="rect">
            <a:avLst/>
          </a:prstGeom>
          <a:noFill/>
          <a:ln>
            <a:noFill/>
          </a:ln>
        </p:spPr>
        <p:txBody>
          <a:bodyPr spcFirstLastPara="1" wrap="square" lIns="252650" tIns="252650" rIns="252650" bIns="252650" anchor="ctr" anchorCtr="0">
            <a:noAutofit/>
          </a:bodyPr>
          <a:lstStyle>
            <a:lvl1pPr lvl="0" algn="l">
              <a:lnSpc>
                <a:spcPct val="100000"/>
              </a:lnSpc>
              <a:spcBef>
                <a:spcPts val="0"/>
              </a:spcBef>
              <a:spcAft>
                <a:spcPts val="0"/>
              </a:spcAft>
              <a:buSzPts val="9000"/>
              <a:buNone/>
              <a:defRPr sz="12000"/>
            </a:lvl1pPr>
            <a:lvl2pPr lvl="1" algn="ctr">
              <a:lnSpc>
                <a:spcPct val="100000"/>
              </a:lnSpc>
              <a:spcBef>
                <a:spcPts val="0"/>
              </a:spcBef>
              <a:spcAft>
                <a:spcPts val="0"/>
              </a:spcAft>
              <a:buSzPts val="9800"/>
              <a:buNone/>
              <a:defRPr sz="9800"/>
            </a:lvl2pPr>
            <a:lvl3pPr lvl="2" algn="ctr">
              <a:lnSpc>
                <a:spcPct val="100000"/>
              </a:lnSpc>
              <a:spcBef>
                <a:spcPts val="0"/>
              </a:spcBef>
              <a:spcAft>
                <a:spcPts val="0"/>
              </a:spcAft>
              <a:buSzPts val="9800"/>
              <a:buNone/>
              <a:defRPr sz="9800"/>
            </a:lvl3pPr>
            <a:lvl4pPr lvl="3" algn="ctr">
              <a:lnSpc>
                <a:spcPct val="100000"/>
              </a:lnSpc>
              <a:spcBef>
                <a:spcPts val="0"/>
              </a:spcBef>
              <a:spcAft>
                <a:spcPts val="0"/>
              </a:spcAft>
              <a:buSzPts val="9800"/>
              <a:buNone/>
              <a:defRPr sz="9800"/>
            </a:lvl4pPr>
            <a:lvl5pPr lvl="4" algn="ctr">
              <a:lnSpc>
                <a:spcPct val="100000"/>
              </a:lnSpc>
              <a:spcBef>
                <a:spcPts val="0"/>
              </a:spcBef>
              <a:spcAft>
                <a:spcPts val="0"/>
              </a:spcAft>
              <a:buSzPts val="9800"/>
              <a:buNone/>
              <a:defRPr sz="9800"/>
            </a:lvl5pPr>
            <a:lvl6pPr lvl="5" algn="ctr">
              <a:lnSpc>
                <a:spcPct val="100000"/>
              </a:lnSpc>
              <a:spcBef>
                <a:spcPts val="0"/>
              </a:spcBef>
              <a:spcAft>
                <a:spcPts val="0"/>
              </a:spcAft>
              <a:buSzPts val="9800"/>
              <a:buNone/>
              <a:defRPr sz="9800"/>
            </a:lvl6pPr>
            <a:lvl7pPr lvl="6" algn="ctr">
              <a:lnSpc>
                <a:spcPct val="100000"/>
              </a:lnSpc>
              <a:spcBef>
                <a:spcPts val="0"/>
              </a:spcBef>
              <a:spcAft>
                <a:spcPts val="0"/>
              </a:spcAft>
              <a:buSzPts val="9800"/>
              <a:buNone/>
              <a:defRPr sz="9800"/>
            </a:lvl7pPr>
            <a:lvl8pPr lvl="7" algn="ctr">
              <a:lnSpc>
                <a:spcPct val="100000"/>
              </a:lnSpc>
              <a:spcBef>
                <a:spcPts val="0"/>
              </a:spcBef>
              <a:spcAft>
                <a:spcPts val="0"/>
              </a:spcAft>
              <a:buSzPts val="9800"/>
              <a:buNone/>
              <a:defRPr sz="9800"/>
            </a:lvl8pPr>
            <a:lvl9pPr lvl="8" algn="ctr">
              <a:lnSpc>
                <a:spcPct val="100000"/>
              </a:lnSpc>
              <a:spcBef>
                <a:spcPts val="0"/>
              </a:spcBef>
              <a:spcAft>
                <a:spcPts val="0"/>
              </a:spcAft>
              <a:buSzPts val="9800"/>
              <a:buNone/>
              <a:defRPr sz="9800"/>
            </a:lvl9pPr>
          </a:lstStyle>
          <a:p>
            <a:endParaRPr/>
          </a:p>
        </p:txBody>
      </p:sp>
      <p:sp>
        <p:nvSpPr>
          <p:cNvPr id="239" name="Google Shape;239;g2ec2e35801e_0_355"/>
          <p:cNvSpPr txBox="1">
            <a:spLocks noGrp="1"/>
          </p:cNvSpPr>
          <p:nvPr>
            <p:ph type="subTitle" idx="1"/>
          </p:nvPr>
        </p:nvSpPr>
        <p:spPr>
          <a:xfrm>
            <a:off x="12192000" y="5337267"/>
            <a:ext cx="10260600" cy="4439400"/>
          </a:xfrm>
          <a:prstGeom prst="rect">
            <a:avLst/>
          </a:prstGeom>
          <a:noFill/>
          <a:ln>
            <a:noFill/>
          </a:ln>
        </p:spPr>
        <p:txBody>
          <a:bodyPr spcFirstLastPara="1" wrap="square" lIns="252650" tIns="252650" rIns="252650" bIns="252650" anchor="ctr" anchorCtr="0">
            <a:noAutofit/>
          </a:bodyPr>
          <a:lstStyle>
            <a:lvl1pPr lvl="0" algn="l">
              <a:lnSpc>
                <a:spcPct val="150000"/>
              </a:lnSpc>
              <a:spcBef>
                <a:spcPts val="0"/>
              </a:spcBef>
              <a:spcAft>
                <a:spcPts val="0"/>
              </a:spcAft>
              <a:buSzPts val="4000"/>
              <a:buNone/>
              <a:defRPr sz="4200"/>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pic>
        <p:nvPicPr>
          <p:cNvPr id="240" name="Google Shape;240;g2ec2e35801e_0_355"/>
          <p:cNvPicPr preferRelativeResize="0"/>
          <p:nvPr/>
        </p:nvPicPr>
        <p:blipFill rotWithShape="1">
          <a:blip r:embed="rId2">
            <a:alphaModFix/>
          </a:blip>
          <a:srcRect t="2380" b="2380"/>
          <a:stretch/>
        </p:blipFill>
        <p:spPr>
          <a:xfrm>
            <a:off x="989728" y="798000"/>
            <a:ext cx="1603234" cy="1526931"/>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241" name="Google Shape;241;g2ec2e35801e_0_355"/>
          <p:cNvPicPr preferRelativeResize="0"/>
          <p:nvPr/>
        </p:nvPicPr>
        <p:blipFill rotWithShape="1">
          <a:blip r:embed="rId3">
            <a:alphaModFix/>
          </a:blip>
          <a:srcRect l="2722" r="2731"/>
          <a:stretch/>
        </p:blipFill>
        <p:spPr>
          <a:xfrm>
            <a:off x="20782376" y="12480927"/>
            <a:ext cx="2612644" cy="616610"/>
          </a:xfrm>
          <a:prstGeom prst="rect">
            <a:avLst/>
          </a:prstGeom>
          <a:noFill/>
          <a:ln>
            <a:noFill/>
          </a:ln>
        </p:spPr>
      </p:pic>
      <p:sp>
        <p:nvSpPr>
          <p:cNvPr id="242" name="Google Shape;242;g2ec2e35801e_0_355"/>
          <p:cNvSpPr txBox="1">
            <a:spLocks noGrp="1"/>
          </p:cNvSpPr>
          <p:nvPr>
            <p:ph type="sldNum" idx="12"/>
          </p:nvPr>
        </p:nvSpPr>
        <p:spPr>
          <a:xfrm>
            <a:off x="22818090" y="12666269"/>
            <a:ext cx="1463100" cy="1050000"/>
          </a:xfrm>
          <a:prstGeom prst="rect">
            <a:avLst/>
          </a:prstGeom>
        </p:spPr>
        <p:txBody>
          <a:bodyPr spcFirstLastPara="1" wrap="square" lIns="223475" tIns="223475" rIns="223475" bIns="2234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g2de72e35e2c_0_228"/>
          <p:cNvSpPr txBox="1">
            <a:spLocks noGrp="1"/>
          </p:cNvSpPr>
          <p:nvPr>
            <p:ph type="ctrTitle"/>
          </p:nvPr>
        </p:nvSpPr>
        <p:spPr>
          <a:xfrm>
            <a:off x="3048000" y="2244726"/>
            <a:ext cx="18288000" cy="4775400"/>
          </a:xfrm>
          <a:prstGeom prst="rect">
            <a:avLst/>
          </a:prstGeom>
          <a:noFill/>
          <a:ln>
            <a:noFill/>
          </a:ln>
        </p:spPr>
        <p:txBody>
          <a:bodyPr spcFirstLastPara="1" wrap="square" lIns="182850" tIns="91400" rIns="182850" bIns="91400" anchor="b" anchorCtr="0">
            <a:normAutofit/>
          </a:bodyPr>
          <a:lstStyle>
            <a:lvl1pPr lvl="0" algn="ctr">
              <a:lnSpc>
                <a:spcPct val="90000"/>
              </a:lnSpc>
              <a:spcBef>
                <a:spcPts val="0"/>
              </a:spcBef>
              <a:spcAft>
                <a:spcPts val="0"/>
              </a:spcAft>
              <a:buClr>
                <a:schemeClr val="dk1"/>
              </a:buClr>
              <a:buSzPts val="12000"/>
              <a:buFont typeface="Calibri"/>
              <a:buNone/>
              <a:defRPr sz="1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g2de72e35e2c_0_228"/>
          <p:cNvSpPr txBox="1">
            <a:spLocks noGrp="1"/>
          </p:cNvSpPr>
          <p:nvPr>
            <p:ph type="subTitle" idx="1"/>
          </p:nvPr>
        </p:nvSpPr>
        <p:spPr>
          <a:xfrm>
            <a:off x="3048000" y="7204076"/>
            <a:ext cx="18288000" cy="3311400"/>
          </a:xfrm>
          <a:prstGeom prst="rect">
            <a:avLst/>
          </a:prstGeom>
          <a:noFill/>
          <a:ln>
            <a:noFill/>
          </a:ln>
        </p:spPr>
        <p:txBody>
          <a:bodyPr spcFirstLastPara="1" wrap="square" lIns="182850" tIns="91400" rIns="182850" bIns="91400" anchor="t" anchorCtr="0">
            <a:normAutofit/>
          </a:bodyPr>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28" name="Google Shape;28;g2de72e35e2c_0_228"/>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g2de72e35e2c_0_228"/>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g2de72e35e2c_0_228"/>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243"/>
        <p:cNvGrpSpPr/>
        <p:nvPr/>
      </p:nvGrpSpPr>
      <p:grpSpPr>
        <a:xfrm>
          <a:off x="0" y="0"/>
          <a:ext cx="0" cy="0"/>
          <a:chOff x="0" y="0"/>
          <a:chExt cx="0" cy="0"/>
        </a:xfrm>
      </p:grpSpPr>
      <p:sp>
        <p:nvSpPr>
          <p:cNvPr id="244" name="Google Shape;244;g2ec2e35801e_0_360"/>
          <p:cNvSpPr/>
          <p:nvPr/>
        </p:nvSpPr>
        <p:spPr>
          <a:xfrm>
            <a:off x="0" y="9903134"/>
            <a:ext cx="24384000" cy="3793800"/>
          </a:xfrm>
          <a:prstGeom prst="rect">
            <a:avLst/>
          </a:prstGeom>
          <a:solidFill>
            <a:schemeClr val="dk1"/>
          </a:solidFill>
          <a:ln>
            <a:noFill/>
          </a:ln>
        </p:spPr>
        <p:txBody>
          <a:bodyPr spcFirstLastPara="1" wrap="square" lIns="252650" tIns="252650" rIns="252650" bIns="252650"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245" name="Google Shape;245;g2ec2e35801e_0_360"/>
          <p:cNvSpPr txBox="1">
            <a:spLocks noGrp="1"/>
          </p:cNvSpPr>
          <p:nvPr>
            <p:ph type="title" hasCustomPrompt="1"/>
          </p:nvPr>
        </p:nvSpPr>
        <p:spPr>
          <a:xfrm>
            <a:off x="5896000" y="5873533"/>
            <a:ext cx="12592200" cy="4029600"/>
          </a:xfrm>
          <a:prstGeom prst="rect">
            <a:avLst/>
          </a:prstGeom>
          <a:noFill/>
          <a:ln>
            <a:noFill/>
          </a:ln>
        </p:spPr>
        <p:txBody>
          <a:bodyPr spcFirstLastPara="1" wrap="square" lIns="252650" tIns="252650" rIns="252650" bIns="252650" anchor="b" anchorCtr="0">
            <a:noAutofit/>
          </a:bodyPr>
          <a:lstStyle>
            <a:lvl1pPr lvl="0" algn="ctr">
              <a:lnSpc>
                <a:spcPct val="100000"/>
              </a:lnSpc>
              <a:spcBef>
                <a:spcPts val="0"/>
              </a:spcBef>
              <a:spcAft>
                <a:spcPts val="0"/>
              </a:spcAft>
              <a:buSzPts val="26600"/>
              <a:buNone/>
              <a:defRPr sz="21000"/>
            </a:lvl1pPr>
            <a:lvl2pPr lvl="1" algn="ctr">
              <a:lnSpc>
                <a:spcPct val="100000"/>
              </a:lnSpc>
              <a:spcBef>
                <a:spcPts val="0"/>
              </a:spcBef>
              <a:spcAft>
                <a:spcPts val="0"/>
              </a:spcAft>
              <a:buSzPts val="26600"/>
              <a:buNone/>
              <a:defRPr sz="26600"/>
            </a:lvl2pPr>
            <a:lvl3pPr lvl="2" algn="ctr">
              <a:lnSpc>
                <a:spcPct val="100000"/>
              </a:lnSpc>
              <a:spcBef>
                <a:spcPts val="0"/>
              </a:spcBef>
              <a:spcAft>
                <a:spcPts val="0"/>
              </a:spcAft>
              <a:buSzPts val="26600"/>
              <a:buNone/>
              <a:defRPr sz="26600"/>
            </a:lvl3pPr>
            <a:lvl4pPr lvl="3" algn="ctr">
              <a:lnSpc>
                <a:spcPct val="100000"/>
              </a:lnSpc>
              <a:spcBef>
                <a:spcPts val="0"/>
              </a:spcBef>
              <a:spcAft>
                <a:spcPts val="0"/>
              </a:spcAft>
              <a:buSzPts val="26600"/>
              <a:buNone/>
              <a:defRPr sz="26600"/>
            </a:lvl4pPr>
            <a:lvl5pPr lvl="4" algn="ctr">
              <a:lnSpc>
                <a:spcPct val="100000"/>
              </a:lnSpc>
              <a:spcBef>
                <a:spcPts val="0"/>
              </a:spcBef>
              <a:spcAft>
                <a:spcPts val="0"/>
              </a:spcAft>
              <a:buSzPts val="26600"/>
              <a:buNone/>
              <a:defRPr sz="26600"/>
            </a:lvl5pPr>
            <a:lvl6pPr lvl="5" algn="ctr">
              <a:lnSpc>
                <a:spcPct val="100000"/>
              </a:lnSpc>
              <a:spcBef>
                <a:spcPts val="0"/>
              </a:spcBef>
              <a:spcAft>
                <a:spcPts val="0"/>
              </a:spcAft>
              <a:buSzPts val="26600"/>
              <a:buNone/>
              <a:defRPr sz="26600"/>
            </a:lvl6pPr>
            <a:lvl7pPr lvl="6" algn="ctr">
              <a:lnSpc>
                <a:spcPct val="100000"/>
              </a:lnSpc>
              <a:spcBef>
                <a:spcPts val="0"/>
              </a:spcBef>
              <a:spcAft>
                <a:spcPts val="0"/>
              </a:spcAft>
              <a:buSzPts val="26600"/>
              <a:buNone/>
              <a:defRPr sz="26600"/>
            </a:lvl7pPr>
            <a:lvl8pPr lvl="7" algn="ctr">
              <a:lnSpc>
                <a:spcPct val="100000"/>
              </a:lnSpc>
              <a:spcBef>
                <a:spcPts val="0"/>
              </a:spcBef>
              <a:spcAft>
                <a:spcPts val="0"/>
              </a:spcAft>
              <a:buSzPts val="26600"/>
              <a:buNone/>
              <a:defRPr sz="26600"/>
            </a:lvl8pPr>
            <a:lvl9pPr lvl="8" algn="ctr">
              <a:lnSpc>
                <a:spcPct val="100000"/>
              </a:lnSpc>
              <a:spcBef>
                <a:spcPts val="0"/>
              </a:spcBef>
              <a:spcAft>
                <a:spcPts val="0"/>
              </a:spcAft>
              <a:buSzPts val="26600"/>
              <a:buNone/>
              <a:defRPr sz="26600"/>
            </a:lvl9pPr>
          </a:lstStyle>
          <a:p>
            <a:r>
              <a:t>xx%</a:t>
            </a:r>
          </a:p>
        </p:txBody>
      </p:sp>
      <p:sp>
        <p:nvSpPr>
          <p:cNvPr id="246" name="Google Shape;246;g2ec2e35801e_0_360"/>
          <p:cNvSpPr txBox="1">
            <a:spLocks noGrp="1"/>
          </p:cNvSpPr>
          <p:nvPr>
            <p:ph type="subTitle" idx="1"/>
          </p:nvPr>
        </p:nvSpPr>
        <p:spPr>
          <a:xfrm>
            <a:off x="5896000" y="10551348"/>
            <a:ext cx="12592200" cy="1375200"/>
          </a:xfrm>
          <a:prstGeom prst="rect">
            <a:avLst/>
          </a:prstGeom>
          <a:noFill/>
          <a:ln>
            <a:noFill/>
          </a:ln>
        </p:spPr>
        <p:txBody>
          <a:bodyPr spcFirstLastPara="1" wrap="square" lIns="252650" tIns="252650" rIns="252650" bIns="252650" anchor="ctr" anchorCtr="0">
            <a:noAutofit/>
          </a:bodyPr>
          <a:lstStyle>
            <a:lvl1pPr lvl="0" algn="ctr">
              <a:lnSpc>
                <a:spcPct val="100000"/>
              </a:lnSpc>
              <a:spcBef>
                <a:spcPts val="0"/>
              </a:spcBef>
              <a:spcAft>
                <a:spcPts val="0"/>
              </a:spcAft>
              <a:buSzPts val="4200"/>
              <a:buNone/>
              <a:defRPr sz="5000">
                <a:solidFill>
                  <a:schemeClr val="accent2"/>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pic>
        <p:nvPicPr>
          <p:cNvPr id="247" name="Google Shape;247;g2ec2e35801e_0_360"/>
          <p:cNvPicPr preferRelativeResize="0"/>
          <p:nvPr/>
        </p:nvPicPr>
        <p:blipFill rotWithShape="1">
          <a:blip r:embed="rId2">
            <a:alphaModFix/>
          </a:blip>
          <a:srcRect t="2380" b="2380"/>
          <a:stretch/>
        </p:blipFill>
        <p:spPr>
          <a:xfrm>
            <a:off x="989728" y="798000"/>
            <a:ext cx="1603234" cy="1526931"/>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248" name="Google Shape;248;g2ec2e35801e_0_360"/>
          <p:cNvPicPr preferRelativeResize="0"/>
          <p:nvPr/>
        </p:nvPicPr>
        <p:blipFill rotWithShape="1">
          <a:blip r:embed="rId3">
            <a:alphaModFix/>
          </a:blip>
          <a:srcRect l="2722" r="2731"/>
          <a:stretch/>
        </p:blipFill>
        <p:spPr>
          <a:xfrm>
            <a:off x="20782376" y="12480927"/>
            <a:ext cx="2612644" cy="616610"/>
          </a:xfrm>
          <a:prstGeom prst="rect">
            <a:avLst/>
          </a:prstGeom>
          <a:noFill/>
          <a:ln>
            <a:noFill/>
          </a:ln>
        </p:spPr>
      </p:pic>
      <p:sp>
        <p:nvSpPr>
          <p:cNvPr id="249" name="Google Shape;249;g2ec2e35801e_0_360"/>
          <p:cNvSpPr txBox="1">
            <a:spLocks noGrp="1"/>
          </p:cNvSpPr>
          <p:nvPr>
            <p:ph type="sldNum" idx="12"/>
          </p:nvPr>
        </p:nvSpPr>
        <p:spPr>
          <a:xfrm>
            <a:off x="22818090" y="12666269"/>
            <a:ext cx="1463100" cy="1050000"/>
          </a:xfrm>
          <a:prstGeom prst="rect">
            <a:avLst/>
          </a:prstGeom>
        </p:spPr>
        <p:txBody>
          <a:bodyPr spcFirstLastPara="1" wrap="square" lIns="223475" tIns="223475" rIns="223475" bIns="2234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1">
  <p:cSld name="BIG_NUMBER_1">
    <p:bg>
      <p:bgPr>
        <a:noFill/>
        <a:effectLst/>
      </p:bgPr>
    </p:bg>
    <p:spTree>
      <p:nvGrpSpPr>
        <p:cNvPr id="1" name="Shape 250"/>
        <p:cNvGrpSpPr/>
        <p:nvPr/>
      </p:nvGrpSpPr>
      <p:grpSpPr>
        <a:xfrm>
          <a:off x="0" y="0"/>
          <a:ext cx="0" cy="0"/>
          <a:chOff x="0" y="0"/>
          <a:chExt cx="0" cy="0"/>
        </a:xfrm>
      </p:grpSpPr>
      <p:sp>
        <p:nvSpPr>
          <p:cNvPr id="251" name="Google Shape;251;g2ec2e35801e_0_366"/>
          <p:cNvSpPr/>
          <p:nvPr/>
        </p:nvSpPr>
        <p:spPr>
          <a:xfrm>
            <a:off x="0" y="9903134"/>
            <a:ext cx="24384000" cy="3793800"/>
          </a:xfrm>
          <a:prstGeom prst="rect">
            <a:avLst/>
          </a:prstGeom>
          <a:solidFill>
            <a:schemeClr val="dk1"/>
          </a:solidFill>
          <a:ln>
            <a:noFill/>
          </a:ln>
        </p:spPr>
        <p:txBody>
          <a:bodyPr spcFirstLastPara="1" wrap="square" lIns="252650" tIns="252650" rIns="252650" bIns="252650"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252" name="Google Shape;252;g2ec2e35801e_0_366"/>
          <p:cNvSpPr txBox="1">
            <a:spLocks noGrp="1"/>
          </p:cNvSpPr>
          <p:nvPr>
            <p:ph type="title"/>
          </p:nvPr>
        </p:nvSpPr>
        <p:spPr>
          <a:xfrm>
            <a:off x="5896000" y="5873533"/>
            <a:ext cx="12592200" cy="4029600"/>
          </a:xfrm>
          <a:prstGeom prst="rect">
            <a:avLst/>
          </a:prstGeom>
          <a:noFill/>
          <a:ln>
            <a:noFill/>
          </a:ln>
        </p:spPr>
        <p:txBody>
          <a:bodyPr spcFirstLastPara="1" wrap="square" lIns="252650" tIns="252650" rIns="252650" bIns="252650" anchor="b" anchorCtr="0">
            <a:noAutofit/>
          </a:bodyPr>
          <a:lstStyle>
            <a:lvl1pPr lvl="0" algn="ctr">
              <a:lnSpc>
                <a:spcPct val="100000"/>
              </a:lnSpc>
              <a:spcBef>
                <a:spcPts val="0"/>
              </a:spcBef>
              <a:spcAft>
                <a:spcPts val="0"/>
              </a:spcAft>
              <a:buSzPts val="26600"/>
              <a:buNone/>
              <a:defRPr sz="21000"/>
            </a:lvl1pPr>
            <a:lvl2pPr lvl="1" algn="ctr">
              <a:lnSpc>
                <a:spcPct val="100000"/>
              </a:lnSpc>
              <a:spcBef>
                <a:spcPts val="0"/>
              </a:spcBef>
              <a:spcAft>
                <a:spcPts val="0"/>
              </a:spcAft>
              <a:buSzPts val="26600"/>
              <a:buNone/>
              <a:defRPr sz="26600"/>
            </a:lvl2pPr>
            <a:lvl3pPr lvl="2" algn="ctr">
              <a:lnSpc>
                <a:spcPct val="100000"/>
              </a:lnSpc>
              <a:spcBef>
                <a:spcPts val="0"/>
              </a:spcBef>
              <a:spcAft>
                <a:spcPts val="0"/>
              </a:spcAft>
              <a:buSzPts val="26600"/>
              <a:buNone/>
              <a:defRPr sz="26600"/>
            </a:lvl3pPr>
            <a:lvl4pPr lvl="3" algn="ctr">
              <a:lnSpc>
                <a:spcPct val="100000"/>
              </a:lnSpc>
              <a:spcBef>
                <a:spcPts val="0"/>
              </a:spcBef>
              <a:spcAft>
                <a:spcPts val="0"/>
              </a:spcAft>
              <a:buSzPts val="26600"/>
              <a:buNone/>
              <a:defRPr sz="26600"/>
            </a:lvl4pPr>
            <a:lvl5pPr lvl="4" algn="ctr">
              <a:lnSpc>
                <a:spcPct val="100000"/>
              </a:lnSpc>
              <a:spcBef>
                <a:spcPts val="0"/>
              </a:spcBef>
              <a:spcAft>
                <a:spcPts val="0"/>
              </a:spcAft>
              <a:buSzPts val="26600"/>
              <a:buNone/>
              <a:defRPr sz="26600"/>
            </a:lvl5pPr>
            <a:lvl6pPr lvl="5" algn="ctr">
              <a:lnSpc>
                <a:spcPct val="100000"/>
              </a:lnSpc>
              <a:spcBef>
                <a:spcPts val="0"/>
              </a:spcBef>
              <a:spcAft>
                <a:spcPts val="0"/>
              </a:spcAft>
              <a:buSzPts val="26600"/>
              <a:buNone/>
              <a:defRPr sz="26600"/>
            </a:lvl6pPr>
            <a:lvl7pPr lvl="6" algn="ctr">
              <a:lnSpc>
                <a:spcPct val="100000"/>
              </a:lnSpc>
              <a:spcBef>
                <a:spcPts val="0"/>
              </a:spcBef>
              <a:spcAft>
                <a:spcPts val="0"/>
              </a:spcAft>
              <a:buSzPts val="26600"/>
              <a:buNone/>
              <a:defRPr sz="26600"/>
            </a:lvl7pPr>
            <a:lvl8pPr lvl="7" algn="ctr">
              <a:lnSpc>
                <a:spcPct val="100000"/>
              </a:lnSpc>
              <a:spcBef>
                <a:spcPts val="0"/>
              </a:spcBef>
              <a:spcAft>
                <a:spcPts val="0"/>
              </a:spcAft>
              <a:buSzPts val="26600"/>
              <a:buNone/>
              <a:defRPr sz="26600"/>
            </a:lvl8pPr>
            <a:lvl9pPr lvl="8" algn="ctr">
              <a:lnSpc>
                <a:spcPct val="100000"/>
              </a:lnSpc>
              <a:spcBef>
                <a:spcPts val="0"/>
              </a:spcBef>
              <a:spcAft>
                <a:spcPts val="0"/>
              </a:spcAft>
              <a:buSzPts val="26600"/>
              <a:buNone/>
              <a:defRPr sz="26600"/>
            </a:lvl9pPr>
          </a:lstStyle>
          <a:p>
            <a:endParaRPr/>
          </a:p>
        </p:txBody>
      </p:sp>
      <p:sp>
        <p:nvSpPr>
          <p:cNvPr id="253" name="Google Shape;253;g2ec2e35801e_0_366"/>
          <p:cNvSpPr txBox="1">
            <a:spLocks noGrp="1"/>
          </p:cNvSpPr>
          <p:nvPr>
            <p:ph type="subTitle" idx="1"/>
          </p:nvPr>
        </p:nvSpPr>
        <p:spPr>
          <a:xfrm>
            <a:off x="5896000" y="10551348"/>
            <a:ext cx="12592200" cy="1375200"/>
          </a:xfrm>
          <a:prstGeom prst="rect">
            <a:avLst/>
          </a:prstGeom>
          <a:noFill/>
          <a:ln>
            <a:noFill/>
          </a:ln>
        </p:spPr>
        <p:txBody>
          <a:bodyPr spcFirstLastPara="1" wrap="square" lIns="252650" tIns="252650" rIns="252650" bIns="252650" anchor="ctr" anchorCtr="0">
            <a:noAutofit/>
          </a:bodyPr>
          <a:lstStyle>
            <a:lvl1pPr lvl="0" algn="ctr">
              <a:lnSpc>
                <a:spcPct val="100000"/>
              </a:lnSpc>
              <a:spcBef>
                <a:spcPts val="0"/>
              </a:spcBef>
              <a:spcAft>
                <a:spcPts val="0"/>
              </a:spcAft>
              <a:buSzPts val="4200"/>
              <a:buNone/>
              <a:defRPr sz="5000">
                <a:solidFill>
                  <a:schemeClr val="accent2"/>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pic>
        <p:nvPicPr>
          <p:cNvPr id="254" name="Google Shape;254;g2ec2e35801e_0_366"/>
          <p:cNvPicPr preferRelativeResize="0"/>
          <p:nvPr/>
        </p:nvPicPr>
        <p:blipFill rotWithShape="1">
          <a:blip r:embed="rId2">
            <a:alphaModFix/>
          </a:blip>
          <a:srcRect t="2380" b="2380"/>
          <a:stretch/>
        </p:blipFill>
        <p:spPr>
          <a:xfrm>
            <a:off x="989728" y="798000"/>
            <a:ext cx="1603234" cy="1526931"/>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255" name="Google Shape;255;g2ec2e35801e_0_366"/>
          <p:cNvPicPr preferRelativeResize="0"/>
          <p:nvPr/>
        </p:nvPicPr>
        <p:blipFill rotWithShape="1">
          <a:blip r:embed="rId3">
            <a:alphaModFix/>
          </a:blip>
          <a:srcRect l="2722" r="2731"/>
          <a:stretch/>
        </p:blipFill>
        <p:spPr>
          <a:xfrm>
            <a:off x="20782376" y="12480927"/>
            <a:ext cx="2612644" cy="616610"/>
          </a:xfrm>
          <a:prstGeom prst="rect">
            <a:avLst/>
          </a:prstGeom>
          <a:noFill/>
          <a:ln>
            <a:noFill/>
          </a:ln>
        </p:spPr>
      </p:pic>
      <p:sp>
        <p:nvSpPr>
          <p:cNvPr id="256" name="Google Shape;256;g2ec2e35801e_0_366"/>
          <p:cNvSpPr txBox="1">
            <a:spLocks noGrp="1"/>
          </p:cNvSpPr>
          <p:nvPr>
            <p:ph type="sldNum" idx="12"/>
          </p:nvPr>
        </p:nvSpPr>
        <p:spPr>
          <a:xfrm>
            <a:off x="22818090" y="12666269"/>
            <a:ext cx="1463100" cy="1050000"/>
          </a:xfrm>
          <a:prstGeom prst="rect">
            <a:avLst/>
          </a:prstGeom>
        </p:spPr>
        <p:txBody>
          <a:bodyPr spcFirstLastPara="1" wrap="square" lIns="223475" tIns="223475" rIns="223475" bIns="2234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2">
  <p:cSld name="CUSTOM_10_1">
    <p:spTree>
      <p:nvGrpSpPr>
        <p:cNvPr id="1" name="Shape 257"/>
        <p:cNvGrpSpPr/>
        <p:nvPr/>
      </p:nvGrpSpPr>
      <p:grpSpPr>
        <a:xfrm>
          <a:off x="0" y="0"/>
          <a:ext cx="0" cy="0"/>
          <a:chOff x="0" y="0"/>
          <a:chExt cx="0" cy="0"/>
        </a:xfrm>
      </p:grpSpPr>
      <p:sp>
        <p:nvSpPr>
          <p:cNvPr id="258" name="Google Shape;258;g2ec2e35801e_0_372"/>
          <p:cNvSpPr txBox="1">
            <a:spLocks noGrp="1"/>
          </p:cNvSpPr>
          <p:nvPr>
            <p:ph type="title"/>
          </p:nvPr>
        </p:nvSpPr>
        <p:spPr>
          <a:xfrm>
            <a:off x="3285467" y="801800"/>
            <a:ext cx="19693800" cy="2164800"/>
          </a:xfrm>
          <a:prstGeom prst="rect">
            <a:avLst/>
          </a:prstGeom>
          <a:noFill/>
          <a:ln>
            <a:noFill/>
          </a:ln>
        </p:spPr>
        <p:txBody>
          <a:bodyPr spcFirstLastPara="1" wrap="square" lIns="252650" tIns="252650" rIns="252650" bIns="252650" anchor="ctr" anchorCtr="0">
            <a:noAutofit/>
          </a:bodyPr>
          <a:lstStyle>
            <a:lvl1pPr lvl="0" algn="ctr">
              <a:lnSpc>
                <a:spcPct val="100000"/>
              </a:lnSpc>
              <a:spcBef>
                <a:spcPts val="0"/>
              </a:spcBef>
              <a:spcAft>
                <a:spcPts val="0"/>
              </a:spcAft>
              <a:buSzPts val="8800"/>
              <a:buNone/>
              <a:defRPr/>
            </a:lvl1pPr>
            <a:lvl2pPr lvl="1" algn="l">
              <a:lnSpc>
                <a:spcPct val="100000"/>
              </a:lnSpc>
              <a:spcBef>
                <a:spcPts val="0"/>
              </a:spcBef>
              <a:spcAft>
                <a:spcPts val="0"/>
              </a:spcAft>
              <a:buSzPts val="7800"/>
              <a:buNone/>
              <a:defRPr/>
            </a:lvl2pPr>
            <a:lvl3pPr lvl="2" algn="l">
              <a:lnSpc>
                <a:spcPct val="100000"/>
              </a:lnSpc>
              <a:spcBef>
                <a:spcPts val="0"/>
              </a:spcBef>
              <a:spcAft>
                <a:spcPts val="0"/>
              </a:spcAft>
              <a:buSzPts val="7800"/>
              <a:buNone/>
              <a:defRPr/>
            </a:lvl3pPr>
            <a:lvl4pPr lvl="3" algn="l">
              <a:lnSpc>
                <a:spcPct val="100000"/>
              </a:lnSpc>
              <a:spcBef>
                <a:spcPts val="0"/>
              </a:spcBef>
              <a:spcAft>
                <a:spcPts val="0"/>
              </a:spcAft>
              <a:buSzPts val="7800"/>
              <a:buNone/>
              <a:defRPr/>
            </a:lvl4pPr>
            <a:lvl5pPr lvl="4" algn="l">
              <a:lnSpc>
                <a:spcPct val="100000"/>
              </a:lnSpc>
              <a:spcBef>
                <a:spcPts val="0"/>
              </a:spcBef>
              <a:spcAft>
                <a:spcPts val="0"/>
              </a:spcAft>
              <a:buSzPts val="7800"/>
              <a:buNone/>
              <a:defRPr/>
            </a:lvl5pPr>
            <a:lvl6pPr lvl="5" algn="l">
              <a:lnSpc>
                <a:spcPct val="100000"/>
              </a:lnSpc>
              <a:spcBef>
                <a:spcPts val="0"/>
              </a:spcBef>
              <a:spcAft>
                <a:spcPts val="0"/>
              </a:spcAft>
              <a:buSzPts val="7800"/>
              <a:buNone/>
              <a:defRPr/>
            </a:lvl6pPr>
            <a:lvl7pPr lvl="6" algn="l">
              <a:lnSpc>
                <a:spcPct val="100000"/>
              </a:lnSpc>
              <a:spcBef>
                <a:spcPts val="0"/>
              </a:spcBef>
              <a:spcAft>
                <a:spcPts val="0"/>
              </a:spcAft>
              <a:buSzPts val="7800"/>
              <a:buNone/>
              <a:defRPr/>
            </a:lvl7pPr>
            <a:lvl8pPr lvl="7" algn="l">
              <a:lnSpc>
                <a:spcPct val="100000"/>
              </a:lnSpc>
              <a:spcBef>
                <a:spcPts val="0"/>
              </a:spcBef>
              <a:spcAft>
                <a:spcPts val="0"/>
              </a:spcAft>
              <a:buSzPts val="7800"/>
              <a:buNone/>
              <a:defRPr/>
            </a:lvl8pPr>
            <a:lvl9pPr lvl="8" algn="l">
              <a:lnSpc>
                <a:spcPct val="100000"/>
              </a:lnSpc>
              <a:spcBef>
                <a:spcPts val="0"/>
              </a:spcBef>
              <a:spcAft>
                <a:spcPts val="0"/>
              </a:spcAft>
              <a:buSzPts val="7800"/>
              <a:buNone/>
              <a:defRPr/>
            </a:lvl9pPr>
          </a:lstStyle>
          <a:p>
            <a:endParaRPr/>
          </a:p>
        </p:txBody>
      </p:sp>
      <p:sp>
        <p:nvSpPr>
          <p:cNvPr id="259" name="Google Shape;259;g2ec2e35801e_0_372"/>
          <p:cNvSpPr txBox="1">
            <a:spLocks noGrp="1"/>
          </p:cNvSpPr>
          <p:nvPr>
            <p:ph type="subTitle" idx="1"/>
          </p:nvPr>
        </p:nvSpPr>
        <p:spPr>
          <a:xfrm>
            <a:off x="1938066" y="6221800"/>
            <a:ext cx="12705600" cy="1527000"/>
          </a:xfrm>
          <a:prstGeom prst="rect">
            <a:avLst/>
          </a:prstGeom>
          <a:noFill/>
          <a:ln>
            <a:noFill/>
          </a:ln>
        </p:spPr>
        <p:txBody>
          <a:bodyPr spcFirstLastPara="1" wrap="square" lIns="252650" tIns="252650" rIns="252650" bIns="252650" anchor="ctr" anchorCtr="0">
            <a:noAutofit/>
          </a:bodyPr>
          <a:lstStyle>
            <a:lvl1pPr lvl="0" algn="l">
              <a:lnSpc>
                <a:spcPct val="115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260" name="Google Shape;260;g2ec2e35801e_0_372"/>
          <p:cNvSpPr txBox="1">
            <a:spLocks noGrp="1"/>
          </p:cNvSpPr>
          <p:nvPr>
            <p:ph type="subTitle" idx="2"/>
          </p:nvPr>
        </p:nvSpPr>
        <p:spPr>
          <a:xfrm>
            <a:off x="1938068" y="9810400"/>
            <a:ext cx="12705600" cy="1527000"/>
          </a:xfrm>
          <a:prstGeom prst="rect">
            <a:avLst/>
          </a:prstGeom>
          <a:noFill/>
          <a:ln>
            <a:noFill/>
          </a:ln>
        </p:spPr>
        <p:txBody>
          <a:bodyPr spcFirstLastPara="1" wrap="square" lIns="252650" tIns="252650" rIns="252650" bIns="252650" anchor="ctr" anchorCtr="0">
            <a:noAutofit/>
          </a:bodyPr>
          <a:lstStyle>
            <a:lvl1pPr lvl="0" algn="l">
              <a:lnSpc>
                <a:spcPct val="115000"/>
              </a:lnSpc>
              <a:spcBef>
                <a:spcPts val="0"/>
              </a:spcBef>
              <a:spcAft>
                <a:spcPts val="0"/>
              </a:spcAft>
              <a:buSzPts val="4000"/>
              <a:buNone/>
              <a:defRPr/>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261" name="Google Shape;261;g2ec2e35801e_0_372"/>
          <p:cNvSpPr txBox="1">
            <a:spLocks noGrp="1"/>
          </p:cNvSpPr>
          <p:nvPr>
            <p:ph type="subTitle" idx="3"/>
          </p:nvPr>
        </p:nvSpPr>
        <p:spPr>
          <a:xfrm>
            <a:off x="1938066" y="4996000"/>
            <a:ext cx="13819800" cy="1414200"/>
          </a:xfrm>
          <a:prstGeom prst="rect">
            <a:avLst/>
          </a:prstGeom>
          <a:noFill/>
          <a:ln>
            <a:noFill/>
          </a:ln>
        </p:spPr>
        <p:txBody>
          <a:bodyPr spcFirstLastPara="1" wrap="square" lIns="252650" tIns="252650" rIns="252650" bIns="252650" anchor="ctr" anchorCtr="0">
            <a:noAutofit/>
          </a:bodyPr>
          <a:lstStyle>
            <a:lvl1pPr lvl="0" algn="l">
              <a:lnSpc>
                <a:spcPct val="100000"/>
              </a:lnSpc>
              <a:spcBef>
                <a:spcPts val="0"/>
              </a:spcBef>
              <a:spcAft>
                <a:spcPts val="0"/>
              </a:spcAft>
              <a:buClr>
                <a:schemeClr val="dk1"/>
              </a:buClr>
              <a:buSzPts val="5600"/>
              <a:buNone/>
              <a:defRPr sz="5800">
                <a:latin typeface="Lexend"/>
                <a:ea typeface="Lexend"/>
                <a:cs typeface="Lexend"/>
                <a:sym typeface="Lexend"/>
              </a:defRPr>
            </a:lvl1pPr>
            <a:lvl2pPr lvl="1" algn="ctr">
              <a:lnSpc>
                <a:spcPct val="100000"/>
              </a:lnSpc>
              <a:spcBef>
                <a:spcPts val="0"/>
              </a:spcBef>
              <a:spcAft>
                <a:spcPts val="0"/>
              </a:spcAft>
              <a:buClr>
                <a:schemeClr val="dk1"/>
              </a:buClr>
              <a:buSzPts val="5600"/>
              <a:buNone/>
              <a:defRPr sz="5600">
                <a:solidFill>
                  <a:schemeClr val="dk1"/>
                </a:solidFill>
              </a:defRPr>
            </a:lvl2pPr>
            <a:lvl3pPr lvl="2" algn="ctr">
              <a:lnSpc>
                <a:spcPct val="100000"/>
              </a:lnSpc>
              <a:spcBef>
                <a:spcPts val="0"/>
              </a:spcBef>
              <a:spcAft>
                <a:spcPts val="0"/>
              </a:spcAft>
              <a:buClr>
                <a:schemeClr val="dk1"/>
              </a:buClr>
              <a:buSzPts val="5600"/>
              <a:buNone/>
              <a:defRPr sz="5600">
                <a:solidFill>
                  <a:schemeClr val="dk1"/>
                </a:solidFill>
              </a:defRPr>
            </a:lvl3pPr>
            <a:lvl4pPr lvl="3" algn="ctr">
              <a:lnSpc>
                <a:spcPct val="100000"/>
              </a:lnSpc>
              <a:spcBef>
                <a:spcPts val="0"/>
              </a:spcBef>
              <a:spcAft>
                <a:spcPts val="0"/>
              </a:spcAft>
              <a:buClr>
                <a:schemeClr val="dk1"/>
              </a:buClr>
              <a:buSzPts val="5600"/>
              <a:buNone/>
              <a:defRPr sz="5600">
                <a:solidFill>
                  <a:schemeClr val="dk1"/>
                </a:solidFill>
              </a:defRPr>
            </a:lvl4pPr>
            <a:lvl5pPr lvl="4" algn="ctr">
              <a:lnSpc>
                <a:spcPct val="100000"/>
              </a:lnSpc>
              <a:spcBef>
                <a:spcPts val="0"/>
              </a:spcBef>
              <a:spcAft>
                <a:spcPts val="0"/>
              </a:spcAft>
              <a:buClr>
                <a:schemeClr val="dk1"/>
              </a:buClr>
              <a:buSzPts val="5600"/>
              <a:buNone/>
              <a:defRPr sz="5600">
                <a:solidFill>
                  <a:schemeClr val="dk1"/>
                </a:solidFill>
              </a:defRPr>
            </a:lvl5pPr>
            <a:lvl6pPr lvl="5" algn="ctr">
              <a:lnSpc>
                <a:spcPct val="100000"/>
              </a:lnSpc>
              <a:spcBef>
                <a:spcPts val="0"/>
              </a:spcBef>
              <a:spcAft>
                <a:spcPts val="0"/>
              </a:spcAft>
              <a:buClr>
                <a:schemeClr val="dk1"/>
              </a:buClr>
              <a:buSzPts val="5600"/>
              <a:buNone/>
              <a:defRPr sz="5600">
                <a:solidFill>
                  <a:schemeClr val="dk1"/>
                </a:solidFill>
              </a:defRPr>
            </a:lvl6pPr>
            <a:lvl7pPr lvl="6" algn="ctr">
              <a:lnSpc>
                <a:spcPct val="100000"/>
              </a:lnSpc>
              <a:spcBef>
                <a:spcPts val="0"/>
              </a:spcBef>
              <a:spcAft>
                <a:spcPts val="0"/>
              </a:spcAft>
              <a:buClr>
                <a:schemeClr val="dk1"/>
              </a:buClr>
              <a:buSzPts val="5600"/>
              <a:buNone/>
              <a:defRPr sz="5600">
                <a:solidFill>
                  <a:schemeClr val="dk1"/>
                </a:solidFill>
              </a:defRPr>
            </a:lvl7pPr>
            <a:lvl8pPr lvl="7" algn="ctr">
              <a:lnSpc>
                <a:spcPct val="100000"/>
              </a:lnSpc>
              <a:spcBef>
                <a:spcPts val="0"/>
              </a:spcBef>
              <a:spcAft>
                <a:spcPts val="0"/>
              </a:spcAft>
              <a:buClr>
                <a:schemeClr val="dk1"/>
              </a:buClr>
              <a:buSzPts val="5600"/>
              <a:buNone/>
              <a:defRPr sz="5600">
                <a:solidFill>
                  <a:schemeClr val="dk1"/>
                </a:solidFill>
              </a:defRPr>
            </a:lvl8pPr>
            <a:lvl9pPr lvl="8" algn="ctr">
              <a:lnSpc>
                <a:spcPct val="100000"/>
              </a:lnSpc>
              <a:spcBef>
                <a:spcPts val="0"/>
              </a:spcBef>
              <a:spcAft>
                <a:spcPts val="0"/>
              </a:spcAft>
              <a:buClr>
                <a:schemeClr val="dk1"/>
              </a:buClr>
              <a:buSzPts val="5600"/>
              <a:buNone/>
              <a:defRPr sz="5600">
                <a:solidFill>
                  <a:schemeClr val="dk1"/>
                </a:solidFill>
              </a:defRPr>
            </a:lvl9pPr>
          </a:lstStyle>
          <a:p>
            <a:endParaRPr/>
          </a:p>
        </p:txBody>
      </p:sp>
      <p:sp>
        <p:nvSpPr>
          <p:cNvPr id="262" name="Google Shape;262;g2ec2e35801e_0_372"/>
          <p:cNvSpPr txBox="1">
            <a:spLocks noGrp="1"/>
          </p:cNvSpPr>
          <p:nvPr>
            <p:ph type="subTitle" idx="4"/>
          </p:nvPr>
        </p:nvSpPr>
        <p:spPr>
          <a:xfrm>
            <a:off x="1938068" y="8584600"/>
            <a:ext cx="13819800" cy="1414200"/>
          </a:xfrm>
          <a:prstGeom prst="rect">
            <a:avLst/>
          </a:prstGeom>
          <a:noFill/>
          <a:ln>
            <a:noFill/>
          </a:ln>
        </p:spPr>
        <p:txBody>
          <a:bodyPr spcFirstLastPara="1" wrap="square" lIns="252650" tIns="252650" rIns="252650" bIns="252650" anchor="ctr" anchorCtr="0">
            <a:noAutofit/>
          </a:bodyPr>
          <a:lstStyle>
            <a:lvl1pPr lvl="0" algn="l">
              <a:lnSpc>
                <a:spcPct val="100000"/>
              </a:lnSpc>
              <a:spcBef>
                <a:spcPts val="0"/>
              </a:spcBef>
              <a:spcAft>
                <a:spcPts val="0"/>
              </a:spcAft>
              <a:buClr>
                <a:schemeClr val="dk1"/>
              </a:buClr>
              <a:buSzPts val="5600"/>
              <a:buNone/>
              <a:defRPr sz="5800">
                <a:latin typeface="Lexend"/>
                <a:ea typeface="Lexend"/>
                <a:cs typeface="Lexend"/>
                <a:sym typeface="Lexend"/>
              </a:defRPr>
            </a:lvl1pPr>
            <a:lvl2pPr lvl="1" algn="ctr">
              <a:lnSpc>
                <a:spcPct val="100000"/>
              </a:lnSpc>
              <a:spcBef>
                <a:spcPts val="0"/>
              </a:spcBef>
              <a:spcAft>
                <a:spcPts val="0"/>
              </a:spcAft>
              <a:buClr>
                <a:schemeClr val="dk1"/>
              </a:buClr>
              <a:buSzPts val="5600"/>
              <a:buNone/>
              <a:defRPr sz="5600">
                <a:solidFill>
                  <a:schemeClr val="dk1"/>
                </a:solidFill>
              </a:defRPr>
            </a:lvl2pPr>
            <a:lvl3pPr lvl="2" algn="ctr">
              <a:lnSpc>
                <a:spcPct val="100000"/>
              </a:lnSpc>
              <a:spcBef>
                <a:spcPts val="0"/>
              </a:spcBef>
              <a:spcAft>
                <a:spcPts val="0"/>
              </a:spcAft>
              <a:buClr>
                <a:schemeClr val="dk1"/>
              </a:buClr>
              <a:buSzPts val="5600"/>
              <a:buNone/>
              <a:defRPr sz="5600">
                <a:solidFill>
                  <a:schemeClr val="dk1"/>
                </a:solidFill>
              </a:defRPr>
            </a:lvl3pPr>
            <a:lvl4pPr lvl="3" algn="ctr">
              <a:lnSpc>
                <a:spcPct val="100000"/>
              </a:lnSpc>
              <a:spcBef>
                <a:spcPts val="0"/>
              </a:spcBef>
              <a:spcAft>
                <a:spcPts val="0"/>
              </a:spcAft>
              <a:buClr>
                <a:schemeClr val="dk1"/>
              </a:buClr>
              <a:buSzPts val="5600"/>
              <a:buNone/>
              <a:defRPr sz="5600">
                <a:solidFill>
                  <a:schemeClr val="dk1"/>
                </a:solidFill>
              </a:defRPr>
            </a:lvl4pPr>
            <a:lvl5pPr lvl="4" algn="ctr">
              <a:lnSpc>
                <a:spcPct val="100000"/>
              </a:lnSpc>
              <a:spcBef>
                <a:spcPts val="0"/>
              </a:spcBef>
              <a:spcAft>
                <a:spcPts val="0"/>
              </a:spcAft>
              <a:buClr>
                <a:schemeClr val="dk1"/>
              </a:buClr>
              <a:buSzPts val="5600"/>
              <a:buNone/>
              <a:defRPr sz="5600">
                <a:solidFill>
                  <a:schemeClr val="dk1"/>
                </a:solidFill>
              </a:defRPr>
            </a:lvl5pPr>
            <a:lvl6pPr lvl="5" algn="ctr">
              <a:lnSpc>
                <a:spcPct val="100000"/>
              </a:lnSpc>
              <a:spcBef>
                <a:spcPts val="0"/>
              </a:spcBef>
              <a:spcAft>
                <a:spcPts val="0"/>
              </a:spcAft>
              <a:buClr>
                <a:schemeClr val="dk1"/>
              </a:buClr>
              <a:buSzPts val="5600"/>
              <a:buNone/>
              <a:defRPr sz="5600">
                <a:solidFill>
                  <a:schemeClr val="dk1"/>
                </a:solidFill>
              </a:defRPr>
            </a:lvl6pPr>
            <a:lvl7pPr lvl="6" algn="ctr">
              <a:lnSpc>
                <a:spcPct val="100000"/>
              </a:lnSpc>
              <a:spcBef>
                <a:spcPts val="0"/>
              </a:spcBef>
              <a:spcAft>
                <a:spcPts val="0"/>
              </a:spcAft>
              <a:buClr>
                <a:schemeClr val="dk1"/>
              </a:buClr>
              <a:buSzPts val="5600"/>
              <a:buNone/>
              <a:defRPr sz="5600">
                <a:solidFill>
                  <a:schemeClr val="dk1"/>
                </a:solidFill>
              </a:defRPr>
            </a:lvl7pPr>
            <a:lvl8pPr lvl="7" algn="ctr">
              <a:lnSpc>
                <a:spcPct val="100000"/>
              </a:lnSpc>
              <a:spcBef>
                <a:spcPts val="0"/>
              </a:spcBef>
              <a:spcAft>
                <a:spcPts val="0"/>
              </a:spcAft>
              <a:buClr>
                <a:schemeClr val="dk1"/>
              </a:buClr>
              <a:buSzPts val="5600"/>
              <a:buNone/>
              <a:defRPr sz="5600">
                <a:solidFill>
                  <a:schemeClr val="dk1"/>
                </a:solidFill>
              </a:defRPr>
            </a:lvl8pPr>
            <a:lvl9pPr lvl="8" algn="ctr">
              <a:lnSpc>
                <a:spcPct val="100000"/>
              </a:lnSpc>
              <a:spcBef>
                <a:spcPts val="0"/>
              </a:spcBef>
              <a:spcAft>
                <a:spcPts val="0"/>
              </a:spcAft>
              <a:buClr>
                <a:schemeClr val="dk1"/>
              </a:buClr>
              <a:buSzPts val="5600"/>
              <a:buNone/>
              <a:defRPr sz="5600">
                <a:solidFill>
                  <a:schemeClr val="dk1"/>
                </a:solidFill>
              </a:defRPr>
            </a:lvl9pPr>
          </a:lstStyle>
          <a:p>
            <a:endParaRPr/>
          </a:p>
        </p:txBody>
      </p:sp>
      <p:pic>
        <p:nvPicPr>
          <p:cNvPr id="263" name="Google Shape;263;g2ec2e35801e_0_372"/>
          <p:cNvPicPr preferRelativeResize="0"/>
          <p:nvPr/>
        </p:nvPicPr>
        <p:blipFill rotWithShape="1">
          <a:blip r:embed="rId2">
            <a:alphaModFix/>
          </a:blip>
          <a:srcRect t="2380" b="2380"/>
          <a:stretch/>
        </p:blipFill>
        <p:spPr>
          <a:xfrm>
            <a:off x="989728" y="798000"/>
            <a:ext cx="1603234" cy="1526931"/>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264" name="Google Shape;264;g2ec2e35801e_0_372"/>
          <p:cNvPicPr preferRelativeResize="0"/>
          <p:nvPr/>
        </p:nvPicPr>
        <p:blipFill rotWithShape="1">
          <a:blip r:embed="rId3">
            <a:alphaModFix/>
          </a:blip>
          <a:srcRect l="2722" r="2731"/>
          <a:stretch/>
        </p:blipFill>
        <p:spPr>
          <a:xfrm>
            <a:off x="20782376" y="12480927"/>
            <a:ext cx="2612644" cy="616610"/>
          </a:xfrm>
          <a:prstGeom prst="rect">
            <a:avLst/>
          </a:prstGeom>
          <a:noFill/>
          <a:ln>
            <a:noFill/>
          </a:ln>
        </p:spPr>
      </p:pic>
      <p:sp>
        <p:nvSpPr>
          <p:cNvPr id="265" name="Google Shape;265;g2ec2e35801e_0_372"/>
          <p:cNvSpPr txBox="1">
            <a:spLocks noGrp="1"/>
          </p:cNvSpPr>
          <p:nvPr>
            <p:ph type="sldNum" idx="12"/>
          </p:nvPr>
        </p:nvSpPr>
        <p:spPr>
          <a:xfrm>
            <a:off x="22818090" y="12666269"/>
            <a:ext cx="1463100" cy="1050000"/>
          </a:xfrm>
          <a:prstGeom prst="rect">
            <a:avLst/>
          </a:prstGeom>
        </p:spPr>
        <p:txBody>
          <a:bodyPr spcFirstLastPara="1" wrap="square" lIns="223475" tIns="223475" rIns="223475" bIns="2234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1 column">
  <p:cSld name="CUSTOM_10">
    <p:spTree>
      <p:nvGrpSpPr>
        <p:cNvPr id="1" name="Shape 266"/>
        <p:cNvGrpSpPr/>
        <p:nvPr/>
      </p:nvGrpSpPr>
      <p:grpSpPr>
        <a:xfrm>
          <a:off x="0" y="0"/>
          <a:ext cx="0" cy="0"/>
          <a:chOff x="0" y="0"/>
          <a:chExt cx="0" cy="0"/>
        </a:xfrm>
      </p:grpSpPr>
      <p:sp>
        <p:nvSpPr>
          <p:cNvPr id="267" name="Google Shape;267;g2ec2e35801e_0_380"/>
          <p:cNvSpPr txBox="1">
            <a:spLocks noGrp="1"/>
          </p:cNvSpPr>
          <p:nvPr>
            <p:ph type="title"/>
          </p:nvPr>
        </p:nvSpPr>
        <p:spPr>
          <a:xfrm>
            <a:off x="3105583" y="844452"/>
            <a:ext cx="19358400" cy="1527000"/>
          </a:xfrm>
          <a:prstGeom prst="rect">
            <a:avLst/>
          </a:prstGeom>
          <a:noFill/>
          <a:ln>
            <a:noFill/>
          </a:ln>
        </p:spPr>
        <p:txBody>
          <a:bodyPr spcFirstLastPara="1" wrap="square" lIns="252650" tIns="252650" rIns="252650" bIns="252650" anchor="ctr" anchorCtr="0">
            <a:noAutofit/>
          </a:bodyPr>
          <a:lstStyle>
            <a:lvl1pPr lvl="0" algn="ctr">
              <a:lnSpc>
                <a:spcPct val="100000"/>
              </a:lnSpc>
              <a:spcBef>
                <a:spcPts val="0"/>
              </a:spcBef>
              <a:spcAft>
                <a:spcPts val="0"/>
              </a:spcAft>
              <a:buSzPts val="8800"/>
              <a:buNone/>
              <a:defRPr/>
            </a:lvl1pPr>
            <a:lvl2pPr lvl="1" algn="l">
              <a:lnSpc>
                <a:spcPct val="100000"/>
              </a:lnSpc>
              <a:spcBef>
                <a:spcPts val="0"/>
              </a:spcBef>
              <a:spcAft>
                <a:spcPts val="0"/>
              </a:spcAft>
              <a:buSzPts val="7800"/>
              <a:buNone/>
              <a:defRPr/>
            </a:lvl2pPr>
            <a:lvl3pPr lvl="2" algn="l">
              <a:lnSpc>
                <a:spcPct val="100000"/>
              </a:lnSpc>
              <a:spcBef>
                <a:spcPts val="0"/>
              </a:spcBef>
              <a:spcAft>
                <a:spcPts val="0"/>
              </a:spcAft>
              <a:buSzPts val="7800"/>
              <a:buNone/>
              <a:defRPr/>
            </a:lvl3pPr>
            <a:lvl4pPr lvl="3" algn="l">
              <a:lnSpc>
                <a:spcPct val="100000"/>
              </a:lnSpc>
              <a:spcBef>
                <a:spcPts val="0"/>
              </a:spcBef>
              <a:spcAft>
                <a:spcPts val="0"/>
              </a:spcAft>
              <a:buSzPts val="7800"/>
              <a:buNone/>
              <a:defRPr/>
            </a:lvl4pPr>
            <a:lvl5pPr lvl="4" algn="l">
              <a:lnSpc>
                <a:spcPct val="100000"/>
              </a:lnSpc>
              <a:spcBef>
                <a:spcPts val="0"/>
              </a:spcBef>
              <a:spcAft>
                <a:spcPts val="0"/>
              </a:spcAft>
              <a:buSzPts val="7800"/>
              <a:buNone/>
              <a:defRPr/>
            </a:lvl5pPr>
            <a:lvl6pPr lvl="5" algn="l">
              <a:lnSpc>
                <a:spcPct val="100000"/>
              </a:lnSpc>
              <a:spcBef>
                <a:spcPts val="0"/>
              </a:spcBef>
              <a:spcAft>
                <a:spcPts val="0"/>
              </a:spcAft>
              <a:buSzPts val="7800"/>
              <a:buNone/>
              <a:defRPr/>
            </a:lvl6pPr>
            <a:lvl7pPr lvl="6" algn="l">
              <a:lnSpc>
                <a:spcPct val="100000"/>
              </a:lnSpc>
              <a:spcBef>
                <a:spcPts val="0"/>
              </a:spcBef>
              <a:spcAft>
                <a:spcPts val="0"/>
              </a:spcAft>
              <a:buSzPts val="7800"/>
              <a:buNone/>
              <a:defRPr/>
            </a:lvl7pPr>
            <a:lvl8pPr lvl="7" algn="l">
              <a:lnSpc>
                <a:spcPct val="100000"/>
              </a:lnSpc>
              <a:spcBef>
                <a:spcPts val="0"/>
              </a:spcBef>
              <a:spcAft>
                <a:spcPts val="0"/>
              </a:spcAft>
              <a:buSzPts val="7800"/>
              <a:buNone/>
              <a:defRPr/>
            </a:lvl8pPr>
            <a:lvl9pPr lvl="8" algn="l">
              <a:lnSpc>
                <a:spcPct val="100000"/>
              </a:lnSpc>
              <a:spcBef>
                <a:spcPts val="0"/>
              </a:spcBef>
              <a:spcAft>
                <a:spcPts val="0"/>
              </a:spcAft>
              <a:buSzPts val="7800"/>
              <a:buNone/>
              <a:defRPr/>
            </a:lvl9pPr>
          </a:lstStyle>
          <a:p>
            <a:endParaRPr/>
          </a:p>
        </p:txBody>
      </p:sp>
      <p:sp>
        <p:nvSpPr>
          <p:cNvPr id="268" name="Google Shape;268;g2ec2e35801e_0_380"/>
          <p:cNvSpPr txBox="1">
            <a:spLocks noGrp="1"/>
          </p:cNvSpPr>
          <p:nvPr>
            <p:ph type="body" idx="1"/>
          </p:nvPr>
        </p:nvSpPr>
        <p:spPr>
          <a:xfrm>
            <a:off x="1920001" y="3424733"/>
            <a:ext cx="9933000" cy="8759400"/>
          </a:xfrm>
          <a:prstGeom prst="rect">
            <a:avLst/>
          </a:prstGeom>
          <a:noFill/>
          <a:ln>
            <a:noFill/>
          </a:ln>
        </p:spPr>
        <p:txBody>
          <a:bodyPr spcFirstLastPara="1" wrap="square" lIns="252650" tIns="252650" rIns="252650" bIns="252650" anchor="t" anchorCtr="0">
            <a:noAutofit/>
          </a:bodyPr>
          <a:lstStyle>
            <a:lvl1pPr marL="457200" lvl="0" indent="-431800" algn="l">
              <a:lnSpc>
                <a:spcPct val="115000"/>
              </a:lnSpc>
              <a:spcBef>
                <a:spcPts val="0"/>
              </a:spcBef>
              <a:spcAft>
                <a:spcPts val="0"/>
              </a:spcAft>
              <a:buSzPts val="3200"/>
              <a:buChar char="✹"/>
              <a:defRPr/>
            </a:lvl1pPr>
            <a:lvl2pPr marL="914400" lvl="1" indent="-482600" algn="l">
              <a:lnSpc>
                <a:spcPct val="115000"/>
              </a:lnSpc>
              <a:spcBef>
                <a:spcPts val="0"/>
              </a:spcBef>
              <a:spcAft>
                <a:spcPts val="0"/>
              </a:spcAft>
              <a:buSzPts val="4000"/>
              <a:buChar char="○"/>
              <a:defRPr/>
            </a:lvl2pPr>
            <a:lvl3pPr marL="1371600" lvl="2" indent="-482600" algn="l">
              <a:lnSpc>
                <a:spcPct val="115000"/>
              </a:lnSpc>
              <a:spcBef>
                <a:spcPts val="0"/>
              </a:spcBef>
              <a:spcAft>
                <a:spcPts val="0"/>
              </a:spcAft>
              <a:buSzPts val="4000"/>
              <a:buChar char="■"/>
              <a:defRPr/>
            </a:lvl3pPr>
            <a:lvl4pPr marL="1828800" lvl="3" indent="-482600" algn="l">
              <a:lnSpc>
                <a:spcPct val="115000"/>
              </a:lnSpc>
              <a:spcBef>
                <a:spcPts val="0"/>
              </a:spcBef>
              <a:spcAft>
                <a:spcPts val="0"/>
              </a:spcAft>
              <a:buSzPts val="4000"/>
              <a:buChar char="●"/>
              <a:defRPr/>
            </a:lvl4pPr>
            <a:lvl5pPr marL="2286000" lvl="4" indent="-482600" algn="l">
              <a:lnSpc>
                <a:spcPct val="115000"/>
              </a:lnSpc>
              <a:spcBef>
                <a:spcPts val="0"/>
              </a:spcBef>
              <a:spcAft>
                <a:spcPts val="0"/>
              </a:spcAft>
              <a:buSzPts val="4000"/>
              <a:buChar char="○"/>
              <a:defRPr/>
            </a:lvl5pPr>
            <a:lvl6pPr marL="2743200" lvl="5" indent="-482600" algn="l">
              <a:lnSpc>
                <a:spcPct val="115000"/>
              </a:lnSpc>
              <a:spcBef>
                <a:spcPts val="0"/>
              </a:spcBef>
              <a:spcAft>
                <a:spcPts val="0"/>
              </a:spcAft>
              <a:buSzPts val="4000"/>
              <a:buChar char="■"/>
              <a:defRPr/>
            </a:lvl6pPr>
            <a:lvl7pPr marL="3200400" lvl="6" indent="-482600" algn="l">
              <a:lnSpc>
                <a:spcPct val="115000"/>
              </a:lnSpc>
              <a:spcBef>
                <a:spcPts val="0"/>
              </a:spcBef>
              <a:spcAft>
                <a:spcPts val="0"/>
              </a:spcAft>
              <a:buSzPts val="4000"/>
              <a:buChar char="●"/>
              <a:defRPr/>
            </a:lvl7pPr>
            <a:lvl8pPr marL="3657600" lvl="7" indent="-482600" algn="l">
              <a:lnSpc>
                <a:spcPct val="115000"/>
              </a:lnSpc>
              <a:spcBef>
                <a:spcPts val="0"/>
              </a:spcBef>
              <a:spcAft>
                <a:spcPts val="0"/>
              </a:spcAft>
              <a:buSzPts val="4000"/>
              <a:buChar char="○"/>
              <a:defRPr/>
            </a:lvl8pPr>
            <a:lvl9pPr marL="4114800" lvl="8" indent="-482600" algn="l">
              <a:lnSpc>
                <a:spcPct val="115000"/>
              </a:lnSpc>
              <a:spcBef>
                <a:spcPts val="0"/>
              </a:spcBef>
              <a:spcAft>
                <a:spcPts val="0"/>
              </a:spcAft>
              <a:buSzPts val="4000"/>
              <a:buChar char="■"/>
              <a:defRPr/>
            </a:lvl9pPr>
          </a:lstStyle>
          <a:p>
            <a:endParaRPr/>
          </a:p>
        </p:txBody>
      </p:sp>
      <p:pic>
        <p:nvPicPr>
          <p:cNvPr id="269" name="Google Shape;269;g2ec2e35801e_0_380"/>
          <p:cNvPicPr preferRelativeResize="0"/>
          <p:nvPr/>
        </p:nvPicPr>
        <p:blipFill rotWithShape="1">
          <a:blip r:embed="rId2">
            <a:alphaModFix/>
          </a:blip>
          <a:srcRect t="2380" b="2380"/>
          <a:stretch/>
        </p:blipFill>
        <p:spPr>
          <a:xfrm>
            <a:off x="989728" y="798000"/>
            <a:ext cx="1603234" cy="1526931"/>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270" name="Google Shape;270;g2ec2e35801e_0_380"/>
          <p:cNvPicPr preferRelativeResize="0"/>
          <p:nvPr/>
        </p:nvPicPr>
        <p:blipFill rotWithShape="1">
          <a:blip r:embed="rId3">
            <a:alphaModFix/>
          </a:blip>
          <a:srcRect l="2722" r="2731"/>
          <a:stretch/>
        </p:blipFill>
        <p:spPr>
          <a:xfrm>
            <a:off x="20782376" y="12480927"/>
            <a:ext cx="2612644" cy="616610"/>
          </a:xfrm>
          <a:prstGeom prst="rect">
            <a:avLst/>
          </a:prstGeom>
          <a:noFill/>
          <a:ln>
            <a:noFill/>
          </a:ln>
        </p:spPr>
      </p:pic>
      <p:sp>
        <p:nvSpPr>
          <p:cNvPr id="271" name="Google Shape;271;g2ec2e35801e_0_380"/>
          <p:cNvSpPr txBox="1">
            <a:spLocks noGrp="1"/>
          </p:cNvSpPr>
          <p:nvPr>
            <p:ph type="sldNum" idx="12"/>
          </p:nvPr>
        </p:nvSpPr>
        <p:spPr>
          <a:xfrm>
            <a:off x="22818090" y="12666269"/>
            <a:ext cx="1463100" cy="1050000"/>
          </a:xfrm>
          <a:prstGeom prst="rect">
            <a:avLst/>
          </a:prstGeom>
        </p:spPr>
        <p:txBody>
          <a:bodyPr spcFirstLastPara="1" wrap="square" lIns="223475" tIns="223475" rIns="223475" bIns="2234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8"/>
        <p:cNvGrpSpPr/>
        <p:nvPr/>
      </p:nvGrpSpPr>
      <p:grpSpPr>
        <a:xfrm>
          <a:off x="0" y="0"/>
          <a:ext cx="0" cy="0"/>
          <a:chOff x="0" y="0"/>
          <a:chExt cx="0" cy="0"/>
        </a:xfrm>
      </p:grpSpPr>
      <p:sp>
        <p:nvSpPr>
          <p:cNvPr id="279" name="Google Shape;279;g2ed470bbc4d_0_143"/>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lvl1pPr lvl="0" algn="ctr" rtl="0">
              <a:lnSpc>
                <a:spcPct val="100000"/>
              </a:lnSpc>
              <a:spcBef>
                <a:spcPts val="0"/>
              </a:spcBef>
              <a:spcAft>
                <a:spcPts val="0"/>
              </a:spcAft>
              <a:buClr>
                <a:srgbClr val="F4892E"/>
              </a:buClr>
              <a:buSzPts val="7200"/>
              <a:buFont typeface="Lexend"/>
              <a:buNone/>
              <a:defRPr sz="7200">
                <a:solidFill>
                  <a:srgbClr val="F4892E"/>
                </a:solidFill>
                <a:latin typeface="Lexend"/>
                <a:ea typeface="Lexend"/>
                <a:cs typeface="Lexend"/>
                <a:sym typeface="Lexend"/>
              </a:defRPr>
            </a:lvl1pPr>
            <a:lvl2pPr lvl="1" algn="l" rtl="0">
              <a:lnSpc>
                <a:spcPct val="100000"/>
              </a:lnSpc>
              <a:spcBef>
                <a:spcPts val="0"/>
              </a:spcBef>
              <a:spcAft>
                <a:spcPts val="0"/>
              </a:spcAft>
              <a:buSzPts val="5800"/>
              <a:buNone/>
              <a:defRPr/>
            </a:lvl2pPr>
            <a:lvl3pPr lvl="2" algn="l" rtl="0">
              <a:lnSpc>
                <a:spcPct val="100000"/>
              </a:lnSpc>
              <a:spcBef>
                <a:spcPts val="0"/>
              </a:spcBef>
              <a:spcAft>
                <a:spcPts val="0"/>
              </a:spcAft>
              <a:buSzPts val="5800"/>
              <a:buNone/>
              <a:defRPr/>
            </a:lvl3pPr>
            <a:lvl4pPr lvl="3" algn="l" rtl="0">
              <a:lnSpc>
                <a:spcPct val="100000"/>
              </a:lnSpc>
              <a:spcBef>
                <a:spcPts val="0"/>
              </a:spcBef>
              <a:spcAft>
                <a:spcPts val="0"/>
              </a:spcAft>
              <a:buSzPts val="5800"/>
              <a:buNone/>
              <a:defRPr/>
            </a:lvl4pPr>
            <a:lvl5pPr lvl="4" algn="l" rtl="0">
              <a:lnSpc>
                <a:spcPct val="100000"/>
              </a:lnSpc>
              <a:spcBef>
                <a:spcPts val="0"/>
              </a:spcBef>
              <a:spcAft>
                <a:spcPts val="0"/>
              </a:spcAft>
              <a:buSzPts val="5800"/>
              <a:buNone/>
              <a:defRPr/>
            </a:lvl5pPr>
            <a:lvl6pPr lvl="5" algn="l" rtl="0">
              <a:lnSpc>
                <a:spcPct val="100000"/>
              </a:lnSpc>
              <a:spcBef>
                <a:spcPts val="0"/>
              </a:spcBef>
              <a:spcAft>
                <a:spcPts val="0"/>
              </a:spcAft>
              <a:buSzPts val="5800"/>
              <a:buNone/>
              <a:defRPr/>
            </a:lvl6pPr>
            <a:lvl7pPr lvl="6" algn="l" rtl="0">
              <a:lnSpc>
                <a:spcPct val="100000"/>
              </a:lnSpc>
              <a:spcBef>
                <a:spcPts val="0"/>
              </a:spcBef>
              <a:spcAft>
                <a:spcPts val="0"/>
              </a:spcAft>
              <a:buSzPts val="5800"/>
              <a:buNone/>
              <a:defRPr/>
            </a:lvl7pPr>
            <a:lvl8pPr lvl="7" algn="l" rtl="0">
              <a:lnSpc>
                <a:spcPct val="100000"/>
              </a:lnSpc>
              <a:spcBef>
                <a:spcPts val="0"/>
              </a:spcBef>
              <a:spcAft>
                <a:spcPts val="0"/>
              </a:spcAft>
              <a:buSzPts val="5800"/>
              <a:buNone/>
              <a:defRPr/>
            </a:lvl8pPr>
            <a:lvl9pPr lvl="8" algn="l" rtl="0">
              <a:lnSpc>
                <a:spcPct val="100000"/>
              </a:lnSpc>
              <a:spcBef>
                <a:spcPts val="0"/>
              </a:spcBef>
              <a:spcAft>
                <a:spcPts val="0"/>
              </a:spcAft>
              <a:buSzPts val="5800"/>
              <a:buNone/>
              <a:defRPr/>
            </a:lvl9pPr>
          </a:lstStyle>
          <a:p>
            <a:endParaRPr/>
          </a:p>
        </p:txBody>
      </p:sp>
      <p:sp>
        <p:nvSpPr>
          <p:cNvPr id="280" name="Google Shape;280;g2ed470bbc4d_0_143"/>
          <p:cNvSpPr txBox="1">
            <a:spLocks noGrp="1"/>
          </p:cNvSpPr>
          <p:nvPr>
            <p:ph type="body" idx="1"/>
          </p:nvPr>
        </p:nvSpPr>
        <p:spPr>
          <a:xfrm>
            <a:off x="1920000" y="3073266"/>
            <a:ext cx="20544000" cy="1395300"/>
          </a:xfrm>
          <a:prstGeom prst="rect">
            <a:avLst/>
          </a:prstGeom>
          <a:noFill/>
          <a:ln>
            <a:noFill/>
          </a:ln>
        </p:spPr>
        <p:txBody>
          <a:bodyPr spcFirstLastPara="1" wrap="square" lIns="189500" tIns="189500" rIns="189500" bIns="189500" anchor="t" anchorCtr="0">
            <a:noAutofit/>
          </a:bodyPr>
          <a:lstStyle>
            <a:lvl1pPr marL="457200" lvl="0" indent="-482600" algn="l" rtl="0">
              <a:lnSpc>
                <a:spcPct val="115000"/>
              </a:lnSpc>
              <a:spcBef>
                <a:spcPts val="0"/>
              </a:spcBef>
              <a:spcAft>
                <a:spcPts val="0"/>
              </a:spcAft>
              <a:buClr>
                <a:srgbClr val="445D73"/>
              </a:buClr>
              <a:buSzPts val="4000"/>
              <a:buAutoNum type="alphaUcPeriod"/>
              <a:defRPr sz="4000">
                <a:solidFill>
                  <a:srgbClr val="445D73"/>
                </a:solidFill>
              </a:defRPr>
            </a:lvl1pPr>
            <a:lvl2pPr marL="914400" lvl="1" indent="-482600" algn="l" rtl="0">
              <a:lnSpc>
                <a:spcPct val="115000"/>
              </a:lnSpc>
              <a:spcBef>
                <a:spcPts val="0"/>
              </a:spcBef>
              <a:spcAft>
                <a:spcPts val="0"/>
              </a:spcAft>
              <a:buClr>
                <a:srgbClr val="445D73"/>
              </a:buClr>
              <a:buSzPts val="4000"/>
              <a:buAutoNum type="alphaLcPeriod"/>
              <a:defRPr sz="4000">
                <a:solidFill>
                  <a:srgbClr val="445D73"/>
                </a:solidFill>
              </a:defRPr>
            </a:lvl2pPr>
            <a:lvl3pPr marL="1371600" lvl="2" indent="-482600" algn="l" rtl="0">
              <a:lnSpc>
                <a:spcPct val="115000"/>
              </a:lnSpc>
              <a:spcBef>
                <a:spcPts val="0"/>
              </a:spcBef>
              <a:spcAft>
                <a:spcPts val="0"/>
              </a:spcAft>
              <a:buClr>
                <a:srgbClr val="445D73"/>
              </a:buClr>
              <a:buSzPts val="4000"/>
              <a:buAutoNum type="romanLcPeriod"/>
              <a:defRPr>
                <a:solidFill>
                  <a:srgbClr val="445D73"/>
                </a:solidFill>
              </a:defRPr>
            </a:lvl3pPr>
            <a:lvl4pPr marL="1828800" lvl="3" indent="-482600" algn="l" rtl="0">
              <a:lnSpc>
                <a:spcPct val="115000"/>
              </a:lnSpc>
              <a:spcBef>
                <a:spcPts val="0"/>
              </a:spcBef>
              <a:spcAft>
                <a:spcPts val="0"/>
              </a:spcAft>
              <a:buClr>
                <a:srgbClr val="445D73"/>
              </a:buClr>
              <a:buSzPts val="4000"/>
              <a:buAutoNum type="arabicPeriod"/>
              <a:defRPr sz="4000">
                <a:solidFill>
                  <a:srgbClr val="445D73"/>
                </a:solidFill>
              </a:defRPr>
            </a:lvl4pPr>
            <a:lvl5pPr marL="2286000" lvl="4" indent="-482600" algn="l" rtl="0">
              <a:lnSpc>
                <a:spcPct val="115000"/>
              </a:lnSpc>
              <a:spcBef>
                <a:spcPts val="0"/>
              </a:spcBef>
              <a:spcAft>
                <a:spcPts val="0"/>
              </a:spcAft>
              <a:buClr>
                <a:srgbClr val="445D73"/>
              </a:buClr>
              <a:buSzPts val="4000"/>
              <a:buAutoNum type="alphaLcPeriod"/>
              <a:defRPr sz="4000">
                <a:solidFill>
                  <a:srgbClr val="445D73"/>
                </a:solidFill>
              </a:defRPr>
            </a:lvl5pPr>
            <a:lvl6pPr marL="2743200" lvl="5" indent="-482600" algn="l" rtl="0">
              <a:lnSpc>
                <a:spcPct val="115000"/>
              </a:lnSpc>
              <a:spcBef>
                <a:spcPts val="0"/>
              </a:spcBef>
              <a:spcAft>
                <a:spcPts val="0"/>
              </a:spcAft>
              <a:buClr>
                <a:srgbClr val="445D73"/>
              </a:buClr>
              <a:buSzPts val="4000"/>
              <a:buAutoNum type="romanLcPeriod"/>
              <a:defRPr sz="4000">
                <a:solidFill>
                  <a:srgbClr val="445D73"/>
                </a:solidFill>
              </a:defRPr>
            </a:lvl6pPr>
            <a:lvl7pPr marL="3200400" lvl="6" indent="-482600" algn="l" rtl="0">
              <a:lnSpc>
                <a:spcPct val="115000"/>
              </a:lnSpc>
              <a:spcBef>
                <a:spcPts val="0"/>
              </a:spcBef>
              <a:spcAft>
                <a:spcPts val="0"/>
              </a:spcAft>
              <a:buClr>
                <a:srgbClr val="445D73"/>
              </a:buClr>
              <a:buSzPts val="4000"/>
              <a:buAutoNum type="arabicPeriod"/>
              <a:defRPr sz="4000">
                <a:solidFill>
                  <a:srgbClr val="445D73"/>
                </a:solidFill>
              </a:defRPr>
            </a:lvl7pPr>
            <a:lvl8pPr marL="3657600" lvl="7" indent="-482600" algn="l" rtl="0">
              <a:lnSpc>
                <a:spcPct val="115000"/>
              </a:lnSpc>
              <a:spcBef>
                <a:spcPts val="0"/>
              </a:spcBef>
              <a:spcAft>
                <a:spcPts val="0"/>
              </a:spcAft>
              <a:buClr>
                <a:srgbClr val="445D73"/>
              </a:buClr>
              <a:buSzPts val="4000"/>
              <a:buAutoNum type="alphaLcPeriod"/>
              <a:defRPr sz="4000">
                <a:solidFill>
                  <a:srgbClr val="445D73"/>
                </a:solidFill>
              </a:defRPr>
            </a:lvl8pPr>
            <a:lvl9pPr marL="4114800" lvl="8" indent="-482600" algn="l" rtl="0">
              <a:lnSpc>
                <a:spcPct val="115000"/>
              </a:lnSpc>
              <a:spcBef>
                <a:spcPts val="0"/>
              </a:spcBef>
              <a:spcAft>
                <a:spcPts val="0"/>
              </a:spcAft>
              <a:buClr>
                <a:srgbClr val="445D73"/>
              </a:buClr>
              <a:buSzPts val="4000"/>
              <a:buAutoNum type="romanLcPeriod"/>
              <a:defRPr sz="4000">
                <a:solidFill>
                  <a:srgbClr val="445D73"/>
                </a:solidFill>
              </a:defRPr>
            </a:lvl9pPr>
          </a:lstStyle>
          <a:p>
            <a:endParaRPr/>
          </a:p>
        </p:txBody>
      </p:sp>
      <p:pic>
        <p:nvPicPr>
          <p:cNvPr id="281" name="Google Shape;281;g2ed470bbc4d_0_143"/>
          <p:cNvPicPr preferRelativeResize="0"/>
          <p:nvPr/>
        </p:nvPicPr>
        <p:blipFill rotWithShape="1">
          <a:blip r:embed="rId2">
            <a:alphaModFix/>
          </a:blip>
          <a:srcRect l="2722" r="2732"/>
          <a:stretch/>
        </p:blipFill>
        <p:spPr>
          <a:xfrm>
            <a:off x="20782378" y="12480928"/>
            <a:ext cx="2612650" cy="616608"/>
          </a:xfrm>
          <a:prstGeom prst="rect">
            <a:avLst/>
          </a:prstGeom>
          <a:noFill/>
          <a:ln>
            <a:noFill/>
          </a:ln>
        </p:spPr>
      </p:pic>
      <p:pic>
        <p:nvPicPr>
          <p:cNvPr id="282" name="Google Shape;282;g2ed470bbc4d_0_143"/>
          <p:cNvPicPr preferRelativeResize="0"/>
          <p:nvPr/>
        </p:nvPicPr>
        <p:blipFill rotWithShape="1">
          <a:blip r:embed="rId3">
            <a:alphaModFix/>
          </a:blip>
          <a:srcRect t="2380" b="2380"/>
          <a:stretch/>
        </p:blipFill>
        <p:spPr>
          <a:xfrm>
            <a:off x="989730" y="798002"/>
            <a:ext cx="1603234" cy="1526930"/>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283" name="Google Shape;283;g2ed470bbc4d_0_143"/>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lvl1pPr lvl="0">
              <a:buNone/>
              <a:defRPr sz="3200">
                <a:solidFill>
                  <a:srgbClr val="445D73"/>
                </a:solidFill>
              </a:defRPr>
            </a:lvl1pPr>
            <a:lvl2pPr lvl="1">
              <a:buNone/>
              <a:defRPr sz="3200">
                <a:solidFill>
                  <a:srgbClr val="445D73"/>
                </a:solidFill>
              </a:defRPr>
            </a:lvl2pPr>
            <a:lvl3pPr lvl="2">
              <a:buNone/>
              <a:defRPr sz="3200">
                <a:solidFill>
                  <a:srgbClr val="445D73"/>
                </a:solidFill>
              </a:defRPr>
            </a:lvl3pPr>
            <a:lvl4pPr lvl="3">
              <a:buNone/>
              <a:defRPr sz="3200">
                <a:solidFill>
                  <a:srgbClr val="445D73"/>
                </a:solidFill>
              </a:defRPr>
            </a:lvl4pPr>
            <a:lvl5pPr lvl="4">
              <a:buNone/>
              <a:defRPr sz="3200">
                <a:solidFill>
                  <a:srgbClr val="445D73"/>
                </a:solidFill>
              </a:defRPr>
            </a:lvl5pPr>
            <a:lvl6pPr lvl="5">
              <a:buNone/>
              <a:defRPr sz="3200">
                <a:solidFill>
                  <a:srgbClr val="445D73"/>
                </a:solidFill>
              </a:defRPr>
            </a:lvl6pPr>
            <a:lvl7pPr lvl="6">
              <a:buNone/>
              <a:defRPr sz="3200">
                <a:solidFill>
                  <a:srgbClr val="445D73"/>
                </a:solidFill>
              </a:defRPr>
            </a:lvl7pPr>
            <a:lvl8pPr lvl="7">
              <a:buNone/>
              <a:defRPr sz="3200">
                <a:solidFill>
                  <a:srgbClr val="445D73"/>
                </a:solidFill>
              </a:defRPr>
            </a:lvl8pPr>
            <a:lvl9pPr lvl="8">
              <a:buNone/>
              <a:defRPr sz="3200">
                <a:solidFill>
                  <a:srgbClr val="445D7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1">
  <p:cSld name="TITLE_1_1">
    <p:spTree>
      <p:nvGrpSpPr>
        <p:cNvPr id="1" name="Shape 284"/>
        <p:cNvGrpSpPr/>
        <p:nvPr/>
      </p:nvGrpSpPr>
      <p:grpSpPr>
        <a:xfrm>
          <a:off x="0" y="0"/>
          <a:ext cx="0" cy="0"/>
          <a:chOff x="0" y="0"/>
          <a:chExt cx="0" cy="0"/>
        </a:xfrm>
      </p:grpSpPr>
      <p:sp>
        <p:nvSpPr>
          <p:cNvPr id="285" name="Google Shape;285;g2ed470bbc4d_0_148"/>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lvl1pPr lvl="0">
              <a:buNone/>
              <a:defRPr sz="3200">
                <a:solidFill>
                  <a:srgbClr val="445D73"/>
                </a:solidFill>
              </a:defRPr>
            </a:lvl1pPr>
            <a:lvl2pPr lvl="1">
              <a:buNone/>
              <a:defRPr sz="3200">
                <a:solidFill>
                  <a:srgbClr val="445D73"/>
                </a:solidFill>
              </a:defRPr>
            </a:lvl2pPr>
            <a:lvl3pPr lvl="2">
              <a:buNone/>
              <a:defRPr sz="3200">
                <a:solidFill>
                  <a:srgbClr val="445D73"/>
                </a:solidFill>
              </a:defRPr>
            </a:lvl3pPr>
            <a:lvl4pPr lvl="3">
              <a:buNone/>
              <a:defRPr sz="3200">
                <a:solidFill>
                  <a:srgbClr val="445D73"/>
                </a:solidFill>
              </a:defRPr>
            </a:lvl4pPr>
            <a:lvl5pPr lvl="4">
              <a:buNone/>
              <a:defRPr sz="3200">
                <a:solidFill>
                  <a:srgbClr val="445D73"/>
                </a:solidFill>
              </a:defRPr>
            </a:lvl5pPr>
            <a:lvl6pPr lvl="5">
              <a:buNone/>
              <a:defRPr sz="3200">
                <a:solidFill>
                  <a:srgbClr val="445D73"/>
                </a:solidFill>
              </a:defRPr>
            </a:lvl6pPr>
            <a:lvl7pPr lvl="6">
              <a:buNone/>
              <a:defRPr sz="3200">
                <a:solidFill>
                  <a:srgbClr val="445D73"/>
                </a:solidFill>
              </a:defRPr>
            </a:lvl7pPr>
            <a:lvl8pPr lvl="7">
              <a:buNone/>
              <a:defRPr sz="3200">
                <a:solidFill>
                  <a:srgbClr val="445D73"/>
                </a:solidFill>
              </a:defRPr>
            </a:lvl8pPr>
            <a:lvl9pPr lvl="8">
              <a:buNone/>
              <a:defRPr sz="3200">
                <a:solidFill>
                  <a:srgbClr val="445D7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286"/>
        <p:cNvGrpSpPr/>
        <p:nvPr/>
      </p:nvGrpSpPr>
      <p:grpSpPr>
        <a:xfrm>
          <a:off x="0" y="0"/>
          <a:ext cx="0" cy="0"/>
          <a:chOff x="0" y="0"/>
          <a:chExt cx="0" cy="0"/>
        </a:xfrm>
      </p:grpSpPr>
      <p:sp>
        <p:nvSpPr>
          <p:cNvPr id="287" name="Google Shape;287;g2ed470bbc4d_0_149"/>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lvl1pPr lvl="0">
              <a:buNone/>
              <a:defRPr sz="3200">
                <a:solidFill>
                  <a:srgbClr val="445D73"/>
                </a:solidFill>
              </a:defRPr>
            </a:lvl1pPr>
            <a:lvl2pPr lvl="1">
              <a:buNone/>
              <a:defRPr sz="3200">
                <a:solidFill>
                  <a:srgbClr val="445D73"/>
                </a:solidFill>
              </a:defRPr>
            </a:lvl2pPr>
            <a:lvl3pPr lvl="2">
              <a:buNone/>
              <a:defRPr sz="3200">
                <a:solidFill>
                  <a:srgbClr val="445D73"/>
                </a:solidFill>
              </a:defRPr>
            </a:lvl3pPr>
            <a:lvl4pPr lvl="3">
              <a:buNone/>
              <a:defRPr sz="3200">
                <a:solidFill>
                  <a:srgbClr val="445D73"/>
                </a:solidFill>
              </a:defRPr>
            </a:lvl4pPr>
            <a:lvl5pPr lvl="4">
              <a:buNone/>
              <a:defRPr sz="3200">
                <a:solidFill>
                  <a:srgbClr val="445D73"/>
                </a:solidFill>
              </a:defRPr>
            </a:lvl5pPr>
            <a:lvl6pPr lvl="5">
              <a:buNone/>
              <a:defRPr sz="3200">
                <a:solidFill>
                  <a:srgbClr val="445D73"/>
                </a:solidFill>
              </a:defRPr>
            </a:lvl6pPr>
            <a:lvl7pPr lvl="6">
              <a:buNone/>
              <a:defRPr sz="3200">
                <a:solidFill>
                  <a:srgbClr val="445D73"/>
                </a:solidFill>
              </a:defRPr>
            </a:lvl7pPr>
            <a:lvl8pPr lvl="7">
              <a:buNone/>
              <a:defRPr sz="3200">
                <a:solidFill>
                  <a:srgbClr val="445D73"/>
                </a:solidFill>
              </a:defRPr>
            </a:lvl8pPr>
            <a:lvl9pPr lvl="8">
              <a:buNone/>
              <a:defRPr sz="3200">
                <a:solidFill>
                  <a:srgbClr val="445D73"/>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8"/>
        <p:cNvGrpSpPr/>
        <p:nvPr/>
      </p:nvGrpSpPr>
      <p:grpSpPr>
        <a:xfrm>
          <a:off x="0" y="0"/>
          <a:ext cx="0" cy="0"/>
          <a:chOff x="0" y="0"/>
          <a:chExt cx="0" cy="0"/>
        </a:xfrm>
      </p:grpSpPr>
      <p:sp>
        <p:nvSpPr>
          <p:cNvPr id="289" name="Google Shape;289;g2ed470bbc4d_0_150"/>
          <p:cNvSpPr txBox="1">
            <a:spLocks noGrp="1"/>
          </p:cNvSpPr>
          <p:nvPr>
            <p:ph type="title"/>
          </p:nvPr>
        </p:nvSpPr>
        <p:spPr>
          <a:xfrm>
            <a:off x="1676400" y="730250"/>
            <a:ext cx="21031200" cy="2651100"/>
          </a:xfrm>
          <a:prstGeom prst="rect">
            <a:avLst/>
          </a:prstGeom>
          <a:noFill/>
          <a:ln>
            <a:noFill/>
          </a:ln>
        </p:spPr>
        <p:txBody>
          <a:bodyPr spcFirstLastPara="1" wrap="square" lIns="182850" tIns="91400" rIns="182850" bIns="91400" anchor="ctr" anchorCtr="0">
            <a:normAutofit/>
          </a:bodyPr>
          <a:lstStyle>
            <a:lvl1pPr lvl="0" algn="l" rtl="0">
              <a:lnSpc>
                <a:spcPct val="90000"/>
              </a:lnSpc>
              <a:spcBef>
                <a:spcPts val="0"/>
              </a:spcBef>
              <a:spcAft>
                <a:spcPts val="0"/>
              </a:spcAft>
              <a:buClr>
                <a:schemeClr val="dk1"/>
              </a:buClr>
              <a:buSzPts val="3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0" name="Google Shape;290;g2ed470bbc4d_0_150"/>
          <p:cNvSpPr txBox="1">
            <a:spLocks noGrp="1"/>
          </p:cNvSpPr>
          <p:nvPr>
            <p:ph type="body" idx="1"/>
          </p:nvPr>
        </p:nvSpPr>
        <p:spPr>
          <a:xfrm>
            <a:off x="1676400" y="3651250"/>
            <a:ext cx="21031200" cy="87027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291" name="Google Shape;291;g2ed470bbc4d_0_150"/>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2" name="Google Shape;292;g2ed470bbc4d_0_150"/>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3" name="Google Shape;293;g2ed470bbc4d_0_150"/>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4"/>
        <p:cNvGrpSpPr/>
        <p:nvPr/>
      </p:nvGrpSpPr>
      <p:grpSpPr>
        <a:xfrm>
          <a:off x="0" y="0"/>
          <a:ext cx="0" cy="0"/>
          <a:chOff x="0" y="0"/>
          <a:chExt cx="0" cy="0"/>
        </a:xfrm>
      </p:grpSpPr>
      <p:sp>
        <p:nvSpPr>
          <p:cNvPr id="295" name="Google Shape;295;g2ed470bbc4d_0_156"/>
          <p:cNvSpPr txBox="1">
            <a:spLocks noGrp="1"/>
          </p:cNvSpPr>
          <p:nvPr>
            <p:ph type="ctrTitle"/>
          </p:nvPr>
        </p:nvSpPr>
        <p:spPr>
          <a:xfrm>
            <a:off x="3048000" y="2244726"/>
            <a:ext cx="18288000" cy="4775100"/>
          </a:xfrm>
          <a:prstGeom prst="rect">
            <a:avLst/>
          </a:prstGeom>
          <a:noFill/>
          <a:ln>
            <a:noFill/>
          </a:ln>
        </p:spPr>
        <p:txBody>
          <a:bodyPr spcFirstLastPara="1" wrap="square" lIns="182850" tIns="91400" rIns="182850" bIns="91400" anchor="b" anchorCtr="0">
            <a:normAutofit/>
          </a:bodyPr>
          <a:lstStyle>
            <a:lvl1pPr lvl="0" algn="ctr" rtl="0">
              <a:lnSpc>
                <a:spcPct val="90000"/>
              </a:lnSpc>
              <a:spcBef>
                <a:spcPts val="0"/>
              </a:spcBef>
              <a:spcAft>
                <a:spcPts val="0"/>
              </a:spcAft>
              <a:buClr>
                <a:schemeClr val="dk1"/>
              </a:buClr>
              <a:buSzPts val="12000"/>
              <a:buFont typeface="Calibri"/>
              <a:buNone/>
              <a:defRPr sz="12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6" name="Google Shape;296;g2ed470bbc4d_0_156"/>
          <p:cNvSpPr txBox="1">
            <a:spLocks noGrp="1"/>
          </p:cNvSpPr>
          <p:nvPr>
            <p:ph type="subTitle" idx="1"/>
          </p:nvPr>
        </p:nvSpPr>
        <p:spPr>
          <a:xfrm>
            <a:off x="3048000" y="7204076"/>
            <a:ext cx="18288000" cy="3311400"/>
          </a:xfrm>
          <a:prstGeom prst="rect">
            <a:avLst/>
          </a:prstGeom>
          <a:noFill/>
          <a:ln>
            <a:noFill/>
          </a:ln>
        </p:spPr>
        <p:txBody>
          <a:bodyPr spcFirstLastPara="1" wrap="square" lIns="182850" tIns="91400" rIns="182850" bIns="91400" anchor="t" anchorCtr="0">
            <a:normAutofit/>
          </a:bodyPr>
          <a:lstStyle>
            <a:lvl1pPr lvl="0" algn="ctr" rtl="0">
              <a:lnSpc>
                <a:spcPct val="90000"/>
              </a:lnSpc>
              <a:spcBef>
                <a:spcPts val="2000"/>
              </a:spcBef>
              <a:spcAft>
                <a:spcPts val="0"/>
              </a:spcAft>
              <a:buClr>
                <a:schemeClr val="dk1"/>
              </a:buClr>
              <a:buSzPts val="4800"/>
              <a:buNone/>
              <a:defRPr sz="4800"/>
            </a:lvl1pPr>
            <a:lvl2pPr lvl="1" algn="ctr" rtl="0">
              <a:lnSpc>
                <a:spcPct val="90000"/>
              </a:lnSpc>
              <a:spcBef>
                <a:spcPts val="1000"/>
              </a:spcBef>
              <a:spcAft>
                <a:spcPts val="0"/>
              </a:spcAft>
              <a:buClr>
                <a:schemeClr val="dk1"/>
              </a:buClr>
              <a:buSzPts val="4000"/>
              <a:buNone/>
              <a:defRPr sz="4000"/>
            </a:lvl2pPr>
            <a:lvl3pPr lvl="2" algn="ctr" rtl="0">
              <a:lnSpc>
                <a:spcPct val="90000"/>
              </a:lnSpc>
              <a:spcBef>
                <a:spcPts val="1000"/>
              </a:spcBef>
              <a:spcAft>
                <a:spcPts val="0"/>
              </a:spcAft>
              <a:buClr>
                <a:schemeClr val="dk1"/>
              </a:buClr>
              <a:buSzPts val="3600"/>
              <a:buNone/>
              <a:defRPr sz="3600"/>
            </a:lvl3pPr>
            <a:lvl4pPr lvl="3" algn="ctr" rtl="0">
              <a:lnSpc>
                <a:spcPct val="90000"/>
              </a:lnSpc>
              <a:spcBef>
                <a:spcPts val="1000"/>
              </a:spcBef>
              <a:spcAft>
                <a:spcPts val="0"/>
              </a:spcAft>
              <a:buClr>
                <a:schemeClr val="dk1"/>
              </a:buClr>
              <a:buSzPts val="3200"/>
              <a:buNone/>
              <a:defRPr sz="3200"/>
            </a:lvl4pPr>
            <a:lvl5pPr lvl="4" algn="ctr" rtl="0">
              <a:lnSpc>
                <a:spcPct val="90000"/>
              </a:lnSpc>
              <a:spcBef>
                <a:spcPts val="1000"/>
              </a:spcBef>
              <a:spcAft>
                <a:spcPts val="0"/>
              </a:spcAft>
              <a:buClr>
                <a:schemeClr val="dk1"/>
              </a:buClr>
              <a:buSzPts val="3200"/>
              <a:buNone/>
              <a:defRPr sz="3200"/>
            </a:lvl5pPr>
            <a:lvl6pPr lvl="5" algn="ctr" rtl="0">
              <a:lnSpc>
                <a:spcPct val="90000"/>
              </a:lnSpc>
              <a:spcBef>
                <a:spcPts val="1000"/>
              </a:spcBef>
              <a:spcAft>
                <a:spcPts val="0"/>
              </a:spcAft>
              <a:buClr>
                <a:schemeClr val="dk1"/>
              </a:buClr>
              <a:buSzPts val="3200"/>
              <a:buNone/>
              <a:defRPr sz="3200"/>
            </a:lvl6pPr>
            <a:lvl7pPr lvl="6" algn="ctr" rtl="0">
              <a:lnSpc>
                <a:spcPct val="90000"/>
              </a:lnSpc>
              <a:spcBef>
                <a:spcPts val="1000"/>
              </a:spcBef>
              <a:spcAft>
                <a:spcPts val="0"/>
              </a:spcAft>
              <a:buClr>
                <a:schemeClr val="dk1"/>
              </a:buClr>
              <a:buSzPts val="3200"/>
              <a:buNone/>
              <a:defRPr sz="3200"/>
            </a:lvl7pPr>
            <a:lvl8pPr lvl="7" algn="ctr" rtl="0">
              <a:lnSpc>
                <a:spcPct val="90000"/>
              </a:lnSpc>
              <a:spcBef>
                <a:spcPts val="1000"/>
              </a:spcBef>
              <a:spcAft>
                <a:spcPts val="0"/>
              </a:spcAft>
              <a:buClr>
                <a:schemeClr val="dk1"/>
              </a:buClr>
              <a:buSzPts val="3200"/>
              <a:buNone/>
              <a:defRPr sz="3200"/>
            </a:lvl8pPr>
            <a:lvl9pPr lvl="8" algn="ctr" rtl="0">
              <a:lnSpc>
                <a:spcPct val="90000"/>
              </a:lnSpc>
              <a:spcBef>
                <a:spcPts val="1000"/>
              </a:spcBef>
              <a:spcAft>
                <a:spcPts val="0"/>
              </a:spcAft>
              <a:buClr>
                <a:schemeClr val="dk1"/>
              </a:buClr>
              <a:buSzPts val="3200"/>
              <a:buNone/>
              <a:defRPr sz="3200"/>
            </a:lvl9pPr>
          </a:lstStyle>
          <a:p>
            <a:endParaRPr/>
          </a:p>
        </p:txBody>
      </p:sp>
      <p:sp>
        <p:nvSpPr>
          <p:cNvPr id="297" name="Google Shape;297;g2ed470bbc4d_0_156"/>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8" name="Google Shape;298;g2ed470bbc4d_0_156"/>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9" name="Google Shape;299;g2ed470bbc4d_0_156"/>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0"/>
        <p:cNvGrpSpPr/>
        <p:nvPr/>
      </p:nvGrpSpPr>
      <p:grpSpPr>
        <a:xfrm>
          <a:off x="0" y="0"/>
          <a:ext cx="0" cy="0"/>
          <a:chOff x="0" y="0"/>
          <a:chExt cx="0" cy="0"/>
        </a:xfrm>
      </p:grpSpPr>
      <p:sp>
        <p:nvSpPr>
          <p:cNvPr id="301" name="Google Shape;301;g2ed470bbc4d_0_162"/>
          <p:cNvSpPr txBox="1">
            <a:spLocks noGrp="1"/>
          </p:cNvSpPr>
          <p:nvPr>
            <p:ph type="title"/>
          </p:nvPr>
        </p:nvSpPr>
        <p:spPr>
          <a:xfrm>
            <a:off x="1663700" y="3419476"/>
            <a:ext cx="21031200" cy="5705400"/>
          </a:xfrm>
          <a:prstGeom prst="rect">
            <a:avLst/>
          </a:prstGeom>
          <a:noFill/>
          <a:ln>
            <a:noFill/>
          </a:ln>
        </p:spPr>
        <p:txBody>
          <a:bodyPr spcFirstLastPara="1" wrap="square" lIns="182850" tIns="91400" rIns="182850" bIns="91400" anchor="b" anchorCtr="0">
            <a:normAutofit/>
          </a:bodyPr>
          <a:lstStyle>
            <a:lvl1pPr lvl="0" algn="l" rtl="0">
              <a:lnSpc>
                <a:spcPct val="90000"/>
              </a:lnSpc>
              <a:spcBef>
                <a:spcPts val="0"/>
              </a:spcBef>
              <a:spcAft>
                <a:spcPts val="0"/>
              </a:spcAft>
              <a:buClr>
                <a:schemeClr val="dk1"/>
              </a:buClr>
              <a:buSzPts val="12000"/>
              <a:buFont typeface="Calibri"/>
              <a:buNone/>
              <a:defRPr sz="12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02" name="Google Shape;302;g2ed470bbc4d_0_162"/>
          <p:cNvSpPr txBox="1">
            <a:spLocks noGrp="1"/>
          </p:cNvSpPr>
          <p:nvPr>
            <p:ph type="body" idx="1"/>
          </p:nvPr>
        </p:nvSpPr>
        <p:spPr>
          <a:xfrm>
            <a:off x="1663700" y="9178926"/>
            <a:ext cx="21031200" cy="3000300"/>
          </a:xfrm>
          <a:prstGeom prst="rect">
            <a:avLst/>
          </a:prstGeom>
          <a:noFill/>
          <a:ln>
            <a:noFill/>
          </a:ln>
        </p:spPr>
        <p:txBody>
          <a:bodyPr spcFirstLastPara="1" wrap="square" lIns="182850" tIns="91400" rIns="182850" bIns="91400" anchor="t" anchorCtr="0">
            <a:normAutofit/>
          </a:bodyPr>
          <a:lstStyle>
            <a:lvl1pPr marL="457200" lvl="0" indent="-228600" algn="l" rtl="0">
              <a:lnSpc>
                <a:spcPct val="90000"/>
              </a:lnSpc>
              <a:spcBef>
                <a:spcPts val="2000"/>
              </a:spcBef>
              <a:spcAft>
                <a:spcPts val="0"/>
              </a:spcAft>
              <a:buClr>
                <a:srgbClr val="888888"/>
              </a:buClr>
              <a:buSzPts val="4800"/>
              <a:buNone/>
              <a:defRPr sz="4800">
                <a:solidFill>
                  <a:srgbClr val="888888"/>
                </a:solidFill>
              </a:defRPr>
            </a:lvl1pPr>
            <a:lvl2pPr marL="914400" lvl="1" indent="-228600" algn="l" rtl="0">
              <a:lnSpc>
                <a:spcPct val="90000"/>
              </a:lnSpc>
              <a:spcBef>
                <a:spcPts val="1000"/>
              </a:spcBef>
              <a:spcAft>
                <a:spcPts val="0"/>
              </a:spcAft>
              <a:buClr>
                <a:srgbClr val="888888"/>
              </a:buClr>
              <a:buSzPts val="4000"/>
              <a:buNone/>
              <a:defRPr sz="4000">
                <a:solidFill>
                  <a:srgbClr val="888888"/>
                </a:solidFill>
              </a:defRPr>
            </a:lvl2pPr>
            <a:lvl3pPr marL="1371600" lvl="2" indent="-228600" algn="l" rtl="0">
              <a:lnSpc>
                <a:spcPct val="90000"/>
              </a:lnSpc>
              <a:spcBef>
                <a:spcPts val="1000"/>
              </a:spcBef>
              <a:spcAft>
                <a:spcPts val="0"/>
              </a:spcAft>
              <a:buClr>
                <a:srgbClr val="888888"/>
              </a:buClr>
              <a:buSzPts val="3600"/>
              <a:buNone/>
              <a:defRPr sz="3600">
                <a:solidFill>
                  <a:srgbClr val="888888"/>
                </a:solidFill>
              </a:defRPr>
            </a:lvl3pPr>
            <a:lvl4pPr marL="1828800" lvl="3" indent="-228600" algn="l" rtl="0">
              <a:lnSpc>
                <a:spcPct val="90000"/>
              </a:lnSpc>
              <a:spcBef>
                <a:spcPts val="1000"/>
              </a:spcBef>
              <a:spcAft>
                <a:spcPts val="0"/>
              </a:spcAft>
              <a:buClr>
                <a:srgbClr val="888888"/>
              </a:buClr>
              <a:buSzPts val="3200"/>
              <a:buNone/>
              <a:defRPr sz="3200">
                <a:solidFill>
                  <a:srgbClr val="888888"/>
                </a:solidFill>
              </a:defRPr>
            </a:lvl4pPr>
            <a:lvl5pPr marL="2286000" lvl="4" indent="-228600" algn="l" rtl="0">
              <a:lnSpc>
                <a:spcPct val="90000"/>
              </a:lnSpc>
              <a:spcBef>
                <a:spcPts val="1000"/>
              </a:spcBef>
              <a:spcAft>
                <a:spcPts val="0"/>
              </a:spcAft>
              <a:buClr>
                <a:srgbClr val="888888"/>
              </a:buClr>
              <a:buSzPts val="3200"/>
              <a:buNone/>
              <a:defRPr sz="3200">
                <a:solidFill>
                  <a:srgbClr val="888888"/>
                </a:solidFill>
              </a:defRPr>
            </a:lvl5pPr>
            <a:lvl6pPr marL="2743200" lvl="5" indent="-228600" algn="l" rtl="0">
              <a:lnSpc>
                <a:spcPct val="90000"/>
              </a:lnSpc>
              <a:spcBef>
                <a:spcPts val="1000"/>
              </a:spcBef>
              <a:spcAft>
                <a:spcPts val="0"/>
              </a:spcAft>
              <a:buClr>
                <a:srgbClr val="888888"/>
              </a:buClr>
              <a:buSzPts val="3200"/>
              <a:buNone/>
              <a:defRPr sz="3200">
                <a:solidFill>
                  <a:srgbClr val="888888"/>
                </a:solidFill>
              </a:defRPr>
            </a:lvl6pPr>
            <a:lvl7pPr marL="3200400" lvl="6" indent="-228600" algn="l" rtl="0">
              <a:lnSpc>
                <a:spcPct val="90000"/>
              </a:lnSpc>
              <a:spcBef>
                <a:spcPts val="1000"/>
              </a:spcBef>
              <a:spcAft>
                <a:spcPts val="0"/>
              </a:spcAft>
              <a:buClr>
                <a:srgbClr val="888888"/>
              </a:buClr>
              <a:buSzPts val="3200"/>
              <a:buNone/>
              <a:defRPr sz="3200">
                <a:solidFill>
                  <a:srgbClr val="888888"/>
                </a:solidFill>
              </a:defRPr>
            </a:lvl7pPr>
            <a:lvl8pPr marL="3657600" lvl="7" indent="-228600" algn="l" rtl="0">
              <a:lnSpc>
                <a:spcPct val="90000"/>
              </a:lnSpc>
              <a:spcBef>
                <a:spcPts val="1000"/>
              </a:spcBef>
              <a:spcAft>
                <a:spcPts val="0"/>
              </a:spcAft>
              <a:buClr>
                <a:srgbClr val="888888"/>
              </a:buClr>
              <a:buSzPts val="3200"/>
              <a:buNone/>
              <a:defRPr sz="3200">
                <a:solidFill>
                  <a:srgbClr val="888888"/>
                </a:solidFill>
              </a:defRPr>
            </a:lvl8pPr>
            <a:lvl9pPr marL="4114800" lvl="8" indent="-228600" algn="l" rtl="0">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303" name="Google Shape;303;g2ed470bbc4d_0_162"/>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04" name="Google Shape;304;g2ed470bbc4d_0_162"/>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05" name="Google Shape;305;g2ed470bbc4d_0_162"/>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g2de72e35e2c_0_234"/>
          <p:cNvSpPr txBox="1">
            <a:spLocks noGrp="1"/>
          </p:cNvSpPr>
          <p:nvPr>
            <p:ph type="title"/>
          </p:nvPr>
        </p:nvSpPr>
        <p:spPr>
          <a:xfrm>
            <a:off x="1663700" y="3419476"/>
            <a:ext cx="21031200" cy="5705400"/>
          </a:xfrm>
          <a:prstGeom prst="rect">
            <a:avLst/>
          </a:prstGeom>
          <a:noFill/>
          <a:ln>
            <a:noFill/>
          </a:ln>
        </p:spPr>
        <p:txBody>
          <a:bodyPr spcFirstLastPara="1" wrap="square" lIns="182850" tIns="91400" rIns="182850" bIns="91400" anchor="b" anchorCtr="0">
            <a:normAutofit/>
          </a:bodyPr>
          <a:lstStyle>
            <a:lvl1pPr lvl="0" algn="l">
              <a:lnSpc>
                <a:spcPct val="90000"/>
              </a:lnSpc>
              <a:spcBef>
                <a:spcPts val="0"/>
              </a:spcBef>
              <a:spcAft>
                <a:spcPts val="0"/>
              </a:spcAft>
              <a:buClr>
                <a:schemeClr val="dk1"/>
              </a:buClr>
              <a:buSzPts val="12000"/>
              <a:buFont typeface="Calibri"/>
              <a:buNone/>
              <a:defRPr sz="1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g2de72e35e2c_0_234"/>
          <p:cNvSpPr txBox="1">
            <a:spLocks noGrp="1"/>
          </p:cNvSpPr>
          <p:nvPr>
            <p:ph type="body" idx="1"/>
          </p:nvPr>
        </p:nvSpPr>
        <p:spPr>
          <a:xfrm>
            <a:off x="1663700" y="9178926"/>
            <a:ext cx="21031200" cy="3000600"/>
          </a:xfrm>
          <a:prstGeom prst="rect">
            <a:avLst/>
          </a:prstGeom>
          <a:noFill/>
          <a:ln>
            <a:noFill/>
          </a:ln>
        </p:spPr>
        <p:txBody>
          <a:bodyPr spcFirstLastPara="1" wrap="square" lIns="182850" tIns="91400" rIns="182850" bIns="91400" anchor="t" anchorCtr="0">
            <a:normAutofit/>
          </a:bodyPr>
          <a:lstStyle>
            <a:lvl1pPr marL="457200" lvl="0" indent="-228600" algn="l">
              <a:lnSpc>
                <a:spcPct val="90000"/>
              </a:lnSpc>
              <a:spcBef>
                <a:spcPts val="2000"/>
              </a:spcBef>
              <a:spcAft>
                <a:spcPts val="0"/>
              </a:spcAft>
              <a:buClr>
                <a:srgbClr val="888888"/>
              </a:buClr>
              <a:buSzPts val="4800"/>
              <a:buNone/>
              <a:defRPr sz="4800">
                <a:solidFill>
                  <a:srgbClr val="888888"/>
                </a:solidFill>
              </a:defRPr>
            </a:lvl1pPr>
            <a:lvl2pPr marL="914400" lvl="1" indent="-228600" algn="l">
              <a:lnSpc>
                <a:spcPct val="90000"/>
              </a:lnSpc>
              <a:spcBef>
                <a:spcPts val="1000"/>
              </a:spcBef>
              <a:spcAft>
                <a:spcPts val="0"/>
              </a:spcAft>
              <a:buClr>
                <a:srgbClr val="888888"/>
              </a:buClr>
              <a:buSzPts val="4000"/>
              <a:buNone/>
              <a:defRPr sz="4000">
                <a:solidFill>
                  <a:srgbClr val="888888"/>
                </a:solidFill>
              </a:defRPr>
            </a:lvl2pPr>
            <a:lvl3pPr marL="1371600" lvl="2" indent="-228600" algn="l">
              <a:lnSpc>
                <a:spcPct val="90000"/>
              </a:lnSpc>
              <a:spcBef>
                <a:spcPts val="1000"/>
              </a:spcBef>
              <a:spcAft>
                <a:spcPts val="0"/>
              </a:spcAft>
              <a:buClr>
                <a:srgbClr val="888888"/>
              </a:buClr>
              <a:buSzPts val="3600"/>
              <a:buNone/>
              <a:defRPr sz="3600">
                <a:solidFill>
                  <a:srgbClr val="888888"/>
                </a:solidFill>
              </a:defRPr>
            </a:lvl3pPr>
            <a:lvl4pPr marL="1828800" lvl="3" indent="-228600" algn="l">
              <a:lnSpc>
                <a:spcPct val="90000"/>
              </a:lnSpc>
              <a:spcBef>
                <a:spcPts val="1000"/>
              </a:spcBef>
              <a:spcAft>
                <a:spcPts val="0"/>
              </a:spcAft>
              <a:buClr>
                <a:srgbClr val="888888"/>
              </a:buClr>
              <a:buSzPts val="3200"/>
              <a:buNone/>
              <a:defRPr sz="3200">
                <a:solidFill>
                  <a:srgbClr val="888888"/>
                </a:solidFill>
              </a:defRPr>
            </a:lvl4pPr>
            <a:lvl5pPr marL="2286000" lvl="4" indent="-228600" algn="l">
              <a:lnSpc>
                <a:spcPct val="90000"/>
              </a:lnSpc>
              <a:spcBef>
                <a:spcPts val="1000"/>
              </a:spcBef>
              <a:spcAft>
                <a:spcPts val="0"/>
              </a:spcAft>
              <a:buClr>
                <a:srgbClr val="888888"/>
              </a:buClr>
              <a:buSzPts val="3200"/>
              <a:buNone/>
              <a:defRPr sz="3200">
                <a:solidFill>
                  <a:srgbClr val="888888"/>
                </a:solidFill>
              </a:defRPr>
            </a:lvl5pPr>
            <a:lvl6pPr marL="2743200" lvl="5" indent="-228600" algn="l">
              <a:lnSpc>
                <a:spcPct val="90000"/>
              </a:lnSpc>
              <a:spcBef>
                <a:spcPts val="1000"/>
              </a:spcBef>
              <a:spcAft>
                <a:spcPts val="0"/>
              </a:spcAft>
              <a:buClr>
                <a:srgbClr val="888888"/>
              </a:buClr>
              <a:buSzPts val="3200"/>
              <a:buNone/>
              <a:defRPr sz="3200">
                <a:solidFill>
                  <a:srgbClr val="888888"/>
                </a:solidFill>
              </a:defRPr>
            </a:lvl6pPr>
            <a:lvl7pPr marL="3200400" lvl="6" indent="-228600" algn="l">
              <a:lnSpc>
                <a:spcPct val="90000"/>
              </a:lnSpc>
              <a:spcBef>
                <a:spcPts val="1000"/>
              </a:spcBef>
              <a:spcAft>
                <a:spcPts val="0"/>
              </a:spcAft>
              <a:buClr>
                <a:srgbClr val="888888"/>
              </a:buClr>
              <a:buSzPts val="3200"/>
              <a:buNone/>
              <a:defRPr sz="3200">
                <a:solidFill>
                  <a:srgbClr val="888888"/>
                </a:solidFill>
              </a:defRPr>
            </a:lvl7pPr>
            <a:lvl8pPr marL="3657600" lvl="7" indent="-228600" algn="l">
              <a:lnSpc>
                <a:spcPct val="90000"/>
              </a:lnSpc>
              <a:spcBef>
                <a:spcPts val="1000"/>
              </a:spcBef>
              <a:spcAft>
                <a:spcPts val="0"/>
              </a:spcAft>
              <a:buClr>
                <a:srgbClr val="888888"/>
              </a:buClr>
              <a:buSzPts val="3200"/>
              <a:buNone/>
              <a:defRPr sz="3200">
                <a:solidFill>
                  <a:srgbClr val="888888"/>
                </a:solidFill>
              </a:defRPr>
            </a:lvl8pPr>
            <a:lvl9pPr marL="4114800" lvl="8" indent="-228600" algn="l">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34" name="Google Shape;34;g2de72e35e2c_0_234"/>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g2de72e35e2c_0_234"/>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g2de72e35e2c_0_234"/>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6"/>
        <p:cNvGrpSpPr/>
        <p:nvPr/>
      </p:nvGrpSpPr>
      <p:grpSpPr>
        <a:xfrm>
          <a:off x="0" y="0"/>
          <a:ext cx="0" cy="0"/>
          <a:chOff x="0" y="0"/>
          <a:chExt cx="0" cy="0"/>
        </a:xfrm>
      </p:grpSpPr>
      <p:sp>
        <p:nvSpPr>
          <p:cNvPr id="307" name="Google Shape;307;g2ed470bbc4d_0_168"/>
          <p:cNvSpPr txBox="1">
            <a:spLocks noGrp="1"/>
          </p:cNvSpPr>
          <p:nvPr>
            <p:ph type="title"/>
          </p:nvPr>
        </p:nvSpPr>
        <p:spPr>
          <a:xfrm>
            <a:off x="1676400" y="730250"/>
            <a:ext cx="21031200" cy="2651100"/>
          </a:xfrm>
          <a:prstGeom prst="rect">
            <a:avLst/>
          </a:prstGeom>
          <a:noFill/>
          <a:ln>
            <a:noFill/>
          </a:ln>
        </p:spPr>
        <p:txBody>
          <a:bodyPr spcFirstLastPara="1" wrap="square" lIns="182850" tIns="91400" rIns="182850" bIns="91400" anchor="ctr" anchorCtr="0">
            <a:normAutofit/>
          </a:bodyPr>
          <a:lstStyle>
            <a:lvl1pPr lvl="0" algn="l" rtl="0">
              <a:lnSpc>
                <a:spcPct val="90000"/>
              </a:lnSpc>
              <a:spcBef>
                <a:spcPts val="0"/>
              </a:spcBef>
              <a:spcAft>
                <a:spcPts val="0"/>
              </a:spcAft>
              <a:buClr>
                <a:schemeClr val="dk1"/>
              </a:buClr>
              <a:buSzPts val="3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08" name="Google Shape;308;g2ed470bbc4d_0_168"/>
          <p:cNvSpPr txBox="1">
            <a:spLocks noGrp="1"/>
          </p:cNvSpPr>
          <p:nvPr>
            <p:ph type="body" idx="1"/>
          </p:nvPr>
        </p:nvSpPr>
        <p:spPr>
          <a:xfrm>
            <a:off x="1676400" y="3651250"/>
            <a:ext cx="10363200" cy="87027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309" name="Google Shape;309;g2ed470bbc4d_0_168"/>
          <p:cNvSpPr txBox="1">
            <a:spLocks noGrp="1"/>
          </p:cNvSpPr>
          <p:nvPr>
            <p:ph type="body" idx="2"/>
          </p:nvPr>
        </p:nvSpPr>
        <p:spPr>
          <a:xfrm>
            <a:off x="12344400" y="3651250"/>
            <a:ext cx="10363200" cy="87027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310" name="Google Shape;310;g2ed470bbc4d_0_168"/>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11" name="Google Shape;311;g2ed470bbc4d_0_168"/>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12" name="Google Shape;312;g2ed470bbc4d_0_168"/>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3"/>
        <p:cNvGrpSpPr/>
        <p:nvPr/>
      </p:nvGrpSpPr>
      <p:grpSpPr>
        <a:xfrm>
          <a:off x="0" y="0"/>
          <a:ext cx="0" cy="0"/>
          <a:chOff x="0" y="0"/>
          <a:chExt cx="0" cy="0"/>
        </a:xfrm>
      </p:grpSpPr>
      <p:sp>
        <p:nvSpPr>
          <p:cNvPr id="314" name="Google Shape;314;g2ed470bbc4d_0_175"/>
          <p:cNvSpPr txBox="1">
            <a:spLocks noGrp="1"/>
          </p:cNvSpPr>
          <p:nvPr>
            <p:ph type="title"/>
          </p:nvPr>
        </p:nvSpPr>
        <p:spPr>
          <a:xfrm>
            <a:off x="1679576" y="730250"/>
            <a:ext cx="21031200" cy="2651100"/>
          </a:xfrm>
          <a:prstGeom prst="rect">
            <a:avLst/>
          </a:prstGeom>
          <a:noFill/>
          <a:ln>
            <a:noFill/>
          </a:ln>
        </p:spPr>
        <p:txBody>
          <a:bodyPr spcFirstLastPara="1" wrap="square" lIns="182850" tIns="91400" rIns="182850" bIns="91400" anchor="ctr" anchorCtr="0">
            <a:normAutofit/>
          </a:bodyPr>
          <a:lstStyle>
            <a:lvl1pPr lvl="0" algn="l" rtl="0">
              <a:lnSpc>
                <a:spcPct val="90000"/>
              </a:lnSpc>
              <a:spcBef>
                <a:spcPts val="0"/>
              </a:spcBef>
              <a:spcAft>
                <a:spcPts val="0"/>
              </a:spcAft>
              <a:buClr>
                <a:schemeClr val="dk1"/>
              </a:buClr>
              <a:buSzPts val="3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15" name="Google Shape;315;g2ed470bbc4d_0_175"/>
          <p:cNvSpPr txBox="1">
            <a:spLocks noGrp="1"/>
          </p:cNvSpPr>
          <p:nvPr>
            <p:ph type="body" idx="1"/>
          </p:nvPr>
        </p:nvSpPr>
        <p:spPr>
          <a:xfrm>
            <a:off x="1679576" y="3362326"/>
            <a:ext cx="10315500" cy="1647900"/>
          </a:xfrm>
          <a:prstGeom prst="rect">
            <a:avLst/>
          </a:prstGeom>
          <a:noFill/>
          <a:ln>
            <a:noFill/>
          </a:ln>
        </p:spPr>
        <p:txBody>
          <a:bodyPr spcFirstLastPara="1" wrap="square" lIns="182850" tIns="91400" rIns="182850" bIns="91400" anchor="b" anchorCtr="0">
            <a:normAutofit/>
          </a:bodyPr>
          <a:lstStyle>
            <a:lvl1pPr marL="457200" lvl="0" indent="-228600" algn="l" rtl="0">
              <a:lnSpc>
                <a:spcPct val="90000"/>
              </a:lnSpc>
              <a:spcBef>
                <a:spcPts val="2000"/>
              </a:spcBef>
              <a:spcAft>
                <a:spcPts val="0"/>
              </a:spcAft>
              <a:buClr>
                <a:schemeClr val="dk1"/>
              </a:buClr>
              <a:buSzPts val="4800"/>
              <a:buNone/>
              <a:defRPr sz="4800" b="1"/>
            </a:lvl1pPr>
            <a:lvl2pPr marL="914400" lvl="1" indent="-228600" algn="l" rtl="0">
              <a:lnSpc>
                <a:spcPct val="90000"/>
              </a:lnSpc>
              <a:spcBef>
                <a:spcPts val="1000"/>
              </a:spcBef>
              <a:spcAft>
                <a:spcPts val="0"/>
              </a:spcAft>
              <a:buClr>
                <a:schemeClr val="dk1"/>
              </a:buClr>
              <a:buSzPts val="4000"/>
              <a:buNone/>
              <a:defRPr sz="4000" b="1"/>
            </a:lvl2pPr>
            <a:lvl3pPr marL="1371600" lvl="2" indent="-228600" algn="l" rtl="0">
              <a:lnSpc>
                <a:spcPct val="90000"/>
              </a:lnSpc>
              <a:spcBef>
                <a:spcPts val="1000"/>
              </a:spcBef>
              <a:spcAft>
                <a:spcPts val="0"/>
              </a:spcAft>
              <a:buClr>
                <a:schemeClr val="dk1"/>
              </a:buClr>
              <a:buSzPts val="3600"/>
              <a:buNone/>
              <a:defRPr sz="3600" b="1"/>
            </a:lvl3pPr>
            <a:lvl4pPr marL="1828800" lvl="3" indent="-228600" algn="l" rtl="0">
              <a:lnSpc>
                <a:spcPct val="90000"/>
              </a:lnSpc>
              <a:spcBef>
                <a:spcPts val="1000"/>
              </a:spcBef>
              <a:spcAft>
                <a:spcPts val="0"/>
              </a:spcAft>
              <a:buClr>
                <a:schemeClr val="dk1"/>
              </a:buClr>
              <a:buSzPts val="3200"/>
              <a:buNone/>
              <a:defRPr sz="3200" b="1"/>
            </a:lvl4pPr>
            <a:lvl5pPr marL="2286000" lvl="4" indent="-228600" algn="l" rtl="0">
              <a:lnSpc>
                <a:spcPct val="90000"/>
              </a:lnSpc>
              <a:spcBef>
                <a:spcPts val="1000"/>
              </a:spcBef>
              <a:spcAft>
                <a:spcPts val="0"/>
              </a:spcAft>
              <a:buClr>
                <a:schemeClr val="dk1"/>
              </a:buClr>
              <a:buSzPts val="3200"/>
              <a:buNone/>
              <a:defRPr sz="3200" b="1"/>
            </a:lvl5pPr>
            <a:lvl6pPr marL="2743200" lvl="5" indent="-228600" algn="l" rtl="0">
              <a:lnSpc>
                <a:spcPct val="90000"/>
              </a:lnSpc>
              <a:spcBef>
                <a:spcPts val="1000"/>
              </a:spcBef>
              <a:spcAft>
                <a:spcPts val="0"/>
              </a:spcAft>
              <a:buClr>
                <a:schemeClr val="dk1"/>
              </a:buClr>
              <a:buSzPts val="3200"/>
              <a:buNone/>
              <a:defRPr sz="3200" b="1"/>
            </a:lvl6pPr>
            <a:lvl7pPr marL="3200400" lvl="6" indent="-228600" algn="l" rtl="0">
              <a:lnSpc>
                <a:spcPct val="90000"/>
              </a:lnSpc>
              <a:spcBef>
                <a:spcPts val="1000"/>
              </a:spcBef>
              <a:spcAft>
                <a:spcPts val="0"/>
              </a:spcAft>
              <a:buClr>
                <a:schemeClr val="dk1"/>
              </a:buClr>
              <a:buSzPts val="3200"/>
              <a:buNone/>
              <a:defRPr sz="3200" b="1"/>
            </a:lvl7pPr>
            <a:lvl8pPr marL="3657600" lvl="7" indent="-228600" algn="l" rtl="0">
              <a:lnSpc>
                <a:spcPct val="90000"/>
              </a:lnSpc>
              <a:spcBef>
                <a:spcPts val="1000"/>
              </a:spcBef>
              <a:spcAft>
                <a:spcPts val="0"/>
              </a:spcAft>
              <a:buClr>
                <a:schemeClr val="dk1"/>
              </a:buClr>
              <a:buSzPts val="3200"/>
              <a:buNone/>
              <a:defRPr sz="3200" b="1"/>
            </a:lvl8pPr>
            <a:lvl9pPr marL="4114800" lvl="8" indent="-228600" algn="l" rtl="0">
              <a:lnSpc>
                <a:spcPct val="90000"/>
              </a:lnSpc>
              <a:spcBef>
                <a:spcPts val="1000"/>
              </a:spcBef>
              <a:spcAft>
                <a:spcPts val="0"/>
              </a:spcAft>
              <a:buClr>
                <a:schemeClr val="dk1"/>
              </a:buClr>
              <a:buSzPts val="3200"/>
              <a:buNone/>
              <a:defRPr sz="3200" b="1"/>
            </a:lvl9pPr>
          </a:lstStyle>
          <a:p>
            <a:endParaRPr/>
          </a:p>
        </p:txBody>
      </p:sp>
      <p:sp>
        <p:nvSpPr>
          <p:cNvPr id="316" name="Google Shape;316;g2ed470bbc4d_0_175"/>
          <p:cNvSpPr txBox="1">
            <a:spLocks noGrp="1"/>
          </p:cNvSpPr>
          <p:nvPr>
            <p:ph type="body" idx="2"/>
          </p:nvPr>
        </p:nvSpPr>
        <p:spPr>
          <a:xfrm>
            <a:off x="1679576" y="5010150"/>
            <a:ext cx="10315500" cy="73692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317" name="Google Shape;317;g2ed470bbc4d_0_175"/>
          <p:cNvSpPr txBox="1">
            <a:spLocks noGrp="1"/>
          </p:cNvSpPr>
          <p:nvPr>
            <p:ph type="body" idx="3"/>
          </p:nvPr>
        </p:nvSpPr>
        <p:spPr>
          <a:xfrm>
            <a:off x="12344400" y="3362326"/>
            <a:ext cx="10366500" cy="1647900"/>
          </a:xfrm>
          <a:prstGeom prst="rect">
            <a:avLst/>
          </a:prstGeom>
          <a:noFill/>
          <a:ln>
            <a:noFill/>
          </a:ln>
        </p:spPr>
        <p:txBody>
          <a:bodyPr spcFirstLastPara="1" wrap="square" lIns="182850" tIns="91400" rIns="182850" bIns="91400" anchor="b" anchorCtr="0">
            <a:normAutofit/>
          </a:bodyPr>
          <a:lstStyle>
            <a:lvl1pPr marL="457200" lvl="0" indent="-228600" algn="l" rtl="0">
              <a:lnSpc>
                <a:spcPct val="90000"/>
              </a:lnSpc>
              <a:spcBef>
                <a:spcPts val="2000"/>
              </a:spcBef>
              <a:spcAft>
                <a:spcPts val="0"/>
              </a:spcAft>
              <a:buClr>
                <a:schemeClr val="dk1"/>
              </a:buClr>
              <a:buSzPts val="4800"/>
              <a:buNone/>
              <a:defRPr sz="4800" b="1"/>
            </a:lvl1pPr>
            <a:lvl2pPr marL="914400" lvl="1" indent="-228600" algn="l" rtl="0">
              <a:lnSpc>
                <a:spcPct val="90000"/>
              </a:lnSpc>
              <a:spcBef>
                <a:spcPts val="1000"/>
              </a:spcBef>
              <a:spcAft>
                <a:spcPts val="0"/>
              </a:spcAft>
              <a:buClr>
                <a:schemeClr val="dk1"/>
              </a:buClr>
              <a:buSzPts val="4000"/>
              <a:buNone/>
              <a:defRPr sz="4000" b="1"/>
            </a:lvl2pPr>
            <a:lvl3pPr marL="1371600" lvl="2" indent="-228600" algn="l" rtl="0">
              <a:lnSpc>
                <a:spcPct val="90000"/>
              </a:lnSpc>
              <a:spcBef>
                <a:spcPts val="1000"/>
              </a:spcBef>
              <a:spcAft>
                <a:spcPts val="0"/>
              </a:spcAft>
              <a:buClr>
                <a:schemeClr val="dk1"/>
              </a:buClr>
              <a:buSzPts val="3600"/>
              <a:buNone/>
              <a:defRPr sz="3600" b="1"/>
            </a:lvl3pPr>
            <a:lvl4pPr marL="1828800" lvl="3" indent="-228600" algn="l" rtl="0">
              <a:lnSpc>
                <a:spcPct val="90000"/>
              </a:lnSpc>
              <a:spcBef>
                <a:spcPts val="1000"/>
              </a:spcBef>
              <a:spcAft>
                <a:spcPts val="0"/>
              </a:spcAft>
              <a:buClr>
                <a:schemeClr val="dk1"/>
              </a:buClr>
              <a:buSzPts val="3200"/>
              <a:buNone/>
              <a:defRPr sz="3200" b="1"/>
            </a:lvl4pPr>
            <a:lvl5pPr marL="2286000" lvl="4" indent="-228600" algn="l" rtl="0">
              <a:lnSpc>
                <a:spcPct val="90000"/>
              </a:lnSpc>
              <a:spcBef>
                <a:spcPts val="1000"/>
              </a:spcBef>
              <a:spcAft>
                <a:spcPts val="0"/>
              </a:spcAft>
              <a:buClr>
                <a:schemeClr val="dk1"/>
              </a:buClr>
              <a:buSzPts val="3200"/>
              <a:buNone/>
              <a:defRPr sz="3200" b="1"/>
            </a:lvl5pPr>
            <a:lvl6pPr marL="2743200" lvl="5" indent="-228600" algn="l" rtl="0">
              <a:lnSpc>
                <a:spcPct val="90000"/>
              </a:lnSpc>
              <a:spcBef>
                <a:spcPts val="1000"/>
              </a:spcBef>
              <a:spcAft>
                <a:spcPts val="0"/>
              </a:spcAft>
              <a:buClr>
                <a:schemeClr val="dk1"/>
              </a:buClr>
              <a:buSzPts val="3200"/>
              <a:buNone/>
              <a:defRPr sz="3200" b="1"/>
            </a:lvl6pPr>
            <a:lvl7pPr marL="3200400" lvl="6" indent="-228600" algn="l" rtl="0">
              <a:lnSpc>
                <a:spcPct val="90000"/>
              </a:lnSpc>
              <a:spcBef>
                <a:spcPts val="1000"/>
              </a:spcBef>
              <a:spcAft>
                <a:spcPts val="0"/>
              </a:spcAft>
              <a:buClr>
                <a:schemeClr val="dk1"/>
              </a:buClr>
              <a:buSzPts val="3200"/>
              <a:buNone/>
              <a:defRPr sz="3200" b="1"/>
            </a:lvl7pPr>
            <a:lvl8pPr marL="3657600" lvl="7" indent="-228600" algn="l" rtl="0">
              <a:lnSpc>
                <a:spcPct val="90000"/>
              </a:lnSpc>
              <a:spcBef>
                <a:spcPts val="1000"/>
              </a:spcBef>
              <a:spcAft>
                <a:spcPts val="0"/>
              </a:spcAft>
              <a:buClr>
                <a:schemeClr val="dk1"/>
              </a:buClr>
              <a:buSzPts val="3200"/>
              <a:buNone/>
              <a:defRPr sz="3200" b="1"/>
            </a:lvl8pPr>
            <a:lvl9pPr marL="4114800" lvl="8" indent="-228600" algn="l" rtl="0">
              <a:lnSpc>
                <a:spcPct val="90000"/>
              </a:lnSpc>
              <a:spcBef>
                <a:spcPts val="1000"/>
              </a:spcBef>
              <a:spcAft>
                <a:spcPts val="0"/>
              </a:spcAft>
              <a:buClr>
                <a:schemeClr val="dk1"/>
              </a:buClr>
              <a:buSzPts val="3200"/>
              <a:buNone/>
              <a:defRPr sz="3200" b="1"/>
            </a:lvl9pPr>
          </a:lstStyle>
          <a:p>
            <a:endParaRPr/>
          </a:p>
        </p:txBody>
      </p:sp>
      <p:sp>
        <p:nvSpPr>
          <p:cNvPr id="318" name="Google Shape;318;g2ed470bbc4d_0_175"/>
          <p:cNvSpPr txBox="1">
            <a:spLocks noGrp="1"/>
          </p:cNvSpPr>
          <p:nvPr>
            <p:ph type="body" idx="4"/>
          </p:nvPr>
        </p:nvSpPr>
        <p:spPr>
          <a:xfrm>
            <a:off x="12344400" y="5010150"/>
            <a:ext cx="10366500" cy="73692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319" name="Google Shape;319;g2ed470bbc4d_0_175"/>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20" name="Google Shape;320;g2ed470bbc4d_0_175"/>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21" name="Google Shape;321;g2ed470bbc4d_0_175"/>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2"/>
        <p:cNvGrpSpPr/>
        <p:nvPr/>
      </p:nvGrpSpPr>
      <p:grpSpPr>
        <a:xfrm>
          <a:off x="0" y="0"/>
          <a:ext cx="0" cy="0"/>
          <a:chOff x="0" y="0"/>
          <a:chExt cx="0" cy="0"/>
        </a:xfrm>
      </p:grpSpPr>
      <p:sp>
        <p:nvSpPr>
          <p:cNvPr id="323" name="Google Shape;323;g2ed470bbc4d_0_184"/>
          <p:cNvSpPr txBox="1">
            <a:spLocks noGrp="1"/>
          </p:cNvSpPr>
          <p:nvPr>
            <p:ph type="title"/>
          </p:nvPr>
        </p:nvSpPr>
        <p:spPr>
          <a:xfrm>
            <a:off x="1676400" y="730250"/>
            <a:ext cx="21031200" cy="2651100"/>
          </a:xfrm>
          <a:prstGeom prst="rect">
            <a:avLst/>
          </a:prstGeom>
          <a:noFill/>
          <a:ln>
            <a:noFill/>
          </a:ln>
        </p:spPr>
        <p:txBody>
          <a:bodyPr spcFirstLastPara="1" wrap="square" lIns="182850" tIns="91400" rIns="182850" bIns="91400" anchor="ctr" anchorCtr="0">
            <a:normAutofit/>
          </a:bodyPr>
          <a:lstStyle>
            <a:lvl1pPr lvl="0" algn="l" rtl="0">
              <a:lnSpc>
                <a:spcPct val="90000"/>
              </a:lnSpc>
              <a:spcBef>
                <a:spcPts val="0"/>
              </a:spcBef>
              <a:spcAft>
                <a:spcPts val="0"/>
              </a:spcAft>
              <a:buClr>
                <a:schemeClr val="dk1"/>
              </a:buClr>
              <a:buSzPts val="3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24" name="Google Shape;324;g2ed470bbc4d_0_184"/>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25" name="Google Shape;325;g2ed470bbc4d_0_184"/>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26" name="Google Shape;326;g2ed470bbc4d_0_184"/>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7"/>
        <p:cNvGrpSpPr/>
        <p:nvPr/>
      </p:nvGrpSpPr>
      <p:grpSpPr>
        <a:xfrm>
          <a:off x="0" y="0"/>
          <a:ext cx="0" cy="0"/>
          <a:chOff x="0" y="0"/>
          <a:chExt cx="0" cy="0"/>
        </a:xfrm>
      </p:grpSpPr>
      <p:sp>
        <p:nvSpPr>
          <p:cNvPr id="328" name="Google Shape;328;g2ed470bbc4d_0_189"/>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29" name="Google Shape;329;g2ed470bbc4d_0_189"/>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30" name="Google Shape;330;g2ed470bbc4d_0_189"/>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1"/>
        <p:cNvGrpSpPr/>
        <p:nvPr/>
      </p:nvGrpSpPr>
      <p:grpSpPr>
        <a:xfrm>
          <a:off x="0" y="0"/>
          <a:ext cx="0" cy="0"/>
          <a:chOff x="0" y="0"/>
          <a:chExt cx="0" cy="0"/>
        </a:xfrm>
      </p:grpSpPr>
      <p:sp>
        <p:nvSpPr>
          <p:cNvPr id="332" name="Google Shape;332;g2ed470bbc4d_0_193"/>
          <p:cNvSpPr txBox="1">
            <a:spLocks noGrp="1"/>
          </p:cNvSpPr>
          <p:nvPr>
            <p:ph type="title"/>
          </p:nvPr>
        </p:nvSpPr>
        <p:spPr>
          <a:xfrm>
            <a:off x="1679576" y="914400"/>
            <a:ext cx="7864500" cy="3200400"/>
          </a:xfrm>
          <a:prstGeom prst="rect">
            <a:avLst/>
          </a:prstGeom>
          <a:noFill/>
          <a:ln>
            <a:noFill/>
          </a:ln>
        </p:spPr>
        <p:txBody>
          <a:bodyPr spcFirstLastPara="1" wrap="square" lIns="182850" tIns="91400" rIns="182850" bIns="91400" anchor="b" anchorCtr="0">
            <a:normAutofit/>
          </a:bodyPr>
          <a:lstStyle>
            <a:lvl1pPr lvl="0" algn="l" rtl="0">
              <a:lnSpc>
                <a:spcPct val="90000"/>
              </a:lnSpc>
              <a:spcBef>
                <a:spcPts val="0"/>
              </a:spcBef>
              <a:spcAft>
                <a:spcPts val="0"/>
              </a:spcAft>
              <a:buClr>
                <a:schemeClr val="dk1"/>
              </a:buClr>
              <a:buSzPts val="6400"/>
              <a:buFont typeface="Calibri"/>
              <a:buNone/>
              <a:defRPr sz="64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33" name="Google Shape;333;g2ed470bbc4d_0_193"/>
          <p:cNvSpPr txBox="1">
            <a:spLocks noGrp="1"/>
          </p:cNvSpPr>
          <p:nvPr>
            <p:ph type="body" idx="1"/>
          </p:nvPr>
        </p:nvSpPr>
        <p:spPr>
          <a:xfrm>
            <a:off x="10366376" y="1974850"/>
            <a:ext cx="12344400" cy="9747300"/>
          </a:xfrm>
          <a:prstGeom prst="rect">
            <a:avLst/>
          </a:prstGeom>
          <a:noFill/>
          <a:ln>
            <a:noFill/>
          </a:ln>
        </p:spPr>
        <p:txBody>
          <a:bodyPr spcFirstLastPara="1" wrap="square" lIns="182850" tIns="91400" rIns="182850" bIns="91400" anchor="t" anchorCtr="0">
            <a:normAutofit/>
          </a:bodyPr>
          <a:lstStyle>
            <a:lvl1pPr marL="457200" lvl="0" indent="-635000" algn="l" rtl="0">
              <a:lnSpc>
                <a:spcPct val="90000"/>
              </a:lnSpc>
              <a:spcBef>
                <a:spcPts val="2000"/>
              </a:spcBef>
              <a:spcAft>
                <a:spcPts val="0"/>
              </a:spcAft>
              <a:buClr>
                <a:schemeClr val="dk1"/>
              </a:buClr>
              <a:buSzPts val="6400"/>
              <a:buChar char="•"/>
              <a:defRPr sz="6400"/>
            </a:lvl1pPr>
            <a:lvl2pPr marL="914400" lvl="1" indent="-584200" algn="l" rtl="0">
              <a:lnSpc>
                <a:spcPct val="90000"/>
              </a:lnSpc>
              <a:spcBef>
                <a:spcPts val="1000"/>
              </a:spcBef>
              <a:spcAft>
                <a:spcPts val="0"/>
              </a:spcAft>
              <a:buClr>
                <a:schemeClr val="dk1"/>
              </a:buClr>
              <a:buSzPts val="5600"/>
              <a:buChar char="•"/>
              <a:defRPr sz="5600"/>
            </a:lvl2pPr>
            <a:lvl3pPr marL="1371600" lvl="2" indent="-533400" algn="l" rtl="0">
              <a:lnSpc>
                <a:spcPct val="90000"/>
              </a:lnSpc>
              <a:spcBef>
                <a:spcPts val="1000"/>
              </a:spcBef>
              <a:spcAft>
                <a:spcPts val="0"/>
              </a:spcAft>
              <a:buClr>
                <a:schemeClr val="dk1"/>
              </a:buClr>
              <a:buSzPts val="4800"/>
              <a:buChar char="•"/>
              <a:defRPr sz="4800"/>
            </a:lvl3pPr>
            <a:lvl4pPr marL="1828800" lvl="3" indent="-482600" algn="l" rtl="0">
              <a:lnSpc>
                <a:spcPct val="90000"/>
              </a:lnSpc>
              <a:spcBef>
                <a:spcPts val="1000"/>
              </a:spcBef>
              <a:spcAft>
                <a:spcPts val="0"/>
              </a:spcAft>
              <a:buClr>
                <a:schemeClr val="dk1"/>
              </a:buClr>
              <a:buSzPts val="4000"/>
              <a:buChar char="•"/>
              <a:defRPr sz="4000"/>
            </a:lvl4pPr>
            <a:lvl5pPr marL="2286000" lvl="4" indent="-482600" algn="l" rtl="0">
              <a:lnSpc>
                <a:spcPct val="90000"/>
              </a:lnSpc>
              <a:spcBef>
                <a:spcPts val="1000"/>
              </a:spcBef>
              <a:spcAft>
                <a:spcPts val="0"/>
              </a:spcAft>
              <a:buClr>
                <a:schemeClr val="dk1"/>
              </a:buClr>
              <a:buSzPts val="4000"/>
              <a:buChar char="•"/>
              <a:defRPr sz="4000"/>
            </a:lvl5pPr>
            <a:lvl6pPr marL="2743200" lvl="5" indent="-482600" algn="l" rtl="0">
              <a:lnSpc>
                <a:spcPct val="90000"/>
              </a:lnSpc>
              <a:spcBef>
                <a:spcPts val="1000"/>
              </a:spcBef>
              <a:spcAft>
                <a:spcPts val="0"/>
              </a:spcAft>
              <a:buClr>
                <a:schemeClr val="dk1"/>
              </a:buClr>
              <a:buSzPts val="4000"/>
              <a:buChar char="•"/>
              <a:defRPr sz="4000"/>
            </a:lvl6pPr>
            <a:lvl7pPr marL="3200400" lvl="6" indent="-482600" algn="l" rtl="0">
              <a:lnSpc>
                <a:spcPct val="90000"/>
              </a:lnSpc>
              <a:spcBef>
                <a:spcPts val="1000"/>
              </a:spcBef>
              <a:spcAft>
                <a:spcPts val="0"/>
              </a:spcAft>
              <a:buClr>
                <a:schemeClr val="dk1"/>
              </a:buClr>
              <a:buSzPts val="4000"/>
              <a:buChar char="•"/>
              <a:defRPr sz="4000"/>
            </a:lvl7pPr>
            <a:lvl8pPr marL="3657600" lvl="7" indent="-482600" algn="l" rtl="0">
              <a:lnSpc>
                <a:spcPct val="90000"/>
              </a:lnSpc>
              <a:spcBef>
                <a:spcPts val="1000"/>
              </a:spcBef>
              <a:spcAft>
                <a:spcPts val="0"/>
              </a:spcAft>
              <a:buClr>
                <a:schemeClr val="dk1"/>
              </a:buClr>
              <a:buSzPts val="4000"/>
              <a:buChar char="•"/>
              <a:defRPr sz="4000"/>
            </a:lvl8pPr>
            <a:lvl9pPr marL="4114800" lvl="8" indent="-482600" algn="l" rtl="0">
              <a:lnSpc>
                <a:spcPct val="90000"/>
              </a:lnSpc>
              <a:spcBef>
                <a:spcPts val="1000"/>
              </a:spcBef>
              <a:spcAft>
                <a:spcPts val="0"/>
              </a:spcAft>
              <a:buClr>
                <a:schemeClr val="dk1"/>
              </a:buClr>
              <a:buSzPts val="4000"/>
              <a:buChar char="•"/>
              <a:defRPr sz="4000"/>
            </a:lvl9pPr>
          </a:lstStyle>
          <a:p>
            <a:endParaRPr/>
          </a:p>
        </p:txBody>
      </p:sp>
      <p:sp>
        <p:nvSpPr>
          <p:cNvPr id="334" name="Google Shape;334;g2ed470bbc4d_0_193"/>
          <p:cNvSpPr txBox="1">
            <a:spLocks noGrp="1"/>
          </p:cNvSpPr>
          <p:nvPr>
            <p:ph type="body" idx="2"/>
          </p:nvPr>
        </p:nvSpPr>
        <p:spPr>
          <a:xfrm>
            <a:off x="1679576" y="4114800"/>
            <a:ext cx="7864500" cy="7623300"/>
          </a:xfrm>
          <a:prstGeom prst="rect">
            <a:avLst/>
          </a:prstGeom>
          <a:noFill/>
          <a:ln>
            <a:noFill/>
          </a:ln>
        </p:spPr>
        <p:txBody>
          <a:bodyPr spcFirstLastPara="1" wrap="square" lIns="182850" tIns="91400" rIns="182850" bIns="91400" anchor="t" anchorCtr="0">
            <a:normAutofit/>
          </a:bodyPr>
          <a:lstStyle>
            <a:lvl1pPr marL="457200" lvl="0" indent="-228600" algn="l" rtl="0">
              <a:lnSpc>
                <a:spcPct val="90000"/>
              </a:lnSpc>
              <a:spcBef>
                <a:spcPts val="2000"/>
              </a:spcBef>
              <a:spcAft>
                <a:spcPts val="0"/>
              </a:spcAft>
              <a:buClr>
                <a:schemeClr val="dk1"/>
              </a:buClr>
              <a:buSzPts val="3200"/>
              <a:buNone/>
              <a:defRPr sz="3200"/>
            </a:lvl1pPr>
            <a:lvl2pPr marL="914400" lvl="1" indent="-228600" algn="l" rtl="0">
              <a:lnSpc>
                <a:spcPct val="90000"/>
              </a:lnSpc>
              <a:spcBef>
                <a:spcPts val="1000"/>
              </a:spcBef>
              <a:spcAft>
                <a:spcPts val="0"/>
              </a:spcAft>
              <a:buClr>
                <a:schemeClr val="dk1"/>
              </a:buClr>
              <a:buSzPts val="2800"/>
              <a:buNone/>
              <a:defRPr sz="2800"/>
            </a:lvl2pPr>
            <a:lvl3pPr marL="1371600" lvl="2" indent="-228600" algn="l" rtl="0">
              <a:lnSpc>
                <a:spcPct val="90000"/>
              </a:lnSpc>
              <a:spcBef>
                <a:spcPts val="1000"/>
              </a:spcBef>
              <a:spcAft>
                <a:spcPts val="0"/>
              </a:spcAft>
              <a:buClr>
                <a:schemeClr val="dk1"/>
              </a:buClr>
              <a:buSzPts val="2400"/>
              <a:buNone/>
              <a:defRPr sz="2400"/>
            </a:lvl3pPr>
            <a:lvl4pPr marL="1828800" lvl="3" indent="-228600" algn="l" rtl="0">
              <a:lnSpc>
                <a:spcPct val="90000"/>
              </a:lnSpc>
              <a:spcBef>
                <a:spcPts val="1000"/>
              </a:spcBef>
              <a:spcAft>
                <a:spcPts val="0"/>
              </a:spcAft>
              <a:buClr>
                <a:schemeClr val="dk1"/>
              </a:buClr>
              <a:buSzPts val="2000"/>
              <a:buNone/>
              <a:defRPr sz="2000"/>
            </a:lvl4pPr>
            <a:lvl5pPr marL="2286000" lvl="4" indent="-228600" algn="l" rtl="0">
              <a:lnSpc>
                <a:spcPct val="90000"/>
              </a:lnSpc>
              <a:spcBef>
                <a:spcPts val="1000"/>
              </a:spcBef>
              <a:spcAft>
                <a:spcPts val="0"/>
              </a:spcAft>
              <a:buClr>
                <a:schemeClr val="dk1"/>
              </a:buClr>
              <a:buSzPts val="2000"/>
              <a:buNone/>
              <a:defRPr sz="2000"/>
            </a:lvl5pPr>
            <a:lvl6pPr marL="2743200" lvl="5" indent="-228600" algn="l" rtl="0">
              <a:lnSpc>
                <a:spcPct val="90000"/>
              </a:lnSpc>
              <a:spcBef>
                <a:spcPts val="1000"/>
              </a:spcBef>
              <a:spcAft>
                <a:spcPts val="0"/>
              </a:spcAft>
              <a:buClr>
                <a:schemeClr val="dk1"/>
              </a:buClr>
              <a:buSzPts val="2000"/>
              <a:buNone/>
              <a:defRPr sz="2000"/>
            </a:lvl6pPr>
            <a:lvl7pPr marL="3200400" lvl="6" indent="-228600" algn="l" rtl="0">
              <a:lnSpc>
                <a:spcPct val="90000"/>
              </a:lnSpc>
              <a:spcBef>
                <a:spcPts val="1000"/>
              </a:spcBef>
              <a:spcAft>
                <a:spcPts val="0"/>
              </a:spcAft>
              <a:buClr>
                <a:schemeClr val="dk1"/>
              </a:buClr>
              <a:buSzPts val="2000"/>
              <a:buNone/>
              <a:defRPr sz="2000"/>
            </a:lvl7pPr>
            <a:lvl8pPr marL="3657600" lvl="7" indent="-228600" algn="l" rtl="0">
              <a:lnSpc>
                <a:spcPct val="90000"/>
              </a:lnSpc>
              <a:spcBef>
                <a:spcPts val="1000"/>
              </a:spcBef>
              <a:spcAft>
                <a:spcPts val="0"/>
              </a:spcAft>
              <a:buClr>
                <a:schemeClr val="dk1"/>
              </a:buClr>
              <a:buSzPts val="2000"/>
              <a:buNone/>
              <a:defRPr sz="2000"/>
            </a:lvl8pPr>
            <a:lvl9pPr marL="4114800" lvl="8" indent="-228600" algn="l" rtl="0">
              <a:lnSpc>
                <a:spcPct val="90000"/>
              </a:lnSpc>
              <a:spcBef>
                <a:spcPts val="1000"/>
              </a:spcBef>
              <a:spcAft>
                <a:spcPts val="0"/>
              </a:spcAft>
              <a:buClr>
                <a:schemeClr val="dk1"/>
              </a:buClr>
              <a:buSzPts val="2000"/>
              <a:buNone/>
              <a:defRPr sz="2000"/>
            </a:lvl9pPr>
          </a:lstStyle>
          <a:p>
            <a:endParaRPr/>
          </a:p>
        </p:txBody>
      </p:sp>
      <p:sp>
        <p:nvSpPr>
          <p:cNvPr id="335" name="Google Shape;335;g2ed470bbc4d_0_193"/>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36" name="Google Shape;336;g2ed470bbc4d_0_193"/>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37" name="Google Shape;337;g2ed470bbc4d_0_193"/>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8"/>
        <p:cNvGrpSpPr/>
        <p:nvPr/>
      </p:nvGrpSpPr>
      <p:grpSpPr>
        <a:xfrm>
          <a:off x="0" y="0"/>
          <a:ext cx="0" cy="0"/>
          <a:chOff x="0" y="0"/>
          <a:chExt cx="0" cy="0"/>
        </a:xfrm>
      </p:grpSpPr>
      <p:sp>
        <p:nvSpPr>
          <p:cNvPr id="339" name="Google Shape;339;g2ed470bbc4d_0_200"/>
          <p:cNvSpPr txBox="1">
            <a:spLocks noGrp="1"/>
          </p:cNvSpPr>
          <p:nvPr>
            <p:ph type="title"/>
          </p:nvPr>
        </p:nvSpPr>
        <p:spPr>
          <a:xfrm>
            <a:off x="1679576" y="914400"/>
            <a:ext cx="7864500" cy="3200400"/>
          </a:xfrm>
          <a:prstGeom prst="rect">
            <a:avLst/>
          </a:prstGeom>
          <a:noFill/>
          <a:ln>
            <a:noFill/>
          </a:ln>
        </p:spPr>
        <p:txBody>
          <a:bodyPr spcFirstLastPara="1" wrap="square" lIns="182850" tIns="91400" rIns="182850" bIns="91400" anchor="b" anchorCtr="0">
            <a:normAutofit/>
          </a:bodyPr>
          <a:lstStyle>
            <a:lvl1pPr lvl="0" algn="l" rtl="0">
              <a:lnSpc>
                <a:spcPct val="90000"/>
              </a:lnSpc>
              <a:spcBef>
                <a:spcPts val="0"/>
              </a:spcBef>
              <a:spcAft>
                <a:spcPts val="0"/>
              </a:spcAft>
              <a:buClr>
                <a:schemeClr val="dk1"/>
              </a:buClr>
              <a:buSzPts val="6400"/>
              <a:buFont typeface="Calibri"/>
              <a:buNone/>
              <a:defRPr sz="64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40" name="Google Shape;340;g2ed470bbc4d_0_200"/>
          <p:cNvSpPr>
            <a:spLocks noGrp="1"/>
          </p:cNvSpPr>
          <p:nvPr>
            <p:ph type="pic" idx="2"/>
          </p:nvPr>
        </p:nvSpPr>
        <p:spPr>
          <a:xfrm>
            <a:off x="10366376" y="1974850"/>
            <a:ext cx="12344400" cy="9747300"/>
          </a:xfrm>
          <a:prstGeom prst="rect">
            <a:avLst/>
          </a:prstGeom>
          <a:noFill/>
          <a:ln>
            <a:noFill/>
          </a:ln>
        </p:spPr>
      </p:sp>
      <p:sp>
        <p:nvSpPr>
          <p:cNvPr id="341" name="Google Shape;341;g2ed470bbc4d_0_200"/>
          <p:cNvSpPr txBox="1">
            <a:spLocks noGrp="1"/>
          </p:cNvSpPr>
          <p:nvPr>
            <p:ph type="body" idx="1"/>
          </p:nvPr>
        </p:nvSpPr>
        <p:spPr>
          <a:xfrm>
            <a:off x="1679576" y="4114800"/>
            <a:ext cx="7864500" cy="7623300"/>
          </a:xfrm>
          <a:prstGeom prst="rect">
            <a:avLst/>
          </a:prstGeom>
          <a:noFill/>
          <a:ln>
            <a:noFill/>
          </a:ln>
        </p:spPr>
        <p:txBody>
          <a:bodyPr spcFirstLastPara="1" wrap="square" lIns="182850" tIns="91400" rIns="182850" bIns="91400" anchor="t" anchorCtr="0">
            <a:normAutofit/>
          </a:bodyPr>
          <a:lstStyle>
            <a:lvl1pPr marL="457200" lvl="0" indent="-228600" algn="l" rtl="0">
              <a:lnSpc>
                <a:spcPct val="90000"/>
              </a:lnSpc>
              <a:spcBef>
                <a:spcPts val="2000"/>
              </a:spcBef>
              <a:spcAft>
                <a:spcPts val="0"/>
              </a:spcAft>
              <a:buClr>
                <a:schemeClr val="dk1"/>
              </a:buClr>
              <a:buSzPts val="3200"/>
              <a:buNone/>
              <a:defRPr sz="3200"/>
            </a:lvl1pPr>
            <a:lvl2pPr marL="914400" lvl="1" indent="-228600" algn="l" rtl="0">
              <a:lnSpc>
                <a:spcPct val="90000"/>
              </a:lnSpc>
              <a:spcBef>
                <a:spcPts val="1000"/>
              </a:spcBef>
              <a:spcAft>
                <a:spcPts val="0"/>
              </a:spcAft>
              <a:buClr>
                <a:schemeClr val="dk1"/>
              </a:buClr>
              <a:buSzPts val="2800"/>
              <a:buNone/>
              <a:defRPr sz="2800"/>
            </a:lvl2pPr>
            <a:lvl3pPr marL="1371600" lvl="2" indent="-228600" algn="l" rtl="0">
              <a:lnSpc>
                <a:spcPct val="90000"/>
              </a:lnSpc>
              <a:spcBef>
                <a:spcPts val="1000"/>
              </a:spcBef>
              <a:spcAft>
                <a:spcPts val="0"/>
              </a:spcAft>
              <a:buClr>
                <a:schemeClr val="dk1"/>
              </a:buClr>
              <a:buSzPts val="2400"/>
              <a:buNone/>
              <a:defRPr sz="2400"/>
            </a:lvl3pPr>
            <a:lvl4pPr marL="1828800" lvl="3" indent="-228600" algn="l" rtl="0">
              <a:lnSpc>
                <a:spcPct val="90000"/>
              </a:lnSpc>
              <a:spcBef>
                <a:spcPts val="1000"/>
              </a:spcBef>
              <a:spcAft>
                <a:spcPts val="0"/>
              </a:spcAft>
              <a:buClr>
                <a:schemeClr val="dk1"/>
              </a:buClr>
              <a:buSzPts val="2000"/>
              <a:buNone/>
              <a:defRPr sz="2000"/>
            </a:lvl4pPr>
            <a:lvl5pPr marL="2286000" lvl="4" indent="-228600" algn="l" rtl="0">
              <a:lnSpc>
                <a:spcPct val="90000"/>
              </a:lnSpc>
              <a:spcBef>
                <a:spcPts val="1000"/>
              </a:spcBef>
              <a:spcAft>
                <a:spcPts val="0"/>
              </a:spcAft>
              <a:buClr>
                <a:schemeClr val="dk1"/>
              </a:buClr>
              <a:buSzPts val="2000"/>
              <a:buNone/>
              <a:defRPr sz="2000"/>
            </a:lvl5pPr>
            <a:lvl6pPr marL="2743200" lvl="5" indent="-228600" algn="l" rtl="0">
              <a:lnSpc>
                <a:spcPct val="90000"/>
              </a:lnSpc>
              <a:spcBef>
                <a:spcPts val="1000"/>
              </a:spcBef>
              <a:spcAft>
                <a:spcPts val="0"/>
              </a:spcAft>
              <a:buClr>
                <a:schemeClr val="dk1"/>
              </a:buClr>
              <a:buSzPts val="2000"/>
              <a:buNone/>
              <a:defRPr sz="2000"/>
            </a:lvl6pPr>
            <a:lvl7pPr marL="3200400" lvl="6" indent="-228600" algn="l" rtl="0">
              <a:lnSpc>
                <a:spcPct val="90000"/>
              </a:lnSpc>
              <a:spcBef>
                <a:spcPts val="1000"/>
              </a:spcBef>
              <a:spcAft>
                <a:spcPts val="0"/>
              </a:spcAft>
              <a:buClr>
                <a:schemeClr val="dk1"/>
              </a:buClr>
              <a:buSzPts val="2000"/>
              <a:buNone/>
              <a:defRPr sz="2000"/>
            </a:lvl7pPr>
            <a:lvl8pPr marL="3657600" lvl="7" indent="-228600" algn="l" rtl="0">
              <a:lnSpc>
                <a:spcPct val="90000"/>
              </a:lnSpc>
              <a:spcBef>
                <a:spcPts val="1000"/>
              </a:spcBef>
              <a:spcAft>
                <a:spcPts val="0"/>
              </a:spcAft>
              <a:buClr>
                <a:schemeClr val="dk1"/>
              </a:buClr>
              <a:buSzPts val="2000"/>
              <a:buNone/>
              <a:defRPr sz="2000"/>
            </a:lvl8pPr>
            <a:lvl9pPr marL="4114800" lvl="8" indent="-228600" algn="l" rtl="0">
              <a:lnSpc>
                <a:spcPct val="90000"/>
              </a:lnSpc>
              <a:spcBef>
                <a:spcPts val="1000"/>
              </a:spcBef>
              <a:spcAft>
                <a:spcPts val="0"/>
              </a:spcAft>
              <a:buClr>
                <a:schemeClr val="dk1"/>
              </a:buClr>
              <a:buSzPts val="2000"/>
              <a:buNone/>
              <a:defRPr sz="2000"/>
            </a:lvl9pPr>
          </a:lstStyle>
          <a:p>
            <a:endParaRPr/>
          </a:p>
        </p:txBody>
      </p:sp>
      <p:sp>
        <p:nvSpPr>
          <p:cNvPr id="342" name="Google Shape;342;g2ed470bbc4d_0_200"/>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43" name="Google Shape;343;g2ed470bbc4d_0_200"/>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44" name="Google Shape;344;g2ed470bbc4d_0_200"/>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5"/>
        <p:cNvGrpSpPr/>
        <p:nvPr/>
      </p:nvGrpSpPr>
      <p:grpSpPr>
        <a:xfrm>
          <a:off x="0" y="0"/>
          <a:ext cx="0" cy="0"/>
          <a:chOff x="0" y="0"/>
          <a:chExt cx="0" cy="0"/>
        </a:xfrm>
      </p:grpSpPr>
      <p:sp>
        <p:nvSpPr>
          <p:cNvPr id="346" name="Google Shape;346;g2ed470bbc4d_0_207"/>
          <p:cNvSpPr txBox="1">
            <a:spLocks noGrp="1"/>
          </p:cNvSpPr>
          <p:nvPr>
            <p:ph type="title"/>
          </p:nvPr>
        </p:nvSpPr>
        <p:spPr>
          <a:xfrm>
            <a:off x="1676400" y="730250"/>
            <a:ext cx="21031200" cy="2651100"/>
          </a:xfrm>
          <a:prstGeom prst="rect">
            <a:avLst/>
          </a:prstGeom>
          <a:noFill/>
          <a:ln>
            <a:noFill/>
          </a:ln>
        </p:spPr>
        <p:txBody>
          <a:bodyPr spcFirstLastPara="1" wrap="square" lIns="182850" tIns="91400" rIns="182850" bIns="91400" anchor="ctr" anchorCtr="0">
            <a:normAutofit/>
          </a:bodyPr>
          <a:lstStyle>
            <a:lvl1pPr lvl="0" algn="l" rtl="0">
              <a:lnSpc>
                <a:spcPct val="90000"/>
              </a:lnSpc>
              <a:spcBef>
                <a:spcPts val="0"/>
              </a:spcBef>
              <a:spcAft>
                <a:spcPts val="0"/>
              </a:spcAft>
              <a:buClr>
                <a:schemeClr val="dk1"/>
              </a:buClr>
              <a:buSzPts val="3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47" name="Google Shape;347;g2ed470bbc4d_0_207"/>
          <p:cNvSpPr txBox="1">
            <a:spLocks noGrp="1"/>
          </p:cNvSpPr>
          <p:nvPr>
            <p:ph type="body" idx="1"/>
          </p:nvPr>
        </p:nvSpPr>
        <p:spPr>
          <a:xfrm rot="5400000">
            <a:off x="7840650" y="-2513000"/>
            <a:ext cx="8702700" cy="210312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348" name="Google Shape;348;g2ed470bbc4d_0_207"/>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49" name="Google Shape;349;g2ed470bbc4d_0_207"/>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50" name="Google Shape;350;g2ed470bbc4d_0_207"/>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51"/>
        <p:cNvGrpSpPr/>
        <p:nvPr/>
      </p:nvGrpSpPr>
      <p:grpSpPr>
        <a:xfrm>
          <a:off x="0" y="0"/>
          <a:ext cx="0" cy="0"/>
          <a:chOff x="0" y="0"/>
          <a:chExt cx="0" cy="0"/>
        </a:xfrm>
      </p:grpSpPr>
      <p:sp>
        <p:nvSpPr>
          <p:cNvPr id="352" name="Google Shape;352;g2ed470bbc4d_0_213"/>
          <p:cNvSpPr txBox="1">
            <a:spLocks noGrp="1"/>
          </p:cNvSpPr>
          <p:nvPr>
            <p:ph type="title"/>
          </p:nvPr>
        </p:nvSpPr>
        <p:spPr>
          <a:xfrm rot="5400000">
            <a:off x="14266800" y="3913250"/>
            <a:ext cx="11623800" cy="5257800"/>
          </a:xfrm>
          <a:prstGeom prst="rect">
            <a:avLst/>
          </a:prstGeom>
          <a:noFill/>
          <a:ln>
            <a:noFill/>
          </a:ln>
        </p:spPr>
        <p:txBody>
          <a:bodyPr spcFirstLastPara="1" wrap="square" lIns="182850" tIns="91400" rIns="182850" bIns="91400" anchor="ctr" anchorCtr="0">
            <a:normAutofit/>
          </a:bodyPr>
          <a:lstStyle>
            <a:lvl1pPr lvl="0" algn="l" rtl="0">
              <a:lnSpc>
                <a:spcPct val="90000"/>
              </a:lnSpc>
              <a:spcBef>
                <a:spcPts val="0"/>
              </a:spcBef>
              <a:spcAft>
                <a:spcPts val="0"/>
              </a:spcAft>
              <a:buClr>
                <a:schemeClr val="dk1"/>
              </a:buClr>
              <a:buSzPts val="36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53" name="Google Shape;353;g2ed470bbc4d_0_213"/>
          <p:cNvSpPr txBox="1">
            <a:spLocks noGrp="1"/>
          </p:cNvSpPr>
          <p:nvPr>
            <p:ph type="body" idx="1"/>
          </p:nvPr>
        </p:nvSpPr>
        <p:spPr>
          <a:xfrm rot="5400000">
            <a:off x="3598800" y="-1192150"/>
            <a:ext cx="11623800" cy="15468600"/>
          </a:xfrm>
          <a:prstGeom prst="rect">
            <a:avLst/>
          </a:prstGeom>
          <a:noFill/>
          <a:ln>
            <a:noFill/>
          </a:ln>
        </p:spPr>
        <p:txBody>
          <a:bodyPr spcFirstLastPara="1" wrap="square" lIns="182850" tIns="91400" rIns="182850" bIns="91400" anchor="t" anchorCtr="0">
            <a:normAutofit/>
          </a:bodyPr>
          <a:lstStyle>
            <a:lvl1pPr marL="457200" lvl="0" indent="-457200" algn="l" rtl="0">
              <a:lnSpc>
                <a:spcPct val="90000"/>
              </a:lnSpc>
              <a:spcBef>
                <a:spcPts val="2000"/>
              </a:spcBef>
              <a:spcAft>
                <a:spcPts val="0"/>
              </a:spcAft>
              <a:buClr>
                <a:schemeClr val="dk1"/>
              </a:buClr>
              <a:buSzPts val="3600"/>
              <a:buChar char="•"/>
              <a:defRPr/>
            </a:lvl1pPr>
            <a:lvl2pPr marL="914400" lvl="1" indent="-457200" algn="l" rtl="0">
              <a:lnSpc>
                <a:spcPct val="90000"/>
              </a:lnSpc>
              <a:spcBef>
                <a:spcPts val="1000"/>
              </a:spcBef>
              <a:spcAft>
                <a:spcPts val="0"/>
              </a:spcAft>
              <a:buClr>
                <a:schemeClr val="dk1"/>
              </a:buClr>
              <a:buSzPts val="3600"/>
              <a:buChar char="•"/>
              <a:defRPr/>
            </a:lvl2pPr>
            <a:lvl3pPr marL="1371600" lvl="2" indent="-457200" algn="l" rtl="0">
              <a:lnSpc>
                <a:spcPct val="90000"/>
              </a:lnSpc>
              <a:spcBef>
                <a:spcPts val="1000"/>
              </a:spcBef>
              <a:spcAft>
                <a:spcPts val="0"/>
              </a:spcAft>
              <a:buClr>
                <a:schemeClr val="dk1"/>
              </a:buClr>
              <a:buSzPts val="3600"/>
              <a:buChar char="•"/>
              <a:defRPr/>
            </a:lvl3pPr>
            <a:lvl4pPr marL="1828800" lvl="3" indent="-457200" algn="l" rtl="0">
              <a:lnSpc>
                <a:spcPct val="90000"/>
              </a:lnSpc>
              <a:spcBef>
                <a:spcPts val="1000"/>
              </a:spcBef>
              <a:spcAft>
                <a:spcPts val="0"/>
              </a:spcAft>
              <a:buClr>
                <a:schemeClr val="dk1"/>
              </a:buClr>
              <a:buSzPts val="3600"/>
              <a:buChar char="•"/>
              <a:defRPr/>
            </a:lvl4pPr>
            <a:lvl5pPr marL="2286000" lvl="4" indent="-457200" algn="l" rtl="0">
              <a:lnSpc>
                <a:spcPct val="90000"/>
              </a:lnSpc>
              <a:spcBef>
                <a:spcPts val="1000"/>
              </a:spcBef>
              <a:spcAft>
                <a:spcPts val="0"/>
              </a:spcAft>
              <a:buClr>
                <a:schemeClr val="dk1"/>
              </a:buClr>
              <a:buSzPts val="3600"/>
              <a:buChar char="•"/>
              <a:defRPr/>
            </a:lvl5pPr>
            <a:lvl6pPr marL="2743200" lvl="5" indent="-457200" algn="l" rtl="0">
              <a:lnSpc>
                <a:spcPct val="90000"/>
              </a:lnSpc>
              <a:spcBef>
                <a:spcPts val="1000"/>
              </a:spcBef>
              <a:spcAft>
                <a:spcPts val="0"/>
              </a:spcAft>
              <a:buClr>
                <a:schemeClr val="dk1"/>
              </a:buClr>
              <a:buSzPts val="3600"/>
              <a:buChar char="•"/>
              <a:defRPr/>
            </a:lvl6pPr>
            <a:lvl7pPr marL="3200400" lvl="6" indent="-457200" algn="l" rtl="0">
              <a:lnSpc>
                <a:spcPct val="90000"/>
              </a:lnSpc>
              <a:spcBef>
                <a:spcPts val="1000"/>
              </a:spcBef>
              <a:spcAft>
                <a:spcPts val="0"/>
              </a:spcAft>
              <a:buClr>
                <a:schemeClr val="dk1"/>
              </a:buClr>
              <a:buSzPts val="3600"/>
              <a:buChar char="•"/>
              <a:defRPr/>
            </a:lvl7pPr>
            <a:lvl8pPr marL="3657600" lvl="7" indent="-457200" algn="l" rtl="0">
              <a:lnSpc>
                <a:spcPct val="90000"/>
              </a:lnSpc>
              <a:spcBef>
                <a:spcPts val="1000"/>
              </a:spcBef>
              <a:spcAft>
                <a:spcPts val="0"/>
              </a:spcAft>
              <a:buClr>
                <a:schemeClr val="dk1"/>
              </a:buClr>
              <a:buSzPts val="3600"/>
              <a:buChar char="•"/>
              <a:defRPr/>
            </a:lvl8pPr>
            <a:lvl9pPr marL="4114800" lvl="8" indent="-457200" algn="l" rtl="0">
              <a:lnSpc>
                <a:spcPct val="90000"/>
              </a:lnSpc>
              <a:spcBef>
                <a:spcPts val="1000"/>
              </a:spcBef>
              <a:spcAft>
                <a:spcPts val="0"/>
              </a:spcAft>
              <a:buClr>
                <a:schemeClr val="dk1"/>
              </a:buClr>
              <a:buSzPts val="3600"/>
              <a:buChar char="•"/>
              <a:defRPr/>
            </a:lvl9pPr>
          </a:lstStyle>
          <a:p>
            <a:endParaRPr/>
          </a:p>
        </p:txBody>
      </p:sp>
      <p:sp>
        <p:nvSpPr>
          <p:cNvPr id="354" name="Google Shape;354;g2ed470bbc4d_0_213"/>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55" name="Google Shape;355;g2ed470bbc4d_0_213"/>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56" name="Google Shape;356;g2ed470bbc4d_0_213"/>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u">
  <p:cSld name="TITLE_1">
    <p:spTree>
      <p:nvGrpSpPr>
        <p:cNvPr id="1" name="Shape 357"/>
        <p:cNvGrpSpPr/>
        <p:nvPr/>
      </p:nvGrpSpPr>
      <p:grpSpPr>
        <a:xfrm>
          <a:off x="0" y="0"/>
          <a:ext cx="0" cy="0"/>
          <a:chOff x="0" y="0"/>
          <a:chExt cx="0" cy="0"/>
        </a:xfrm>
      </p:grpSpPr>
      <p:sp>
        <p:nvSpPr>
          <p:cNvPr id="358" name="Google Shape;358;g2ed470bbc4d_0_219"/>
          <p:cNvSpPr txBox="1">
            <a:spLocks noGrp="1"/>
          </p:cNvSpPr>
          <p:nvPr>
            <p:ph type="body" idx="1"/>
          </p:nvPr>
        </p:nvSpPr>
        <p:spPr>
          <a:xfrm>
            <a:off x="1201340" y="11859862"/>
            <a:ext cx="21971100" cy="636900"/>
          </a:xfrm>
          <a:prstGeom prst="rect">
            <a:avLst/>
          </a:prstGeom>
          <a:noFill/>
          <a:ln>
            <a:noFill/>
          </a:ln>
        </p:spPr>
        <p:txBody>
          <a:bodyPr spcFirstLastPara="1" wrap="square" lIns="45700" tIns="45700" rIns="45700" bIns="45700" anchor="t" anchorCtr="0">
            <a:normAutofit/>
          </a:bodyPr>
          <a:lstStyle>
            <a:lvl1pPr marL="457200" lvl="0" indent="-228600" algn="l" rtl="0">
              <a:lnSpc>
                <a:spcPct val="100000"/>
              </a:lnSpc>
              <a:spcBef>
                <a:spcPts val="0"/>
              </a:spcBef>
              <a:spcAft>
                <a:spcPts val="0"/>
              </a:spcAft>
              <a:buClr>
                <a:srgbClr val="000000"/>
              </a:buClr>
              <a:buSzPts val="3600"/>
              <a:buFont typeface="Helvetica Neue"/>
              <a:buNone/>
              <a:defRPr sz="3600" b="1">
                <a:latin typeface="Helvetica Neue"/>
                <a:ea typeface="Helvetica Neue"/>
                <a:cs typeface="Helvetica Neue"/>
                <a:sym typeface="Helvetica Neue"/>
              </a:defRPr>
            </a:lvl1pPr>
            <a:lvl2pPr marL="914400" lvl="1" indent="-369189" algn="l" rtl="0">
              <a:lnSpc>
                <a:spcPct val="90000"/>
              </a:lnSpc>
              <a:spcBef>
                <a:spcPts val="4500"/>
              </a:spcBef>
              <a:spcAft>
                <a:spcPts val="0"/>
              </a:spcAft>
              <a:buClr>
                <a:srgbClr val="000000"/>
              </a:buClr>
              <a:buSzPts val="2214"/>
              <a:buChar char="•"/>
              <a:defRPr/>
            </a:lvl2pPr>
            <a:lvl3pPr marL="1371600" lvl="2" indent="-369189" algn="l" rtl="0">
              <a:lnSpc>
                <a:spcPct val="90000"/>
              </a:lnSpc>
              <a:spcBef>
                <a:spcPts val="4500"/>
              </a:spcBef>
              <a:spcAft>
                <a:spcPts val="0"/>
              </a:spcAft>
              <a:buClr>
                <a:srgbClr val="000000"/>
              </a:buClr>
              <a:buSzPts val="2214"/>
              <a:buChar char="•"/>
              <a:defRPr/>
            </a:lvl3pPr>
            <a:lvl4pPr marL="1828800" lvl="3" indent="-369189" algn="l" rtl="0">
              <a:lnSpc>
                <a:spcPct val="90000"/>
              </a:lnSpc>
              <a:spcBef>
                <a:spcPts val="4500"/>
              </a:spcBef>
              <a:spcAft>
                <a:spcPts val="0"/>
              </a:spcAft>
              <a:buClr>
                <a:srgbClr val="000000"/>
              </a:buClr>
              <a:buSzPts val="2214"/>
              <a:buChar char="•"/>
              <a:defRPr/>
            </a:lvl4pPr>
            <a:lvl5pPr marL="2286000" lvl="4" indent="-369189" algn="l" rtl="0">
              <a:lnSpc>
                <a:spcPct val="90000"/>
              </a:lnSpc>
              <a:spcBef>
                <a:spcPts val="4500"/>
              </a:spcBef>
              <a:spcAft>
                <a:spcPts val="0"/>
              </a:spcAft>
              <a:buClr>
                <a:srgbClr val="000000"/>
              </a:buClr>
              <a:buSzPts val="2214"/>
              <a:buChar char="•"/>
              <a:defRPr/>
            </a:lvl5pPr>
            <a:lvl6pPr marL="2743200" lvl="5" indent="-369189" algn="l" rtl="0">
              <a:lnSpc>
                <a:spcPct val="90000"/>
              </a:lnSpc>
              <a:spcBef>
                <a:spcPts val="4500"/>
              </a:spcBef>
              <a:spcAft>
                <a:spcPts val="0"/>
              </a:spcAft>
              <a:buClr>
                <a:srgbClr val="000000"/>
              </a:buClr>
              <a:buSzPts val="2214"/>
              <a:buChar char="•"/>
              <a:defRPr/>
            </a:lvl6pPr>
            <a:lvl7pPr marL="3200400" lvl="6" indent="-369189" algn="l" rtl="0">
              <a:lnSpc>
                <a:spcPct val="90000"/>
              </a:lnSpc>
              <a:spcBef>
                <a:spcPts val="4500"/>
              </a:spcBef>
              <a:spcAft>
                <a:spcPts val="0"/>
              </a:spcAft>
              <a:buClr>
                <a:srgbClr val="000000"/>
              </a:buClr>
              <a:buSzPts val="2214"/>
              <a:buChar char="•"/>
              <a:defRPr/>
            </a:lvl7pPr>
            <a:lvl8pPr marL="3657600" lvl="7" indent="-369189" algn="l" rtl="0">
              <a:lnSpc>
                <a:spcPct val="90000"/>
              </a:lnSpc>
              <a:spcBef>
                <a:spcPts val="4500"/>
              </a:spcBef>
              <a:spcAft>
                <a:spcPts val="0"/>
              </a:spcAft>
              <a:buClr>
                <a:srgbClr val="000000"/>
              </a:buClr>
              <a:buSzPts val="2214"/>
              <a:buChar char="•"/>
              <a:defRPr/>
            </a:lvl8pPr>
            <a:lvl9pPr marL="4114800" lvl="8" indent="-369189" algn="l" rtl="0">
              <a:lnSpc>
                <a:spcPct val="90000"/>
              </a:lnSpc>
              <a:spcBef>
                <a:spcPts val="4500"/>
              </a:spcBef>
              <a:spcAft>
                <a:spcPts val="0"/>
              </a:spcAft>
              <a:buClr>
                <a:srgbClr val="000000"/>
              </a:buClr>
              <a:buSzPts val="2214"/>
              <a:buChar char="•"/>
              <a:defRPr/>
            </a:lvl9pPr>
          </a:lstStyle>
          <a:p>
            <a:endParaRPr/>
          </a:p>
        </p:txBody>
      </p:sp>
      <p:sp>
        <p:nvSpPr>
          <p:cNvPr id="359" name="Google Shape;359;g2ed470bbc4d_0_219"/>
          <p:cNvSpPr txBox="1">
            <a:spLocks noGrp="1"/>
          </p:cNvSpPr>
          <p:nvPr>
            <p:ph type="title"/>
          </p:nvPr>
        </p:nvSpPr>
        <p:spPr>
          <a:xfrm>
            <a:off x="1206496" y="2574991"/>
            <a:ext cx="21971100" cy="4648200"/>
          </a:xfrm>
          <a:prstGeom prst="rect">
            <a:avLst/>
          </a:prstGeom>
          <a:noFill/>
          <a:ln>
            <a:noFill/>
          </a:ln>
        </p:spPr>
        <p:txBody>
          <a:bodyPr spcFirstLastPara="1" wrap="square" lIns="50800" tIns="50800" rIns="50800" bIns="50800" anchor="b" anchorCtr="0">
            <a:normAutofit/>
          </a:bodyPr>
          <a:lstStyle>
            <a:lvl1pPr lvl="0" algn="l" rtl="0">
              <a:lnSpc>
                <a:spcPct val="80000"/>
              </a:lnSpc>
              <a:spcBef>
                <a:spcPts val="0"/>
              </a:spcBef>
              <a:spcAft>
                <a:spcPts val="0"/>
              </a:spcAft>
              <a:buClr>
                <a:srgbClr val="000000"/>
              </a:buClr>
              <a:buSzPts val="11600"/>
              <a:buFont typeface="Arial"/>
              <a:buNone/>
              <a:defRPr sz="11600">
                <a:latin typeface="Arial"/>
                <a:ea typeface="Arial"/>
                <a:cs typeface="Arial"/>
                <a:sym typeface="Arial"/>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360" name="Google Shape;360;g2ed470bbc4d_0_219"/>
          <p:cNvSpPr txBox="1">
            <a:spLocks noGrp="1"/>
          </p:cNvSpPr>
          <p:nvPr>
            <p:ph type="body" idx="2"/>
          </p:nvPr>
        </p:nvSpPr>
        <p:spPr>
          <a:xfrm>
            <a:off x="1201342" y="7223190"/>
            <a:ext cx="21971100" cy="1905000"/>
          </a:xfrm>
          <a:prstGeom prst="rect">
            <a:avLst/>
          </a:prstGeom>
          <a:noFill/>
          <a:ln>
            <a:noFill/>
          </a:ln>
        </p:spPr>
        <p:txBody>
          <a:bodyPr spcFirstLastPara="1" wrap="square" lIns="50800" tIns="50800" rIns="50800" bIns="50800" anchor="t" anchorCtr="0">
            <a:normAutofit/>
          </a:bodyPr>
          <a:lstStyle>
            <a:lvl1pPr marL="457200" lvl="0" indent="-228600" algn="l" rtl="0">
              <a:lnSpc>
                <a:spcPct val="100000"/>
              </a:lnSpc>
              <a:spcBef>
                <a:spcPts val="0"/>
              </a:spcBef>
              <a:spcAft>
                <a:spcPts val="0"/>
              </a:spcAft>
              <a:buClr>
                <a:srgbClr val="000000"/>
              </a:buClr>
              <a:buSzPts val="5500"/>
              <a:buFont typeface="Arial"/>
              <a:buNone/>
              <a:defRPr sz="5500" b="1"/>
            </a:lvl1pPr>
            <a:lvl2pPr marL="914400" lvl="1" indent="-228600" algn="l" rtl="0">
              <a:lnSpc>
                <a:spcPct val="100000"/>
              </a:lnSpc>
              <a:spcBef>
                <a:spcPts val="0"/>
              </a:spcBef>
              <a:spcAft>
                <a:spcPts val="0"/>
              </a:spcAft>
              <a:buClr>
                <a:srgbClr val="000000"/>
              </a:buClr>
              <a:buSzPts val="5500"/>
              <a:buFont typeface="Arial"/>
              <a:buNone/>
              <a:defRPr sz="5500" b="1"/>
            </a:lvl2pPr>
            <a:lvl3pPr marL="1371600" lvl="2" indent="-228600" algn="l" rtl="0">
              <a:lnSpc>
                <a:spcPct val="100000"/>
              </a:lnSpc>
              <a:spcBef>
                <a:spcPts val="0"/>
              </a:spcBef>
              <a:spcAft>
                <a:spcPts val="0"/>
              </a:spcAft>
              <a:buClr>
                <a:srgbClr val="000000"/>
              </a:buClr>
              <a:buSzPts val="5500"/>
              <a:buFont typeface="Arial"/>
              <a:buNone/>
              <a:defRPr sz="5500" b="1"/>
            </a:lvl3pPr>
            <a:lvl4pPr marL="1828800" lvl="3" indent="-228600" algn="l" rtl="0">
              <a:lnSpc>
                <a:spcPct val="100000"/>
              </a:lnSpc>
              <a:spcBef>
                <a:spcPts val="0"/>
              </a:spcBef>
              <a:spcAft>
                <a:spcPts val="0"/>
              </a:spcAft>
              <a:buClr>
                <a:srgbClr val="000000"/>
              </a:buClr>
              <a:buSzPts val="5500"/>
              <a:buFont typeface="Arial"/>
              <a:buNone/>
              <a:defRPr sz="5500" b="1"/>
            </a:lvl4pPr>
            <a:lvl5pPr marL="2286000" lvl="4" indent="-228600" algn="l" rtl="0">
              <a:lnSpc>
                <a:spcPct val="100000"/>
              </a:lnSpc>
              <a:spcBef>
                <a:spcPts val="0"/>
              </a:spcBef>
              <a:spcAft>
                <a:spcPts val="0"/>
              </a:spcAft>
              <a:buClr>
                <a:srgbClr val="000000"/>
              </a:buClr>
              <a:buSzPts val="5500"/>
              <a:buFont typeface="Arial"/>
              <a:buNone/>
              <a:defRPr sz="5500" b="1"/>
            </a:lvl5pPr>
            <a:lvl6pPr marL="2743200" lvl="5" indent="-369189" algn="l" rtl="0">
              <a:lnSpc>
                <a:spcPct val="90000"/>
              </a:lnSpc>
              <a:spcBef>
                <a:spcPts val="4500"/>
              </a:spcBef>
              <a:spcAft>
                <a:spcPts val="0"/>
              </a:spcAft>
              <a:buClr>
                <a:srgbClr val="000000"/>
              </a:buClr>
              <a:buSzPts val="2214"/>
              <a:buChar char="•"/>
              <a:defRPr/>
            </a:lvl6pPr>
            <a:lvl7pPr marL="3200400" lvl="6" indent="-369189" algn="l" rtl="0">
              <a:lnSpc>
                <a:spcPct val="90000"/>
              </a:lnSpc>
              <a:spcBef>
                <a:spcPts val="4500"/>
              </a:spcBef>
              <a:spcAft>
                <a:spcPts val="0"/>
              </a:spcAft>
              <a:buClr>
                <a:srgbClr val="000000"/>
              </a:buClr>
              <a:buSzPts val="2214"/>
              <a:buChar char="•"/>
              <a:defRPr/>
            </a:lvl7pPr>
            <a:lvl8pPr marL="3657600" lvl="7" indent="-369189" algn="l" rtl="0">
              <a:lnSpc>
                <a:spcPct val="90000"/>
              </a:lnSpc>
              <a:spcBef>
                <a:spcPts val="4500"/>
              </a:spcBef>
              <a:spcAft>
                <a:spcPts val="0"/>
              </a:spcAft>
              <a:buClr>
                <a:srgbClr val="000000"/>
              </a:buClr>
              <a:buSzPts val="2214"/>
              <a:buChar char="•"/>
              <a:defRPr/>
            </a:lvl8pPr>
            <a:lvl9pPr marL="4114800" lvl="8" indent="-369189" algn="l" rtl="0">
              <a:lnSpc>
                <a:spcPct val="90000"/>
              </a:lnSpc>
              <a:spcBef>
                <a:spcPts val="4500"/>
              </a:spcBef>
              <a:spcAft>
                <a:spcPts val="0"/>
              </a:spcAft>
              <a:buClr>
                <a:srgbClr val="000000"/>
              </a:buClr>
              <a:buSzPts val="2214"/>
              <a:buChar char="•"/>
              <a:defRPr/>
            </a:lvl9pPr>
          </a:lstStyle>
          <a:p>
            <a:endParaRPr/>
          </a:p>
        </p:txBody>
      </p:sp>
      <p:sp>
        <p:nvSpPr>
          <p:cNvPr id="361" name="Google Shape;361;g2ed470bbc4d_0_219"/>
          <p:cNvSpPr txBox="1">
            <a:spLocks noGrp="1"/>
          </p:cNvSpPr>
          <p:nvPr>
            <p:ph type="sldNum" idx="12"/>
          </p:nvPr>
        </p:nvSpPr>
        <p:spPr>
          <a:xfrm>
            <a:off x="12001499" y="13080999"/>
            <a:ext cx="368400" cy="3798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Agendă">
  <p:cSld name="TITLE_AND_BODY_1">
    <p:spTree>
      <p:nvGrpSpPr>
        <p:cNvPr id="1" name="Shape 362"/>
        <p:cNvGrpSpPr/>
        <p:nvPr/>
      </p:nvGrpSpPr>
      <p:grpSpPr>
        <a:xfrm>
          <a:off x="0" y="0"/>
          <a:ext cx="0" cy="0"/>
          <a:chOff x="0" y="0"/>
          <a:chExt cx="0" cy="0"/>
        </a:xfrm>
      </p:grpSpPr>
      <p:sp>
        <p:nvSpPr>
          <p:cNvPr id="363" name="Google Shape;363;g2ed470bbc4d_0_224"/>
          <p:cNvSpPr txBox="1">
            <a:spLocks noGrp="1"/>
          </p:cNvSpPr>
          <p:nvPr>
            <p:ph type="title"/>
          </p:nvPr>
        </p:nvSpPr>
        <p:spPr>
          <a:xfrm>
            <a:off x="1206500" y="1079500"/>
            <a:ext cx="21971100" cy="143520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364" name="Google Shape;364;g2ed470bbc4d_0_224"/>
          <p:cNvSpPr txBox="1">
            <a:spLocks noGrp="1"/>
          </p:cNvSpPr>
          <p:nvPr>
            <p:ph type="body" idx="1"/>
          </p:nvPr>
        </p:nvSpPr>
        <p:spPr>
          <a:xfrm>
            <a:off x="1206500" y="2372962"/>
            <a:ext cx="21971100" cy="934800"/>
          </a:xfrm>
          <a:prstGeom prst="rect">
            <a:avLst/>
          </a:prstGeom>
          <a:noFill/>
          <a:ln>
            <a:noFill/>
          </a:ln>
        </p:spPr>
        <p:txBody>
          <a:bodyPr spcFirstLastPara="1" wrap="square" lIns="45700" tIns="45700" rIns="45700" bIns="45700" anchor="t" anchorCtr="0">
            <a:normAutofit/>
          </a:bodyPr>
          <a:lstStyle>
            <a:lvl1pPr marL="457200" lvl="0" indent="-228600" algn="l" rtl="0">
              <a:lnSpc>
                <a:spcPct val="100000"/>
              </a:lnSpc>
              <a:spcBef>
                <a:spcPts val="0"/>
              </a:spcBef>
              <a:spcAft>
                <a:spcPts val="0"/>
              </a:spcAft>
              <a:buClr>
                <a:srgbClr val="000000"/>
              </a:buClr>
              <a:buSzPts val="5500"/>
              <a:buFont typeface="Arial"/>
              <a:buNone/>
              <a:defRPr sz="5500" b="1"/>
            </a:lvl1pPr>
            <a:lvl2pPr marL="914400" lvl="1" indent="-369189" algn="l" rtl="0">
              <a:lnSpc>
                <a:spcPct val="90000"/>
              </a:lnSpc>
              <a:spcBef>
                <a:spcPts val="4500"/>
              </a:spcBef>
              <a:spcAft>
                <a:spcPts val="0"/>
              </a:spcAft>
              <a:buClr>
                <a:srgbClr val="000000"/>
              </a:buClr>
              <a:buSzPts val="2214"/>
              <a:buChar char="•"/>
              <a:defRPr/>
            </a:lvl2pPr>
            <a:lvl3pPr marL="1371600" lvl="2" indent="-369189" algn="l" rtl="0">
              <a:lnSpc>
                <a:spcPct val="90000"/>
              </a:lnSpc>
              <a:spcBef>
                <a:spcPts val="4500"/>
              </a:spcBef>
              <a:spcAft>
                <a:spcPts val="0"/>
              </a:spcAft>
              <a:buClr>
                <a:srgbClr val="000000"/>
              </a:buClr>
              <a:buSzPts val="2214"/>
              <a:buChar char="•"/>
              <a:defRPr/>
            </a:lvl3pPr>
            <a:lvl4pPr marL="1828800" lvl="3" indent="-369189" algn="l" rtl="0">
              <a:lnSpc>
                <a:spcPct val="90000"/>
              </a:lnSpc>
              <a:spcBef>
                <a:spcPts val="4500"/>
              </a:spcBef>
              <a:spcAft>
                <a:spcPts val="0"/>
              </a:spcAft>
              <a:buClr>
                <a:srgbClr val="000000"/>
              </a:buClr>
              <a:buSzPts val="2214"/>
              <a:buChar char="•"/>
              <a:defRPr/>
            </a:lvl4pPr>
            <a:lvl5pPr marL="2286000" lvl="4" indent="-369189" algn="l" rtl="0">
              <a:lnSpc>
                <a:spcPct val="90000"/>
              </a:lnSpc>
              <a:spcBef>
                <a:spcPts val="4500"/>
              </a:spcBef>
              <a:spcAft>
                <a:spcPts val="0"/>
              </a:spcAft>
              <a:buClr>
                <a:srgbClr val="000000"/>
              </a:buClr>
              <a:buSzPts val="2214"/>
              <a:buChar char="•"/>
              <a:defRPr/>
            </a:lvl5pPr>
            <a:lvl6pPr marL="2743200" lvl="5" indent="-369189" algn="l" rtl="0">
              <a:lnSpc>
                <a:spcPct val="90000"/>
              </a:lnSpc>
              <a:spcBef>
                <a:spcPts val="4500"/>
              </a:spcBef>
              <a:spcAft>
                <a:spcPts val="0"/>
              </a:spcAft>
              <a:buClr>
                <a:srgbClr val="000000"/>
              </a:buClr>
              <a:buSzPts val="2214"/>
              <a:buChar char="•"/>
              <a:defRPr/>
            </a:lvl6pPr>
            <a:lvl7pPr marL="3200400" lvl="6" indent="-369189" algn="l" rtl="0">
              <a:lnSpc>
                <a:spcPct val="90000"/>
              </a:lnSpc>
              <a:spcBef>
                <a:spcPts val="4500"/>
              </a:spcBef>
              <a:spcAft>
                <a:spcPts val="0"/>
              </a:spcAft>
              <a:buClr>
                <a:srgbClr val="000000"/>
              </a:buClr>
              <a:buSzPts val="2214"/>
              <a:buChar char="•"/>
              <a:defRPr/>
            </a:lvl7pPr>
            <a:lvl8pPr marL="3657600" lvl="7" indent="-369189" algn="l" rtl="0">
              <a:lnSpc>
                <a:spcPct val="90000"/>
              </a:lnSpc>
              <a:spcBef>
                <a:spcPts val="4500"/>
              </a:spcBef>
              <a:spcAft>
                <a:spcPts val="0"/>
              </a:spcAft>
              <a:buClr>
                <a:srgbClr val="000000"/>
              </a:buClr>
              <a:buSzPts val="2214"/>
              <a:buChar char="•"/>
              <a:defRPr/>
            </a:lvl8pPr>
            <a:lvl9pPr marL="4114800" lvl="8" indent="-369189" algn="l" rtl="0">
              <a:lnSpc>
                <a:spcPct val="90000"/>
              </a:lnSpc>
              <a:spcBef>
                <a:spcPts val="4500"/>
              </a:spcBef>
              <a:spcAft>
                <a:spcPts val="0"/>
              </a:spcAft>
              <a:buClr>
                <a:srgbClr val="000000"/>
              </a:buClr>
              <a:buSzPts val="2214"/>
              <a:buChar char="•"/>
              <a:defRPr/>
            </a:lvl9pPr>
          </a:lstStyle>
          <a:p>
            <a:endParaRPr/>
          </a:p>
        </p:txBody>
      </p:sp>
      <p:sp>
        <p:nvSpPr>
          <p:cNvPr id="365" name="Google Shape;365;g2ed470bbc4d_0_224"/>
          <p:cNvSpPr txBox="1">
            <a:spLocks noGrp="1"/>
          </p:cNvSpPr>
          <p:nvPr>
            <p:ph type="body" idx="2"/>
          </p:nvPr>
        </p:nvSpPr>
        <p:spPr>
          <a:xfrm>
            <a:off x="1206500" y="4248504"/>
            <a:ext cx="21971100" cy="8256000"/>
          </a:xfrm>
          <a:prstGeom prst="rect">
            <a:avLst/>
          </a:prstGeom>
          <a:noFill/>
          <a:ln>
            <a:noFill/>
          </a:ln>
        </p:spPr>
        <p:txBody>
          <a:bodyPr spcFirstLastPara="1" wrap="square" lIns="50800" tIns="50800" rIns="50800" bIns="50800" anchor="t" anchorCtr="0">
            <a:normAutofit/>
          </a:bodyPr>
          <a:lstStyle>
            <a:lvl1pPr marL="457200" lvl="0" indent="-228600" algn="l" rtl="0">
              <a:lnSpc>
                <a:spcPct val="100000"/>
              </a:lnSpc>
              <a:spcBef>
                <a:spcPts val="1800"/>
              </a:spcBef>
              <a:spcAft>
                <a:spcPts val="0"/>
              </a:spcAft>
              <a:buClr>
                <a:srgbClr val="000000"/>
              </a:buClr>
              <a:buSzPts val="5500"/>
              <a:buFont typeface="Helvetica Neue"/>
              <a:buNone/>
              <a:defRPr sz="5500">
                <a:latin typeface="Helvetica Neue"/>
                <a:ea typeface="Helvetica Neue"/>
                <a:cs typeface="Helvetica Neue"/>
                <a:sym typeface="Helvetica Neue"/>
              </a:defRPr>
            </a:lvl1pPr>
            <a:lvl2pPr marL="914400" lvl="1" indent="-228600" algn="l" rtl="0">
              <a:lnSpc>
                <a:spcPct val="100000"/>
              </a:lnSpc>
              <a:spcBef>
                <a:spcPts val="1800"/>
              </a:spcBef>
              <a:spcAft>
                <a:spcPts val="0"/>
              </a:spcAft>
              <a:buClr>
                <a:srgbClr val="000000"/>
              </a:buClr>
              <a:buSzPts val="5500"/>
              <a:buFont typeface="Helvetica Neue"/>
              <a:buNone/>
              <a:defRPr sz="5500">
                <a:latin typeface="Helvetica Neue"/>
                <a:ea typeface="Helvetica Neue"/>
                <a:cs typeface="Helvetica Neue"/>
                <a:sym typeface="Helvetica Neue"/>
              </a:defRPr>
            </a:lvl2pPr>
            <a:lvl3pPr marL="1371600" lvl="2" indent="-228600" algn="l" rtl="0">
              <a:lnSpc>
                <a:spcPct val="100000"/>
              </a:lnSpc>
              <a:spcBef>
                <a:spcPts val="1800"/>
              </a:spcBef>
              <a:spcAft>
                <a:spcPts val="0"/>
              </a:spcAft>
              <a:buClr>
                <a:srgbClr val="000000"/>
              </a:buClr>
              <a:buSzPts val="5500"/>
              <a:buFont typeface="Helvetica Neue"/>
              <a:buNone/>
              <a:defRPr sz="5500">
                <a:latin typeface="Helvetica Neue"/>
                <a:ea typeface="Helvetica Neue"/>
                <a:cs typeface="Helvetica Neue"/>
                <a:sym typeface="Helvetica Neue"/>
              </a:defRPr>
            </a:lvl3pPr>
            <a:lvl4pPr marL="1828800" lvl="3" indent="-228600" algn="l" rtl="0">
              <a:lnSpc>
                <a:spcPct val="100000"/>
              </a:lnSpc>
              <a:spcBef>
                <a:spcPts val="1800"/>
              </a:spcBef>
              <a:spcAft>
                <a:spcPts val="0"/>
              </a:spcAft>
              <a:buClr>
                <a:srgbClr val="000000"/>
              </a:buClr>
              <a:buSzPts val="5500"/>
              <a:buFont typeface="Helvetica Neue"/>
              <a:buNone/>
              <a:defRPr sz="5500">
                <a:latin typeface="Helvetica Neue"/>
                <a:ea typeface="Helvetica Neue"/>
                <a:cs typeface="Helvetica Neue"/>
                <a:sym typeface="Helvetica Neue"/>
              </a:defRPr>
            </a:lvl4pPr>
            <a:lvl5pPr marL="2286000" lvl="4" indent="-228600" algn="l" rtl="0">
              <a:lnSpc>
                <a:spcPct val="100000"/>
              </a:lnSpc>
              <a:spcBef>
                <a:spcPts val="1800"/>
              </a:spcBef>
              <a:spcAft>
                <a:spcPts val="0"/>
              </a:spcAft>
              <a:buClr>
                <a:srgbClr val="000000"/>
              </a:buClr>
              <a:buSzPts val="5500"/>
              <a:buFont typeface="Helvetica Neue"/>
              <a:buNone/>
              <a:defRPr sz="5500">
                <a:latin typeface="Helvetica Neue"/>
                <a:ea typeface="Helvetica Neue"/>
                <a:cs typeface="Helvetica Neue"/>
                <a:sym typeface="Helvetica Neue"/>
              </a:defRPr>
            </a:lvl5pPr>
            <a:lvl6pPr marL="2743200" lvl="5" indent="-369189" algn="l" rtl="0">
              <a:lnSpc>
                <a:spcPct val="90000"/>
              </a:lnSpc>
              <a:spcBef>
                <a:spcPts val="4500"/>
              </a:spcBef>
              <a:spcAft>
                <a:spcPts val="0"/>
              </a:spcAft>
              <a:buClr>
                <a:srgbClr val="000000"/>
              </a:buClr>
              <a:buSzPts val="2214"/>
              <a:buChar char="•"/>
              <a:defRPr/>
            </a:lvl6pPr>
            <a:lvl7pPr marL="3200400" lvl="6" indent="-369189" algn="l" rtl="0">
              <a:lnSpc>
                <a:spcPct val="90000"/>
              </a:lnSpc>
              <a:spcBef>
                <a:spcPts val="4500"/>
              </a:spcBef>
              <a:spcAft>
                <a:spcPts val="0"/>
              </a:spcAft>
              <a:buClr>
                <a:srgbClr val="000000"/>
              </a:buClr>
              <a:buSzPts val="2214"/>
              <a:buChar char="•"/>
              <a:defRPr/>
            </a:lvl7pPr>
            <a:lvl8pPr marL="3657600" lvl="7" indent="-369189" algn="l" rtl="0">
              <a:lnSpc>
                <a:spcPct val="90000"/>
              </a:lnSpc>
              <a:spcBef>
                <a:spcPts val="4500"/>
              </a:spcBef>
              <a:spcAft>
                <a:spcPts val="0"/>
              </a:spcAft>
              <a:buClr>
                <a:srgbClr val="000000"/>
              </a:buClr>
              <a:buSzPts val="2214"/>
              <a:buChar char="•"/>
              <a:defRPr/>
            </a:lvl8pPr>
            <a:lvl9pPr marL="4114800" lvl="8" indent="-369189" algn="l" rtl="0">
              <a:lnSpc>
                <a:spcPct val="90000"/>
              </a:lnSpc>
              <a:spcBef>
                <a:spcPts val="4500"/>
              </a:spcBef>
              <a:spcAft>
                <a:spcPts val="0"/>
              </a:spcAft>
              <a:buClr>
                <a:srgbClr val="000000"/>
              </a:buClr>
              <a:buSzPts val="2214"/>
              <a:buChar char="•"/>
              <a:defRPr/>
            </a:lvl9pPr>
          </a:lstStyle>
          <a:p>
            <a:endParaRPr/>
          </a:p>
        </p:txBody>
      </p:sp>
      <p:sp>
        <p:nvSpPr>
          <p:cNvPr id="366" name="Google Shape;366;g2ed470bbc4d_0_224"/>
          <p:cNvSpPr txBox="1">
            <a:spLocks noGrp="1"/>
          </p:cNvSpPr>
          <p:nvPr>
            <p:ph type="sldNum" idx="12"/>
          </p:nvPr>
        </p:nvSpPr>
        <p:spPr>
          <a:xfrm>
            <a:off x="12001499" y="13080999"/>
            <a:ext cx="368400" cy="3798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g2de72e35e2c_0_240"/>
          <p:cNvSpPr txBox="1">
            <a:spLocks noGrp="1"/>
          </p:cNvSpPr>
          <p:nvPr>
            <p:ph type="title"/>
          </p:nvPr>
        </p:nvSpPr>
        <p:spPr>
          <a:xfrm>
            <a:off x="1676400" y="730250"/>
            <a:ext cx="21031200" cy="26514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 name="Google Shape;39;g2de72e35e2c_0_240"/>
          <p:cNvSpPr txBox="1">
            <a:spLocks noGrp="1"/>
          </p:cNvSpPr>
          <p:nvPr>
            <p:ph type="body" idx="1"/>
          </p:nvPr>
        </p:nvSpPr>
        <p:spPr>
          <a:xfrm>
            <a:off x="1676400" y="3651250"/>
            <a:ext cx="10363200" cy="87024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40" name="Google Shape;40;g2de72e35e2c_0_240"/>
          <p:cNvSpPr txBox="1">
            <a:spLocks noGrp="1"/>
          </p:cNvSpPr>
          <p:nvPr>
            <p:ph type="body" idx="2"/>
          </p:nvPr>
        </p:nvSpPr>
        <p:spPr>
          <a:xfrm>
            <a:off x="12344400" y="3651250"/>
            <a:ext cx="10363200" cy="87024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41" name="Google Shape;41;g2de72e35e2c_0_240"/>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g2de72e35e2c_0_240"/>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g2de72e35e2c_0_240"/>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u și marcatori">
  <p:cSld name="Titlu și marcatori">
    <p:spTree>
      <p:nvGrpSpPr>
        <p:cNvPr id="1" name="Shape 367"/>
        <p:cNvGrpSpPr/>
        <p:nvPr/>
      </p:nvGrpSpPr>
      <p:grpSpPr>
        <a:xfrm>
          <a:off x="0" y="0"/>
          <a:ext cx="0" cy="0"/>
          <a:chOff x="0" y="0"/>
          <a:chExt cx="0" cy="0"/>
        </a:xfrm>
      </p:grpSpPr>
      <p:sp>
        <p:nvSpPr>
          <p:cNvPr id="368" name="Google Shape;368;g2ed470bbc4d_0_229"/>
          <p:cNvSpPr txBox="1">
            <a:spLocks noGrp="1"/>
          </p:cNvSpPr>
          <p:nvPr>
            <p:ph type="title"/>
          </p:nvPr>
        </p:nvSpPr>
        <p:spPr>
          <a:xfrm>
            <a:off x="1206500" y="1079500"/>
            <a:ext cx="21971100" cy="143310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369" name="Google Shape;369;g2ed470bbc4d_0_229"/>
          <p:cNvSpPr txBox="1">
            <a:spLocks noGrp="1"/>
          </p:cNvSpPr>
          <p:nvPr>
            <p:ph type="body" idx="1"/>
          </p:nvPr>
        </p:nvSpPr>
        <p:spPr>
          <a:xfrm>
            <a:off x="1206500" y="2372962"/>
            <a:ext cx="21971100" cy="934800"/>
          </a:xfrm>
          <a:prstGeom prst="rect">
            <a:avLst/>
          </a:prstGeom>
          <a:noFill/>
          <a:ln>
            <a:noFill/>
          </a:ln>
        </p:spPr>
        <p:txBody>
          <a:bodyPr spcFirstLastPara="1" wrap="square" lIns="45700" tIns="45700" rIns="45700" bIns="45700" anchor="t" anchorCtr="0">
            <a:normAutofit/>
          </a:bodyPr>
          <a:lstStyle>
            <a:lvl1pPr marL="457200" lvl="0" indent="-228600" algn="l" rtl="0">
              <a:lnSpc>
                <a:spcPct val="100000"/>
              </a:lnSpc>
              <a:spcBef>
                <a:spcPts val="0"/>
              </a:spcBef>
              <a:spcAft>
                <a:spcPts val="0"/>
              </a:spcAft>
              <a:buClr>
                <a:srgbClr val="000000"/>
              </a:buClr>
              <a:buSzPts val="5500"/>
              <a:buFont typeface="Arial"/>
              <a:buNone/>
              <a:defRPr sz="5500" b="1"/>
            </a:lvl1pPr>
            <a:lvl2pPr marL="914400" lvl="1" indent="-369189" algn="l" rtl="0">
              <a:lnSpc>
                <a:spcPct val="90000"/>
              </a:lnSpc>
              <a:spcBef>
                <a:spcPts val="4500"/>
              </a:spcBef>
              <a:spcAft>
                <a:spcPts val="0"/>
              </a:spcAft>
              <a:buClr>
                <a:srgbClr val="000000"/>
              </a:buClr>
              <a:buSzPts val="2214"/>
              <a:buChar char="•"/>
              <a:defRPr/>
            </a:lvl2pPr>
            <a:lvl3pPr marL="1371600" lvl="2" indent="-369189" algn="l" rtl="0">
              <a:lnSpc>
                <a:spcPct val="90000"/>
              </a:lnSpc>
              <a:spcBef>
                <a:spcPts val="4500"/>
              </a:spcBef>
              <a:spcAft>
                <a:spcPts val="0"/>
              </a:spcAft>
              <a:buClr>
                <a:srgbClr val="000000"/>
              </a:buClr>
              <a:buSzPts val="2214"/>
              <a:buChar char="•"/>
              <a:defRPr/>
            </a:lvl3pPr>
            <a:lvl4pPr marL="1828800" lvl="3" indent="-369189" algn="l" rtl="0">
              <a:lnSpc>
                <a:spcPct val="90000"/>
              </a:lnSpc>
              <a:spcBef>
                <a:spcPts val="4500"/>
              </a:spcBef>
              <a:spcAft>
                <a:spcPts val="0"/>
              </a:spcAft>
              <a:buClr>
                <a:srgbClr val="000000"/>
              </a:buClr>
              <a:buSzPts val="2214"/>
              <a:buChar char="•"/>
              <a:defRPr/>
            </a:lvl4pPr>
            <a:lvl5pPr marL="2286000" lvl="4" indent="-369189" algn="l" rtl="0">
              <a:lnSpc>
                <a:spcPct val="90000"/>
              </a:lnSpc>
              <a:spcBef>
                <a:spcPts val="4500"/>
              </a:spcBef>
              <a:spcAft>
                <a:spcPts val="0"/>
              </a:spcAft>
              <a:buClr>
                <a:srgbClr val="000000"/>
              </a:buClr>
              <a:buSzPts val="2214"/>
              <a:buChar char="•"/>
              <a:defRPr/>
            </a:lvl5pPr>
            <a:lvl6pPr marL="2743200" lvl="5" indent="-369189" algn="l" rtl="0">
              <a:lnSpc>
                <a:spcPct val="90000"/>
              </a:lnSpc>
              <a:spcBef>
                <a:spcPts val="4500"/>
              </a:spcBef>
              <a:spcAft>
                <a:spcPts val="0"/>
              </a:spcAft>
              <a:buClr>
                <a:srgbClr val="000000"/>
              </a:buClr>
              <a:buSzPts val="2214"/>
              <a:buChar char="•"/>
              <a:defRPr/>
            </a:lvl6pPr>
            <a:lvl7pPr marL="3200400" lvl="6" indent="-369189" algn="l" rtl="0">
              <a:lnSpc>
                <a:spcPct val="90000"/>
              </a:lnSpc>
              <a:spcBef>
                <a:spcPts val="4500"/>
              </a:spcBef>
              <a:spcAft>
                <a:spcPts val="0"/>
              </a:spcAft>
              <a:buClr>
                <a:srgbClr val="000000"/>
              </a:buClr>
              <a:buSzPts val="2214"/>
              <a:buChar char="•"/>
              <a:defRPr/>
            </a:lvl7pPr>
            <a:lvl8pPr marL="3657600" lvl="7" indent="-369189" algn="l" rtl="0">
              <a:lnSpc>
                <a:spcPct val="90000"/>
              </a:lnSpc>
              <a:spcBef>
                <a:spcPts val="4500"/>
              </a:spcBef>
              <a:spcAft>
                <a:spcPts val="0"/>
              </a:spcAft>
              <a:buClr>
                <a:srgbClr val="000000"/>
              </a:buClr>
              <a:buSzPts val="2214"/>
              <a:buChar char="•"/>
              <a:defRPr/>
            </a:lvl8pPr>
            <a:lvl9pPr marL="4114800" lvl="8" indent="-369189" algn="l" rtl="0">
              <a:lnSpc>
                <a:spcPct val="90000"/>
              </a:lnSpc>
              <a:spcBef>
                <a:spcPts val="4500"/>
              </a:spcBef>
              <a:spcAft>
                <a:spcPts val="0"/>
              </a:spcAft>
              <a:buClr>
                <a:srgbClr val="000000"/>
              </a:buClr>
              <a:buSzPts val="2214"/>
              <a:buChar char="•"/>
              <a:defRPr/>
            </a:lvl9pPr>
          </a:lstStyle>
          <a:p>
            <a:endParaRPr/>
          </a:p>
        </p:txBody>
      </p:sp>
      <p:sp>
        <p:nvSpPr>
          <p:cNvPr id="370" name="Google Shape;370;g2ed470bbc4d_0_229"/>
          <p:cNvSpPr txBox="1">
            <a:spLocks noGrp="1"/>
          </p:cNvSpPr>
          <p:nvPr>
            <p:ph type="body" idx="2"/>
          </p:nvPr>
        </p:nvSpPr>
        <p:spPr>
          <a:xfrm>
            <a:off x="1206500" y="4248504"/>
            <a:ext cx="21971100" cy="8256000"/>
          </a:xfrm>
          <a:prstGeom prst="rect">
            <a:avLst/>
          </a:prstGeom>
          <a:noFill/>
          <a:ln>
            <a:noFill/>
          </a:ln>
        </p:spPr>
        <p:txBody>
          <a:bodyPr spcFirstLastPara="1" wrap="square" lIns="50800" tIns="50800" rIns="50800" bIns="50800" anchor="t" anchorCtr="0">
            <a:normAutofit/>
          </a:bodyPr>
          <a:lstStyle>
            <a:lvl1pPr marL="457200" lvl="0" indent="-369189" algn="l" rtl="0">
              <a:lnSpc>
                <a:spcPct val="90000"/>
              </a:lnSpc>
              <a:spcBef>
                <a:spcPts val="4500"/>
              </a:spcBef>
              <a:spcAft>
                <a:spcPts val="0"/>
              </a:spcAft>
              <a:buClr>
                <a:srgbClr val="000000"/>
              </a:buClr>
              <a:buSzPts val="2214"/>
              <a:buChar char="•"/>
              <a:defRPr/>
            </a:lvl1pPr>
            <a:lvl2pPr marL="914400" lvl="1" indent="-369189" algn="l" rtl="0">
              <a:lnSpc>
                <a:spcPct val="90000"/>
              </a:lnSpc>
              <a:spcBef>
                <a:spcPts val="4500"/>
              </a:spcBef>
              <a:spcAft>
                <a:spcPts val="0"/>
              </a:spcAft>
              <a:buClr>
                <a:srgbClr val="000000"/>
              </a:buClr>
              <a:buSzPts val="2214"/>
              <a:buChar char="•"/>
              <a:defRPr/>
            </a:lvl2pPr>
            <a:lvl3pPr marL="1371600" lvl="2" indent="-369189" algn="l" rtl="0">
              <a:lnSpc>
                <a:spcPct val="90000"/>
              </a:lnSpc>
              <a:spcBef>
                <a:spcPts val="4500"/>
              </a:spcBef>
              <a:spcAft>
                <a:spcPts val="0"/>
              </a:spcAft>
              <a:buClr>
                <a:srgbClr val="000000"/>
              </a:buClr>
              <a:buSzPts val="2214"/>
              <a:buChar char="•"/>
              <a:defRPr/>
            </a:lvl3pPr>
            <a:lvl4pPr marL="1828800" lvl="3" indent="-369189" algn="l" rtl="0">
              <a:lnSpc>
                <a:spcPct val="90000"/>
              </a:lnSpc>
              <a:spcBef>
                <a:spcPts val="4500"/>
              </a:spcBef>
              <a:spcAft>
                <a:spcPts val="0"/>
              </a:spcAft>
              <a:buClr>
                <a:srgbClr val="000000"/>
              </a:buClr>
              <a:buSzPts val="2214"/>
              <a:buChar char="•"/>
              <a:defRPr/>
            </a:lvl4pPr>
            <a:lvl5pPr marL="2286000" lvl="4" indent="-369189" algn="l" rtl="0">
              <a:lnSpc>
                <a:spcPct val="90000"/>
              </a:lnSpc>
              <a:spcBef>
                <a:spcPts val="4500"/>
              </a:spcBef>
              <a:spcAft>
                <a:spcPts val="0"/>
              </a:spcAft>
              <a:buClr>
                <a:srgbClr val="000000"/>
              </a:buClr>
              <a:buSzPts val="2214"/>
              <a:buChar char="•"/>
              <a:defRPr/>
            </a:lvl5pPr>
            <a:lvl6pPr marL="2743200" lvl="5" indent="-369189" algn="l" rtl="0">
              <a:lnSpc>
                <a:spcPct val="90000"/>
              </a:lnSpc>
              <a:spcBef>
                <a:spcPts val="4500"/>
              </a:spcBef>
              <a:spcAft>
                <a:spcPts val="0"/>
              </a:spcAft>
              <a:buClr>
                <a:srgbClr val="000000"/>
              </a:buClr>
              <a:buSzPts val="2214"/>
              <a:buChar char="•"/>
              <a:defRPr/>
            </a:lvl6pPr>
            <a:lvl7pPr marL="3200400" lvl="6" indent="-369189" algn="l" rtl="0">
              <a:lnSpc>
                <a:spcPct val="90000"/>
              </a:lnSpc>
              <a:spcBef>
                <a:spcPts val="4500"/>
              </a:spcBef>
              <a:spcAft>
                <a:spcPts val="0"/>
              </a:spcAft>
              <a:buClr>
                <a:srgbClr val="000000"/>
              </a:buClr>
              <a:buSzPts val="2214"/>
              <a:buChar char="•"/>
              <a:defRPr/>
            </a:lvl7pPr>
            <a:lvl8pPr marL="3657600" lvl="7" indent="-369189" algn="l" rtl="0">
              <a:lnSpc>
                <a:spcPct val="90000"/>
              </a:lnSpc>
              <a:spcBef>
                <a:spcPts val="4500"/>
              </a:spcBef>
              <a:spcAft>
                <a:spcPts val="0"/>
              </a:spcAft>
              <a:buClr>
                <a:srgbClr val="000000"/>
              </a:buClr>
              <a:buSzPts val="2214"/>
              <a:buChar char="•"/>
              <a:defRPr/>
            </a:lvl8pPr>
            <a:lvl9pPr marL="4114800" lvl="8" indent="-369189" algn="l" rtl="0">
              <a:lnSpc>
                <a:spcPct val="90000"/>
              </a:lnSpc>
              <a:spcBef>
                <a:spcPts val="4500"/>
              </a:spcBef>
              <a:spcAft>
                <a:spcPts val="0"/>
              </a:spcAft>
              <a:buClr>
                <a:srgbClr val="000000"/>
              </a:buClr>
              <a:buSzPts val="2214"/>
              <a:buChar char="•"/>
              <a:defRPr/>
            </a:lvl9pPr>
          </a:lstStyle>
          <a:p>
            <a:endParaRPr/>
          </a:p>
        </p:txBody>
      </p:sp>
      <p:sp>
        <p:nvSpPr>
          <p:cNvPr id="371" name="Google Shape;371;g2ed470bbc4d_0_229"/>
          <p:cNvSpPr txBox="1">
            <a:spLocks noGrp="1"/>
          </p:cNvSpPr>
          <p:nvPr>
            <p:ph type="sldNum" idx="12"/>
          </p:nvPr>
        </p:nvSpPr>
        <p:spPr>
          <a:xfrm>
            <a:off x="12001499" y="13080999"/>
            <a:ext cx="368400" cy="3798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rcatori">
  <p:cSld name="Marcatori">
    <p:spTree>
      <p:nvGrpSpPr>
        <p:cNvPr id="1" name="Shape 372"/>
        <p:cNvGrpSpPr/>
        <p:nvPr/>
      </p:nvGrpSpPr>
      <p:grpSpPr>
        <a:xfrm>
          <a:off x="0" y="0"/>
          <a:ext cx="0" cy="0"/>
          <a:chOff x="0" y="0"/>
          <a:chExt cx="0" cy="0"/>
        </a:xfrm>
      </p:grpSpPr>
      <p:sp>
        <p:nvSpPr>
          <p:cNvPr id="373" name="Google Shape;373;g2ed470bbc4d_0_234"/>
          <p:cNvSpPr txBox="1">
            <a:spLocks noGrp="1"/>
          </p:cNvSpPr>
          <p:nvPr>
            <p:ph type="body" idx="1"/>
          </p:nvPr>
        </p:nvSpPr>
        <p:spPr>
          <a:xfrm>
            <a:off x="1206500" y="4248504"/>
            <a:ext cx="21971100" cy="8256000"/>
          </a:xfrm>
          <a:prstGeom prst="rect">
            <a:avLst/>
          </a:prstGeom>
          <a:noFill/>
          <a:ln>
            <a:noFill/>
          </a:ln>
        </p:spPr>
        <p:txBody>
          <a:bodyPr spcFirstLastPara="1" wrap="square" lIns="50800" tIns="50800" rIns="50800" bIns="50800" anchor="t" anchorCtr="0">
            <a:normAutofit/>
          </a:bodyPr>
          <a:lstStyle>
            <a:lvl1pPr marL="457200" lvl="0" indent="-369189" algn="l" rtl="0">
              <a:lnSpc>
                <a:spcPct val="90000"/>
              </a:lnSpc>
              <a:spcBef>
                <a:spcPts val="4500"/>
              </a:spcBef>
              <a:spcAft>
                <a:spcPts val="0"/>
              </a:spcAft>
              <a:buClr>
                <a:srgbClr val="000000"/>
              </a:buClr>
              <a:buSzPts val="2214"/>
              <a:buChar char="•"/>
              <a:defRPr/>
            </a:lvl1pPr>
            <a:lvl2pPr marL="914400" lvl="1" indent="-369189" algn="l" rtl="0">
              <a:lnSpc>
                <a:spcPct val="90000"/>
              </a:lnSpc>
              <a:spcBef>
                <a:spcPts val="4500"/>
              </a:spcBef>
              <a:spcAft>
                <a:spcPts val="0"/>
              </a:spcAft>
              <a:buClr>
                <a:srgbClr val="000000"/>
              </a:buClr>
              <a:buSzPts val="2214"/>
              <a:buChar char="•"/>
              <a:defRPr/>
            </a:lvl2pPr>
            <a:lvl3pPr marL="1371600" lvl="2" indent="-369189" algn="l" rtl="0">
              <a:lnSpc>
                <a:spcPct val="90000"/>
              </a:lnSpc>
              <a:spcBef>
                <a:spcPts val="4500"/>
              </a:spcBef>
              <a:spcAft>
                <a:spcPts val="0"/>
              </a:spcAft>
              <a:buClr>
                <a:srgbClr val="000000"/>
              </a:buClr>
              <a:buSzPts val="2214"/>
              <a:buChar char="•"/>
              <a:defRPr/>
            </a:lvl3pPr>
            <a:lvl4pPr marL="1828800" lvl="3" indent="-369189" algn="l" rtl="0">
              <a:lnSpc>
                <a:spcPct val="90000"/>
              </a:lnSpc>
              <a:spcBef>
                <a:spcPts val="4500"/>
              </a:spcBef>
              <a:spcAft>
                <a:spcPts val="0"/>
              </a:spcAft>
              <a:buClr>
                <a:srgbClr val="000000"/>
              </a:buClr>
              <a:buSzPts val="2214"/>
              <a:buChar char="•"/>
              <a:defRPr/>
            </a:lvl4pPr>
            <a:lvl5pPr marL="2286000" lvl="4" indent="-369189" algn="l" rtl="0">
              <a:lnSpc>
                <a:spcPct val="90000"/>
              </a:lnSpc>
              <a:spcBef>
                <a:spcPts val="4500"/>
              </a:spcBef>
              <a:spcAft>
                <a:spcPts val="0"/>
              </a:spcAft>
              <a:buClr>
                <a:srgbClr val="000000"/>
              </a:buClr>
              <a:buSzPts val="2214"/>
              <a:buChar char="•"/>
              <a:defRPr/>
            </a:lvl5pPr>
            <a:lvl6pPr marL="2743200" lvl="5" indent="-369189" algn="l" rtl="0">
              <a:lnSpc>
                <a:spcPct val="90000"/>
              </a:lnSpc>
              <a:spcBef>
                <a:spcPts val="4500"/>
              </a:spcBef>
              <a:spcAft>
                <a:spcPts val="0"/>
              </a:spcAft>
              <a:buClr>
                <a:srgbClr val="000000"/>
              </a:buClr>
              <a:buSzPts val="2214"/>
              <a:buChar char="•"/>
              <a:defRPr/>
            </a:lvl6pPr>
            <a:lvl7pPr marL="3200400" lvl="6" indent="-369189" algn="l" rtl="0">
              <a:lnSpc>
                <a:spcPct val="90000"/>
              </a:lnSpc>
              <a:spcBef>
                <a:spcPts val="4500"/>
              </a:spcBef>
              <a:spcAft>
                <a:spcPts val="0"/>
              </a:spcAft>
              <a:buClr>
                <a:srgbClr val="000000"/>
              </a:buClr>
              <a:buSzPts val="2214"/>
              <a:buChar char="•"/>
              <a:defRPr/>
            </a:lvl7pPr>
            <a:lvl8pPr marL="3657600" lvl="7" indent="-369189" algn="l" rtl="0">
              <a:lnSpc>
                <a:spcPct val="90000"/>
              </a:lnSpc>
              <a:spcBef>
                <a:spcPts val="4500"/>
              </a:spcBef>
              <a:spcAft>
                <a:spcPts val="0"/>
              </a:spcAft>
              <a:buClr>
                <a:srgbClr val="000000"/>
              </a:buClr>
              <a:buSzPts val="2214"/>
              <a:buChar char="•"/>
              <a:defRPr/>
            </a:lvl8pPr>
            <a:lvl9pPr marL="4114800" lvl="8" indent="-369189" algn="l" rtl="0">
              <a:lnSpc>
                <a:spcPct val="90000"/>
              </a:lnSpc>
              <a:spcBef>
                <a:spcPts val="4500"/>
              </a:spcBef>
              <a:spcAft>
                <a:spcPts val="0"/>
              </a:spcAft>
              <a:buClr>
                <a:srgbClr val="000000"/>
              </a:buClr>
              <a:buSzPts val="2214"/>
              <a:buChar char="•"/>
              <a:defRPr/>
            </a:lvl9pPr>
          </a:lstStyle>
          <a:p>
            <a:endParaRPr/>
          </a:p>
        </p:txBody>
      </p:sp>
      <p:sp>
        <p:nvSpPr>
          <p:cNvPr id="374" name="Google Shape;374;g2ed470bbc4d_0_234"/>
          <p:cNvSpPr txBox="1">
            <a:spLocks noGrp="1"/>
          </p:cNvSpPr>
          <p:nvPr>
            <p:ph type="sldNum" idx="12"/>
          </p:nvPr>
        </p:nvSpPr>
        <p:spPr>
          <a:xfrm>
            <a:off x="12001499" y="13080999"/>
            <a:ext cx="368400" cy="3798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g2de72e35e2c_0_247"/>
          <p:cNvSpPr txBox="1">
            <a:spLocks noGrp="1"/>
          </p:cNvSpPr>
          <p:nvPr>
            <p:ph type="title"/>
          </p:nvPr>
        </p:nvSpPr>
        <p:spPr>
          <a:xfrm>
            <a:off x="1679576" y="730250"/>
            <a:ext cx="21031200" cy="26514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 name="Google Shape;46;g2de72e35e2c_0_247"/>
          <p:cNvSpPr txBox="1">
            <a:spLocks noGrp="1"/>
          </p:cNvSpPr>
          <p:nvPr>
            <p:ph type="body" idx="1"/>
          </p:nvPr>
        </p:nvSpPr>
        <p:spPr>
          <a:xfrm>
            <a:off x="1679576" y="3362326"/>
            <a:ext cx="10315800" cy="1647600"/>
          </a:xfrm>
          <a:prstGeom prst="rect">
            <a:avLst/>
          </a:prstGeom>
          <a:noFill/>
          <a:ln>
            <a:noFill/>
          </a:ln>
        </p:spPr>
        <p:txBody>
          <a:bodyPr spcFirstLastPara="1" wrap="square" lIns="182850" tIns="91400" rIns="182850" bIns="91400" anchor="b" anchorCtr="0">
            <a:normAutofit/>
          </a:bodyPr>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7" name="Google Shape;47;g2de72e35e2c_0_247"/>
          <p:cNvSpPr txBox="1">
            <a:spLocks noGrp="1"/>
          </p:cNvSpPr>
          <p:nvPr>
            <p:ph type="body" idx="2"/>
          </p:nvPr>
        </p:nvSpPr>
        <p:spPr>
          <a:xfrm>
            <a:off x="1679576" y="5010150"/>
            <a:ext cx="10315800" cy="73692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48" name="Google Shape;48;g2de72e35e2c_0_247"/>
          <p:cNvSpPr txBox="1">
            <a:spLocks noGrp="1"/>
          </p:cNvSpPr>
          <p:nvPr>
            <p:ph type="body" idx="3"/>
          </p:nvPr>
        </p:nvSpPr>
        <p:spPr>
          <a:xfrm>
            <a:off x="12344400" y="3362326"/>
            <a:ext cx="10366200" cy="1647600"/>
          </a:xfrm>
          <a:prstGeom prst="rect">
            <a:avLst/>
          </a:prstGeom>
          <a:noFill/>
          <a:ln>
            <a:noFill/>
          </a:ln>
        </p:spPr>
        <p:txBody>
          <a:bodyPr spcFirstLastPara="1" wrap="square" lIns="182850" tIns="91400" rIns="182850" bIns="91400" anchor="b" anchorCtr="0">
            <a:normAutofit/>
          </a:bodyPr>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9" name="Google Shape;49;g2de72e35e2c_0_247"/>
          <p:cNvSpPr txBox="1">
            <a:spLocks noGrp="1"/>
          </p:cNvSpPr>
          <p:nvPr>
            <p:ph type="body" idx="4"/>
          </p:nvPr>
        </p:nvSpPr>
        <p:spPr>
          <a:xfrm>
            <a:off x="12344400" y="5010150"/>
            <a:ext cx="10366200" cy="73692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50" name="Google Shape;50;g2de72e35e2c_0_247"/>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 name="Google Shape;51;g2de72e35e2c_0_247"/>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 name="Google Shape;52;g2de72e35e2c_0_247"/>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g2de72e35e2c_0_256"/>
          <p:cNvSpPr txBox="1">
            <a:spLocks noGrp="1"/>
          </p:cNvSpPr>
          <p:nvPr>
            <p:ph type="title"/>
          </p:nvPr>
        </p:nvSpPr>
        <p:spPr>
          <a:xfrm>
            <a:off x="1676400" y="730250"/>
            <a:ext cx="21031200" cy="26514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 name="Google Shape;55;g2de72e35e2c_0_256"/>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g2de72e35e2c_0_256"/>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g2de72e35e2c_0_256"/>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g2de72e35e2c_0_261"/>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g2de72e35e2c_0_261"/>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 name="Google Shape;61;g2de72e35e2c_0_261"/>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de72e35e2c_0_210"/>
          <p:cNvSpPr txBox="1">
            <a:spLocks noGrp="1"/>
          </p:cNvSpPr>
          <p:nvPr>
            <p:ph type="title"/>
          </p:nvPr>
        </p:nvSpPr>
        <p:spPr>
          <a:xfrm>
            <a:off x="1676400" y="730250"/>
            <a:ext cx="21031200" cy="2651400"/>
          </a:xfrm>
          <a:prstGeom prst="rect">
            <a:avLst/>
          </a:prstGeom>
          <a:noFill/>
          <a:ln>
            <a:noFill/>
          </a:ln>
        </p:spPr>
        <p:txBody>
          <a:bodyPr spcFirstLastPara="1" wrap="square" lIns="182850" tIns="91400" rIns="182850" bIns="91400" anchor="ctr" anchorCtr="0">
            <a:norm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9pPr>
          </a:lstStyle>
          <a:p>
            <a:endParaRPr/>
          </a:p>
        </p:txBody>
      </p:sp>
      <p:sp>
        <p:nvSpPr>
          <p:cNvPr id="7" name="Google Shape;7;g2de72e35e2c_0_210"/>
          <p:cNvSpPr txBox="1">
            <a:spLocks noGrp="1"/>
          </p:cNvSpPr>
          <p:nvPr>
            <p:ph type="body" idx="1"/>
          </p:nvPr>
        </p:nvSpPr>
        <p:spPr>
          <a:xfrm>
            <a:off x="1676400" y="3651250"/>
            <a:ext cx="21031200" cy="8702400"/>
          </a:xfrm>
          <a:prstGeom prst="rect">
            <a:avLst/>
          </a:prstGeom>
          <a:noFill/>
          <a:ln>
            <a:noFill/>
          </a:ln>
        </p:spPr>
        <p:txBody>
          <a:bodyPr spcFirstLastPara="1" wrap="square" lIns="182850" tIns="91400" rIns="182850" bIns="91400" anchor="t" anchorCtr="0">
            <a:norm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 name="Google Shape;8;g2de72e35e2c_0_210"/>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9" name="Google Shape;9;g2de72e35e2c_0_210"/>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marR="0" lvl="0" algn="ctr" rtl="0">
              <a:lnSpc>
                <a:spcPct val="100000"/>
              </a:lnSpc>
              <a:spcBef>
                <a:spcPts val="0"/>
              </a:spcBef>
              <a:spcAft>
                <a:spcPts val="0"/>
              </a:spcAft>
              <a:buClr>
                <a:srgbClr val="000000"/>
              </a:buClr>
              <a:buSzPts val="28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0" name="Google Shape;10;g2de72e35e2c_0_210"/>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g2de72e35e2c_0_0"/>
          <p:cNvSpPr txBox="1">
            <a:spLocks noGrp="1"/>
          </p:cNvSpPr>
          <p:nvPr>
            <p:ph type="title"/>
          </p:nvPr>
        </p:nvSpPr>
        <p:spPr>
          <a:xfrm>
            <a:off x="1676400" y="730250"/>
            <a:ext cx="21031200" cy="2651100"/>
          </a:xfrm>
          <a:prstGeom prst="rect">
            <a:avLst/>
          </a:prstGeom>
          <a:noFill/>
          <a:ln>
            <a:noFill/>
          </a:ln>
        </p:spPr>
        <p:txBody>
          <a:bodyPr spcFirstLastPara="1" wrap="square" lIns="182850" tIns="91400" rIns="182850" bIns="91400" anchor="ctr" anchorCtr="0">
            <a:normAutofit/>
          </a:bodyPr>
          <a:lstStyle>
            <a:lvl1pPr marR="0" lvl="0" algn="l" rtl="0">
              <a:lnSpc>
                <a:spcPct val="90000"/>
              </a:lnSpc>
              <a:spcBef>
                <a:spcPts val="0"/>
              </a:spcBef>
              <a:spcAft>
                <a:spcPts val="0"/>
              </a:spcAft>
              <a:buClr>
                <a:srgbClr val="F4892E"/>
              </a:buClr>
              <a:buSzPts val="8000"/>
              <a:buFont typeface="Lexend"/>
              <a:buNone/>
              <a:defRPr sz="8000" b="0" i="0" u="none" strike="noStrike" cap="none">
                <a:solidFill>
                  <a:srgbClr val="F4892E"/>
                </a:solidFill>
                <a:latin typeface="Lexend"/>
                <a:ea typeface="Lexend"/>
                <a:cs typeface="Lexend"/>
                <a:sym typeface="Lexend"/>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9pPr>
          </a:lstStyle>
          <a:p>
            <a:endParaRPr/>
          </a:p>
        </p:txBody>
      </p:sp>
      <p:sp>
        <p:nvSpPr>
          <p:cNvPr id="90" name="Google Shape;90;g2de72e35e2c_0_0"/>
          <p:cNvSpPr txBox="1">
            <a:spLocks noGrp="1"/>
          </p:cNvSpPr>
          <p:nvPr>
            <p:ph type="body" idx="1"/>
          </p:nvPr>
        </p:nvSpPr>
        <p:spPr>
          <a:xfrm>
            <a:off x="1676400" y="3651250"/>
            <a:ext cx="21031200" cy="8702700"/>
          </a:xfrm>
          <a:prstGeom prst="rect">
            <a:avLst/>
          </a:prstGeom>
          <a:noFill/>
          <a:ln>
            <a:noFill/>
          </a:ln>
        </p:spPr>
        <p:txBody>
          <a:bodyPr spcFirstLastPara="1" wrap="square" lIns="182850" tIns="91400" rIns="182850" bIns="91400" anchor="t" anchorCtr="0">
            <a:normAutofit/>
          </a:bodyPr>
          <a:lstStyle>
            <a:lvl1pPr marL="457200" marR="0" lvl="0" indent="-482600" algn="l" rtl="0">
              <a:lnSpc>
                <a:spcPct val="90000"/>
              </a:lnSpc>
              <a:spcBef>
                <a:spcPts val="2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1pPr>
            <a:lvl2pPr marL="914400" marR="0" lvl="1"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2pPr>
            <a:lvl3pPr marL="1371600" marR="0" lvl="2"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3pPr>
            <a:lvl4pPr marL="1828800" marR="0" lvl="3"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4pPr>
            <a:lvl5pPr marL="2286000" marR="0" lvl="4"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5pPr>
            <a:lvl6pPr marL="2743200" marR="0" lvl="5"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6pPr>
            <a:lvl7pPr marL="3200400" marR="0" lvl="6"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7pPr>
            <a:lvl8pPr marL="3657600" marR="0" lvl="7"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8pPr>
            <a:lvl9pPr marL="4114800" marR="0" lvl="8"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9pPr>
          </a:lstStyle>
          <a:p>
            <a:endParaRPr/>
          </a:p>
        </p:txBody>
      </p:sp>
      <p:sp>
        <p:nvSpPr>
          <p:cNvPr id="91" name="Google Shape;91;g2de72e35e2c_0_0"/>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92" name="Google Shape;92;g2de72e35e2c_0_0"/>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marR="0" lvl="0" algn="ctr" rtl="0">
              <a:lnSpc>
                <a:spcPct val="100000"/>
              </a:lnSpc>
              <a:spcBef>
                <a:spcPts val="0"/>
              </a:spcBef>
              <a:spcAft>
                <a:spcPts val="0"/>
              </a:spcAft>
              <a:buClr>
                <a:srgbClr val="000000"/>
              </a:buClr>
              <a:buSzPts val="28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93" name="Google Shape;93;g2de72e35e2c_0_0"/>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191"/>
        <p:cNvGrpSpPr/>
        <p:nvPr/>
      </p:nvGrpSpPr>
      <p:grpSpPr>
        <a:xfrm>
          <a:off x="0" y="0"/>
          <a:ext cx="0" cy="0"/>
          <a:chOff x="0" y="0"/>
          <a:chExt cx="0" cy="0"/>
        </a:xfrm>
      </p:grpSpPr>
      <p:sp>
        <p:nvSpPr>
          <p:cNvPr id="192" name="Google Shape;192;g2ec2e35801e_0_316"/>
          <p:cNvSpPr txBox="1">
            <a:spLocks noGrp="1"/>
          </p:cNvSpPr>
          <p:nvPr>
            <p:ph type="title"/>
          </p:nvPr>
        </p:nvSpPr>
        <p:spPr>
          <a:xfrm>
            <a:off x="3105583" y="844452"/>
            <a:ext cx="19358400" cy="1527000"/>
          </a:xfrm>
          <a:prstGeom prst="rect">
            <a:avLst/>
          </a:prstGeom>
          <a:noFill/>
          <a:ln>
            <a:noFill/>
          </a:ln>
        </p:spPr>
        <p:txBody>
          <a:bodyPr spcFirstLastPara="1" wrap="square" lIns="252650" tIns="252650" rIns="252650" bIns="252650" anchor="ctr" anchorCtr="0">
            <a:noAutofit/>
          </a:bodyPr>
          <a:lstStyle>
            <a:lvl1pPr marR="0" lvl="0" algn="l" rtl="0">
              <a:lnSpc>
                <a:spcPct val="100000"/>
              </a:lnSpc>
              <a:spcBef>
                <a:spcPts val="0"/>
              </a:spcBef>
              <a:spcAft>
                <a:spcPts val="0"/>
              </a:spcAft>
              <a:buClr>
                <a:schemeClr val="dk1"/>
              </a:buClr>
              <a:buSzPts val="8800"/>
              <a:buFont typeface="Lexend"/>
              <a:buNone/>
              <a:defRPr sz="8800" b="0" i="0" u="none" strike="noStrike" cap="none">
                <a:solidFill>
                  <a:schemeClr val="dk1"/>
                </a:solidFill>
                <a:latin typeface="Lexend"/>
                <a:ea typeface="Lexend"/>
                <a:cs typeface="Lexend"/>
                <a:sym typeface="Lexend"/>
              </a:defRPr>
            </a:lvl1pPr>
            <a:lvl2pPr marR="0" lvl="1" algn="l" rtl="0">
              <a:lnSpc>
                <a:spcPct val="100000"/>
              </a:lnSpc>
              <a:spcBef>
                <a:spcPts val="0"/>
              </a:spcBef>
              <a:spcAft>
                <a:spcPts val="0"/>
              </a:spcAft>
              <a:buClr>
                <a:schemeClr val="dk1"/>
              </a:buClr>
              <a:buSzPts val="7800"/>
              <a:buFont typeface="Cormorant Garamond"/>
              <a:buNone/>
              <a:defRPr sz="7800" b="0" i="0" u="none" strike="noStrike" cap="none">
                <a:solidFill>
                  <a:schemeClr val="dk1"/>
                </a:solidFill>
                <a:latin typeface="Cormorant Garamond"/>
                <a:ea typeface="Cormorant Garamond"/>
                <a:cs typeface="Cormorant Garamond"/>
                <a:sym typeface="Cormorant Garamond"/>
              </a:defRPr>
            </a:lvl2pPr>
            <a:lvl3pPr marR="0" lvl="2" algn="l" rtl="0">
              <a:lnSpc>
                <a:spcPct val="100000"/>
              </a:lnSpc>
              <a:spcBef>
                <a:spcPts val="0"/>
              </a:spcBef>
              <a:spcAft>
                <a:spcPts val="0"/>
              </a:spcAft>
              <a:buClr>
                <a:schemeClr val="dk1"/>
              </a:buClr>
              <a:buSzPts val="7800"/>
              <a:buFont typeface="Cormorant Garamond"/>
              <a:buNone/>
              <a:defRPr sz="7800" b="0" i="0" u="none" strike="noStrike" cap="none">
                <a:solidFill>
                  <a:schemeClr val="dk1"/>
                </a:solidFill>
                <a:latin typeface="Cormorant Garamond"/>
                <a:ea typeface="Cormorant Garamond"/>
                <a:cs typeface="Cormorant Garamond"/>
                <a:sym typeface="Cormorant Garamond"/>
              </a:defRPr>
            </a:lvl3pPr>
            <a:lvl4pPr marR="0" lvl="3" algn="l" rtl="0">
              <a:lnSpc>
                <a:spcPct val="100000"/>
              </a:lnSpc>
              <a:spcBef>
                <a:spcPts val="0"/>
              </a:spcBef>
              <a:spcAft>
                <a:spcPts val="0"/>
              </a:spcAft>
              <a:buClr>
                <a:schemeClr val="dk1"/>
              </a:buClr>
              <a:buSzPts val="7800"/>
              <a:buFont typeface="Cormorant Garamond"/>
              <a:buNone/>
              <a:defRPr sz="7800" b="0" i="0" u="none" strike="noStrike" cap="none">
                <a:solidFill>
                  <a:schemeClr val="dk1"/>
                </a:solidFill>
                <a:latin typeface="Cormorant Garamond"/>
                <a:ea typeface="Cormorant Garamond"/>
                <a:cs typeface="Cormorant Garamond"/>
                <a:sym typeface="Cormorant Garamond"/>
              </a:defRPr>
            </a:lvl4pPr>
            <a:lvl5pPr marR="0" lvl="4" algn="l" rtl="0">
              <a:lnSpc>
                <a:spcPct val="100000"/>
              </a:lnSpc>
              <a:spcBef>
                <a:spcPts val="0"/>
              </a:spcBef>
              <a:spcAft>
                <a:spcPts val="0"/>
              </a:spcAft>
              <a:buClr>
                <a:schemeClr val="dk1"/>
              </a:buClr>
              <a:buSzPts val="7800"/>
              <a:buFont typeface="Cormorant Garamond"/>
              <a:buNone/>
              <a:defRPr sz="7800" b="0" i="0" u="none" strike="noStrike" cap="none">
                <a:solidFill>
                  <a:schemeClr val="dk1"/>
                </a:solidFill>
                <a:latin typeface="Cormorant Garamond"/>
                <a:ea typeface="Cormorant Garamond"/>
                <a:cs typeface="Cormorant Garamond"/>
                <a:sym typeface="Cormorant Garamond"/>
              </a:defRPr>
            </a:lvl5pPr>
            <a:lvl6pPr marR="0" lvl="5" algn="l" rtl="0">
              <a:lnSpc>
                <a:spcPct val="100000"/>
              </a:lnSpc>
              <a:spcBef>
                <a:spcPts val="0"/>
              </a:spcBef>
              <a:spcAft>
                <a:spcPts val="0"/>
              </a:spcAft>
              <a:buClr>
                <a:schemeClr val="dk1"/>
              </a:buClr>
              <a:buSzPts val="7800"/>
              <a:buFont typeface="Cormorant Garamond"/>
              <a:buNone/>
              <a:defRPr sz="7800" b="0" i="0" u="none" strike="noStrike" cap="none">
                <a:solidFill>
                  <a:schemeClr val="dk1"/>
                </a:solidFill>
                <a:latin typeface="Cormorant Garamond"/>
                <a:ea typeface="Cormorant Garamond"/>
                <a:cs typeface="Cormorant Garamond"/>
                <a:sym typeface="Cormorant Garamond"/>
              </a:defRPr>
            </a:lvl6pPr>
            <a:lvl7pPr marR="0" lvl="6" algn="l" rtl="0">
              <a:lnSpc>
                <a:spcPct val="100000"/>
              </a:lnSpc>
              <a:spcBef>
                <a:spcPts val="0"/>
              </a:spcBef>
              <a:spcAft>
                <a:spcPts val="0"/>
              </a:spcAft>
              <a:buClr>
                <a:schemeClr val="dk1"/>
              </a:buClr>
              <a:buSzPts val="7800"/>
              <a:buFont typeface="Cormorant Garamond"/>
              <a:buNone/>
              <a:defRPr sz="7800" b="0" i="0" u="none" strike="noStrike" cap="none">
                <a:solidFill>
                  <a:schemeClr val="dk1"/>
                </a:solidFill>
                <a:latin typeface="Cormorant Garamond"/>
                <a:ea typeface="Cormorant Garamond"/>
                <a:cs typeface="Cormorant Garamond"/>
                <a:sym typeface="Cormorant Garamond"/>
              </a:defRPr>
            </a:lvl7pPr>
            <a:lvl8pPr marR="0" lvl="7" algn="l" rtl="0">
              <a:lnSpc>
                <a:spcPct val="100000"/>
              </a:lnSpc>
              <a:spcBef>
                <a:spcPts val="0"/>
              </a:spcBef>
              <a:spcAft>
                <a:spcPts val="0"/>
              </a:spcAft>
              <a:buClr>
                <a:schemeClr val="dk1"/>
              </a:buClr>
              <a:buSzPts val="7800"/>
              <a:buFont typeface="Cormorant Garamond"/>
              <a:buNone/>
              <a:defRPr sz="7800" b="0" i="0" u="none" strike="noStrike" cap="none">
                <a:solidFill>
                  <a:schemeClr val="dk1"/>
                </a:solidFill>
                <a:latin typeface="Cormorant Garamond"/>
                <a:ea typeface="Cormorant Garamond"/>
                <a:cs typeface="Cormorant Garamond"/>
                <a:sym typeface="Cormorant Garamond"/>
              </a:defRPr>
            </a:lvl8pPr>
            <a:lvl9pPr marR="0" lvl="8" algn="l" rtl="0">
              <a:lnSpc>
                <a:spcPct val="100000"/>
              </a:lnSpc>
              <a:spcBef>
                <a:spcPts val="0"/>
              </a:spcBef>
              <a:spcAft>
                <a:spcPts val="0"/>
              </a:spcAft>
              <a:buClr>
                <a:schemeClr val="dk1"/>
              </a:buClr>
              <a:buSzPts val="7800"/>
              <a:buFont typeface="Cormorant Garamond"/>
              <a:buNone/>
              <a:defRPr sz="7800" b="0" i="0" u="none" strike="noStrike" cap="none">
                <a:solidFill>
                  <a:schemeClr val="dk1"/>
                </a:solidFill>
                <a:latin typeface="Cormorant Garamond"/>
                <a:ea typeface="Cormorant Garamond"/>
                <a:cs typeface="Cormorant Garamond"/>
                <a:sym typeface="Cormorant Garamond"/>
              </a:defRPr>
            </a:lvl9pPr>
          </a:lstStyle>
          <a:p>
            <a:endParaRPr/>
          </a:p>
        </p:txBody>
      </p:sp>
      <p:sp>
        <p:nvSpPr>
          <p:cNvPr id="193" name="Google Shape;193;g2ec2e35801e_0_316"/>
          <p:cNvSpPr txBox="1">
            <a:spLocks noGrp="1"/>
          </p:cNvSpPr>
          <p:nvPr>
            <p:ph type="body" idx="1"/>
          </p:nvPr>
        </p:nvSpPr>
        <p:spPr>
          <a:xfrm>
            <a:off x="1920001" y="3073267"/>
            <a:ext cx="20544000" cy="9111000"/>
          </a:xfrm>
          <a:prstGeom prst="rect">
            <a:avLst/>
          </a:prstGeom>
          <a:noFill/>
          <a:ln>
            <a:noFill/>
          </a:ln>
        </p:spPr>
        <p:txBody>
          <a:bodyPr spcFirstLastPara="1" wrap="square" lIns="252650" tIns="252650" rIns="252650" bIns="252650" anchor="t" anchorCtr="0">
            <a:noAutofit/>
          </a:bodyPr>
          <a:lstStyle>
            <a:lvl1pPr marL="457200" marR="0" lvl="0" indent="-495300" algn="l" rtl="0">
              <a:lnSpc>
                <a:spcPct val="115000"/>
              </a:lnSpc>
              <a:spcBef>
                <a:spcPts val="0"/>
              </a:spcBef>
              <a:spcAft>
                <a:spcPts val="0"/>
              </a:spcAft>
              <a:buClr>
                <a:srgbClr val="445D73"/>
              </a:buClr>
              <a:buSzPts val="4200"/>
              <a:buFont typeface="Antic"/>
              <a:buChar char="❖"/>
              <a:defRPr sz="4200" b="0" i="0" u="none" strike="noStrike" cap="none">
                <a:solidFill>
                  <a:srgbClr val="445D73"/>
                </a:solidFill>
                <a:latin typeface="Antic"/>
                <a:ea typeface="Antic"/>
                <a:cs typeface="Antic"/>
                <a:sym typeface="Antic"/>
              </a:defRPr>
            </a:lvl1pPr>
            <a:lvl2pPr marL="914400" marR="0" lvl="1" indent="-495300" algn="l" rtl="0">
              <a:lnSpc>
                <a:spcPct val="115000"/>
              </a:lnSpc>
              <a:spcBef>
                <a:spcPts val="0"/>
              </a:spcBef>
              <a:spcAft>
                <a:spcPts val="0"/>
              </a:spcAft>
              <a:buClr>
                <a:srgbClr val="445D73"/>
              </a:buClr>
              <a:buSzPts val="4200"/>
              <a:buFont typeface="Antic"/>
              <a:buChar char="➢"/>
              <a:defRPr sz="4200" b="0" i="0" u="none" strike="noStrike" cap="none">
                <a:solidFill>
                  <a:srgbClr val="445D73"/>
                </a:solidFill>
                <a:latin typeface="Antic"/>
                <a:ea typeface="Antic"/>
                <a:cs typeface="Antic"/>
                <a:sym typeface="Antic"/>
              </a:defRPr>
            </a:lvl2pPr>
            <a:lvl3pPr marL="1371600" marR="0" lvl="2" indent="-495300" algn="l" rtl="0">
              <a:lnSpc>
                <a:spcPct val="115000"/>
              </a:lnSpc>
              <a:spcBef>
                <a:spcPts val="0"/>
              </a:spcBef>
              <a:spcAft>
                <a:spcPts val="0"/>
              </a:spcAft>
              <a:buClr>
                <a:srgbClr val="445D73"/>
              </a:buClr>
              <a:buSzPts val="4200"/>
              <a:buFont typeface="Antic"/>
              <a:buChar char="■"/>
              <a:defRPr sz="4200" b="0" i="0" u="none" strike="noStrike" cap="none">
                <a:solidFill>
                  <a:srgbClr val="445D73"/>
                </a:solidFill>
                <a:latin typeface="Antic"/>
                <a:ea typeface="Antic"/>
                <a:cs typeface="Antic"/>
                <a:sym typeface="Antic"/>
              </a:defRPr>
            </a:lvl3pPr>
            <a:lvl4pPr marL="1828800" marR="0" lvl="3" indent="-495300" algn="l" rtl="0">
              <a:lnSpc>
                <a:spcPct val="115000"/>
              </a:lnSpc>
              <a:spcBef>
                <a:spcPts val="0"/>
              </a:spcBef>
              <a:spcAft>
                <a:spcPts val="0"/>
              </a:spcAft>
              <a:buClr>
                <a:srgbClr val="445D73"/>
              </a:buClr>
              <a:buSzPts val="4200"/>
              <a:buFont typeface="Antic"/>
              <a:buChar char="●"/>
              <a:defRPr sz="4200" b="0" i="0" u="none" strike="noStrike" cap="none">
                <a:solidFill>
                  <a:srgbClr val="445D73"/>
                </a:solidFill>
                <a:latin typeface="Antic"/>
                <a:ea typeface="Antic"/>
                <a:cs typeface="Antic"/>
                <a:sym typeface="Antic"/>
              </a:defRPr>
            </a:lvl4pPr>
            <a:lvl5pPr marL="2286000" marR="0" lvl="4" indent="-495300" algn="l" rtl="0">
              <a:lnSpc>
                <a:spcPct val="115000"/>
              </a:lnSpc>
              <a:spcBef>
                <a:spcPts val="0"/>
              </a:spcBef>
              <a:spcAft>
                <a:spcPts val="0"/>
              </a:spcAft>
              <a:buClr>
                <a:srgbClr val="445D73"/>
              </a:buClr>
              <a:buSzPts val="4200"/>
              <a:buFont typeface="Antic"/>
              <a:buChar char="◆"/>
              <a:defRPr sz="4200" b="0" i="0" u="none" strike="noStrike" cap="none">
                <a:solidFill>
                  <a:srgbClr val="445D73"/>
                </a:solidFill>
                <a:latin typeface="Antic"/>
                <a:ea typeface="Antic"/>
                <a:cs typeface="Antic"/>
                <a:sym typeface="Antic"/>
              </a:defRPr>
            </a:lvl5pPr>
            <a:lvl6pPr marL="2743200" marR="0" lvl="5" indent="-495300" algn="l" rtl="0">
              <a:lnSpc>
                <a:spcPct val="115000"/>
              </a:lnSpc>
              <a:spcBef>
                <a:spcPts val="0"/>
              </a:spcBef>
              <a:spcAft>
                <a:spcPts val="0"/>
              </a:spcAft>
              <a:buClr>
                <a:srgbClr val="445D73"/>
              </a:buClr>
              <a:buSzPts val="4200"/>
              <a:buFont typeface="Antic"/>
              <a:buChar char="➢"/>
              <a:defRPr sz="4200" b="0" i="0" u="none" strike="noStrike" cap="none">
                <a:solidFill>
                  <a:srgbClr val="445D73"/>
                </a:solidFill>
                <a:latin typeface="Antic"/>
                <a:ea typeface="Antic"/>
                <a:cs typeface="Antic"/>
                <a:sym typeface="Antic"/>
              </a:defRPr>
            </a:lvl6pPr>
            <a:lvl7pPr marL="3200400" marR="0" lvl="6" indent="-495300" algn="l" rtl="0">
              <a:lnSpc>
                <a:spcPct val="115000"/>
              </a:lnSpc>
              <a:spcBef>
                <a:spcPts val="0"/>
              </a:spcBef>
              <a:spcAft>
                <a:spcPts val="0"/>
              </a:spcAft>
              <a:buClr>
                <a:srgbClr val="445D73"/>
              </a:buClr>
              <a:buSzPts val="4200"/>
              <a:buFont typeface="Antic"/>
              <a:buChar char="■"/>
              <a:defRPr sz="4200" b="0" i="0" u="none" strike="noStrike" cap="none">
                <a:solidFill>
                  <a:srgbClr val="445D73"/>
                </a:solidFill>
                <a:latin typeface="Antic"/>
                <a:ea typeface="Antic"/>
                <a:cs typeface="Antic"/>
                <a:sym typeface="Antic"/>
              </a:defRPr>
            </a:lvl7pPr>
            <a:lvl8pPr marL="3657600" marR="0" lvl="7" indent="-495300" algn="l" rtl="0">
              <a:lnSpc>
                <a:spcPct val="115000"/>
              </a:lnSpc>
              <a:spcBef>
                <a:spcPts val="0"/>
              </a:spcBef>
              <a:spcAft>
                <a:spcPts val="0"/>
              </a:spcAft>
              <a:buClr>
                <a:srgbClr val="445D73"/>
              </a:buClr>
              <a:buSzPts val="4200"/>
              <a:buFont typeface="Antic"/>
              <a:buChar char="●"/>
              <a:defRPr sz="4200" b="0" i="0" u="none" strike="noStrike" cap="none">
                <a:solidFill>
                  <a:srgbClr val="445D73"/>
                </a:solidFill>
                <a:latin typeface="Antic"/>
                <a:ea typeface="Antic"/>
                <a:cs typeface="Antic"/>
                <a:sym typeface="Antic"/>
              </a:defRPr>
            </a:lvl8pPr>
            <a:lvl9pPr marL="4114800" marR="0" lvl="8" indent="-495300" algn="l" rtl="0">
              <a:lnSpc>
                <a:spcPct val="115000"/>
              </a:lnSpc>
              <a:spcBef>
                <a:spcPts val="0"/>
              </a:spcBef>
              <a:spcAft>
                <a:spcPts val="0"/>
              </a:spcAft>
              <a:buClr>
                <a:srgbClr val="445D73"/>
              </a:buClr>
              <a:buSzPts val="4200"/>
              <a:buFont typeface="Antic"/>
              <a:buChar char="◆"/>
              <a:defRPr sz="4200" b="0" i="0" u="none" strike="noStrike" cap="none">
                <a:solidFill>
                  <a:srgbClr val="445D73"/>
                </a:solidFill>
                <a:latin typeface="Antic"/>
                <a:ea typeface="Antic"/>
                <a:cs typeface="Antic"/>
                <a:sym typeface="Antic"/>
              </a:defRPr>
            </a:lvl9pPr>
          </a:lstStyle>
          <a:p>
            <a:endParaRPr/>
          </a:p>
        </p:txBody>
      </p:sp>
      <p:sp>
        <p:nvSpPr>
          <p:cNvPr id="194" name="Google Shape;194;g2ec2e35801e_0_316"/>
          <p:cNvSpPr txBox="1"/>
          <p:nvPr/>
        </p:nvSpPr>
        <p:spPr>
          <a:xfrm>
            <a:off x="8899467" y="12479866"/>
            <a:ext cx="7046400" cy="973800"/>
          </a:xfrm>
          <a:prstGeom prst="rect">
            <a:avLst/>
          </a:prstGeom>
          <a:noFill/>
          <a:ln>
            <a:noFill/>
          </a:ln>
        </p:spPr>
        <p:txBody>
          <a:bodyPr spcFirstLastPara="1" wrap="square" lIns="252650" tIns="126350" rIns="252650" bIns="126350" anchor="ctr"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888888"/>
              </a:solidFill>
              <a:latin typeface="Antic"/>
              <a:ea typeface="Antic"/>
              <a:cs typeface="Antic"/>
              <a:sym typeface="Antic"/>
            </a:endParaRPr>
          </a:p>
        </p:txBody>
      </p:sp>
      <p:sp>
        <p:nvSpPr>
          <p:cNvPr id="195" name="Google Shape;195;g2ec2e35801e_0_316"/>
          <p:cNvSpPr txBox="1">
            <a:spLocks noGrp="1"/>
          </p:cNvSpPr>
          <p:nvPr>
            <p:ph type="sldNum" idx="12"/>
          </p:nvPr>
        </p:nvSpPr>
        <p:spPr>
          <a:xfrm>
            <a:off x="22818090" y="12666269"/>
            <a:ext cx="1463100" cy="1050000"/>
          </a:xfrm>
          <a:prstGeom prst="rect">
            <a:avLst/>
          </a:prstGeom>
          <a:noFill/>
          <a:ln>
            <a:noFill/>
          </a:ln>
        </p:spPr>
        <p:txBody>
          <a:bodyPr spcFirstLastPara="1" wrap="square" lIns="223475" tIns="223475" rIns="223475" bIns="223475" anchor="t" anchorCtr="0">
            <a:noAutofit/>
          </a:bodyPr>
          <a:lstStyle>
            <a:lvl1pPr lvl="0" algn="r">
              <a:buNone/>
              <a:defRPr sz="3200">
                <a:solidFill>
                  <a:srgbClr val="445D73"/>
                </a:solidFill>
                <a:latin typeface="Antic"/>
                <a:ea typeface="Antic"/>
                <a:cs typeface="Antic"/>
                <a:sym typeface="Antic"/>
              </a:defRPr>
            </a:lvl1pPr>
            <a:lvl2pPr lvl="1" algn="r">
              <a:buNone/>
              <a:defRPr sz="3200">
                <a:solidFill>
                  <a:srgbClr val="445D73"/>
                </a:solidFill>
                <a:latin typeface="Antic"/>
                <a:ea typeface="Antic"/>
                <a:cs typeface="Antic"/>
                <a:sym typeface="Antic"/>
              </a:defRPr>
            </a:lvl2pPr>
            <a:lvl3pPr lvl="2" algn="r">
              <a:buNone/>
              <a:defRPr sz="3200">
                <a:solidFill>
                  <a:srgbClr val="445D73"/>
                </a:solidFill>
                <a:latin typeface="Antic"/>
                <a:ea typeface="Antic"/>
                <a:cs typeface="Antic"/>
                <a:sym typeface="Antic"/>
              </a:defRPr>
            </a:lvl3pPr>
            <a:lvl4pPr lvl="3" algn="r">
              <a:buNone/>
              <a:defRPr sz="3200">
                <a:solidFill>
                  <a:srgbClr val="445D73"/>
                </a:solidFill>
                <a:latin typeface="Antic"/>
                <a:ea typeface="Antic"/>
                <a:cs typeface="Antic"/>
                <a:sym typeface="Antic"/>
              </a:defRPr>
            </a:lvl4pPr>
            <a:lvl5pPr lvl="4" algn="r">
              <a:buNone/>
              <a:defRPr sz="3200">
                <a:solidFill>
                  <a:srgbClr val="445D73"/>
                </a:solidFill>
                <a:latin typeface="Antic"/>
                <a:ea typeface="Antic"/>
                <a:cs typeface="Antic"/>
                <a:sym typeface="Antic"/>
              </a:defRPr>
            </a:lvl5pPr>
            <a:lvl6pPr lvl="5" algn="r">
              <a:buNone/>
              <a:defRPr sz="3200">
                <a:solidFill>
                  <a:srgbClr val="445D73"/>
                </a:solidFill>
                <a:latin typeface="Antic"/>
                <a:ea typeface="Antic"/>
                <a:cs typeface="Antic"/>
                <a:sym typeface="Antic"/>
              </a:defRPr>
            </a:lvl6pPr>
            <a:lvl7pPr lvl="6" algn="r">
              <a:buNone/>
              <a:defRPr sz="3200">
                <a:solidFill>
                  <a:srgbClr val="445D73"/>
                </a:solidFill>
                <a:latin typeface="Antic"/>
                <a:ea typeface="Antic"/>
                <a:cs typeface="Antic"/>
                <a:sym typeface="Antic"/>
              </a:defRPr>
            </a:lvl7pPr>
            <a:lvl8pPr lvl="7" algn="r">
              <a:buNone/>
              <a:defRPr sz="3200">
                <a:solidFill>
                  <a:srgbClr val="445D73"/>
                </a:solidFill>
                <a:latin typeface="Antic"/>
                <a:ea typeface="Antic"/>
                <a:cs typeface="Antic"/>
                <a:sym typeface="Antic"/>
              </a:defRPr>
            </a:lvl8pPr>
            <a:lvl9pPr lvl="8" algn="r">
              <a:buNone/>
              <a:defRPr sz="3200">
                <a:solidFill>
                  <a:srgbClr val="445D73"/>
                </a:solidFill>
                <a:latin typeface="Antic"/>
                <a:ea typeface="Antic"/>
                <a:cs typeface="Antic"/>
                <a:sym typeface="Ant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2"/>
        <p:cNvGrpSpPr/>
        <p:nvPr/>
      </p:nvGrpSpPr>
      <p:grpSpPr>
        <a:xfrm>
          <a:off x="0" y="0"/>
          <a:ext cx="0" cy="0"/>
          <a:chOff x="0" y="0"/>
          <a:chExt cx="0" cy="0"/>
        </a:xfrm>
      </p:grpSpPr>
      <p:sp>
        <p:nvSpPr>
          <p:cNvPr id="273" name="Google Shape;273;g2ed470bbc4d_0_137"/>
          <p:cNvSpPr txBox="1">
            <a:spLocks noGrp="1"/>
          </p:cNvSpPr>
          <p:nvPr>
            <p:ph type="title"/>
          </p:nvPr>
        </p:nvSpPr>
        <p:spPr>
          <a:xfrm>
            <a:off x="1676400" y="730250"/>
            <a:ext cx="21031200" cy="2651100"/>
          </a:xfrm>
          <a:prstGeom prst="rect">
            <a:avLst/>
          </a:prstGeom>
          <a:noFill/>
          <a:ln>
            <a:noFill/>
          </a:ln>
        </p:spPr>
        <p:txBody>
          <a:bodyPr spcFirstLastPara="1" wrap="square" lIns="182850" tIns="91400" rIns="182850" bIns="91400" anchor="ctr" anchorCtr="0">
            <a:normAutofit/>
          </a:bodyPr>
          <a:lstStyle>
            <a:lvl1pPr marR="0" lvl="0" algn="l" rtl="0">
              <a:lnSpc>
                <a:spcPct val="90000"/>
              </a:lnSpc>
              <a:spcBef>
                <a:spcPts val="0"/>
              </a:spcBef>
              <a:spcAft>
                <a:spcPts val="0"/>
              </a:spcAft>
              <a:buClr>
                <a:srgbClr val="F4892E"/>
              </a:buClr>
              <a:buSzPts val="8000"/>
              <a:buFont typeface="Lexend"/>
              <a:buNone/>
              <a:defRPr sz="8000" b="0" i="0" u="none" strike="noStrike" cap="none">
                <a:solidFill>
                  <a:srgbClr val="F4892E"/>
                </a:solidFill>
                <a:latin typeface="Lexend"/>
                <a:ea typeface="Lexend"/>
                <a:cs typeface="Lexend"/>
                <a:sym typeface="Lexend"/>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9pPr>
          </a:lstStyle>
          <a:p>
            <a:endParaRPr/>
          </a:p>
        </p:txBody>
      </p:sp>
      <p:sp>
        <p:nvSpPr>
          <p:cNvPr id="274" name="Google Shape;274;g2ed470bbc4d_0_137"/>
          <p:cNvSpPr txBox="1">
            <a:spLocks noGrp="1"/>
          </p:cNvSpPr>
          <p:nvPr>
            <p:ph type="body" idx="1"/>
          </p:nvPr>
        </p:nvSpPr>
        <p:spPr>
          <a:xfrm>
            <a:off x="1676400" y="3651250"/>
            <a:ext cx="21031200" cy="8702700"/>
          </a:xfrm>
          <a:prstGeom prst="rect">
            <a:avLst/>
          </a:prstGeom>
          <a:noFill/>
          <a:ln>
            <a:noFill/>
          </a:ln>
        </p:spPr>
        <p:txBody>
          <a:bodyPr spcFirstLastPara="1" wrap="square" lIns="182850" tIns="91400" rIns="182850" bIns="91400" anchor="t" anchorCtr="0">
            <a:normAutofit/>
          </a:bodyPr>
          <a:lstStyle>
            <a:lvl1pPr marL="457200" marR="0" lvl="0" indent="-482600" algn="l" rtl="0">
              <a:lnSpc>
                <a:spcPct val="90000"/>
              </a:lnSpc>
              <a:spcBef>
                <a:spcPts val="2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1pPr>
            <a:lvl2pPr marL="914400" marR="0" lvl="1"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2pPr>
            <a:lvl3pPr marL="1371600" marR="0" lvl="2"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3pPr>
            <a:lvl4pPr marL="1828800" marR="0" lvl="3"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4pPr>
            <a:lvl5pPr marL="2286000" marR="0" lvl="4"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5pPr>
            <a:lvl6pPr marL="2743200" marR="0" lvl="5"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6pPr>
            <a:lvl7pPr marL="3200400" marR="0" lvl="6"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7pPr>
            <a:lvl8pPr marL="3657600" marR="0" lvl="7"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8pPr>
            <a:lvl9pPr marL="4114800" marR="0" lvl="8" indent="-482600" algn="l" rtl="0">
              <a:lnSpc>
                <a:spcPct val="90000"/>
              </a:lnSpc>
              <a:spcBef>
                <a:spcPts val="1000"/>
              </a:spcBef>
              <a:spcAft>
                <a:spcPts val="0"/>
              </a:spcAft>
              <a:buClr>
                <a:srgbClr val="445D73"/>
              </a:buClr>
              <a:buSzPts val="4000"/>
              <a:buFont typeface="Arial"/>
              <a:buChar char="•"/>
              <a:defRPr sz="4000" b="0" i="0" u="none" strike="noStrike" cap="none">
                <a:solidFill>
                  <a:srgbClr val="445D73"/>
                </a:solidFill>
                <a:latin typeface="Calibri"/>
                <a:ea typeface="Calibri"/>
                <a:cs typeface="Calibri"/>
                <a:sym typeface="Calibri"/>
              </a:defRPr>
            </a:lvl9pPr>
          </a:lstStyle>
          <a:p>
            <a:endParaRPr/>
          </a:p>
        </p:txBody>
      </p:sp>
      <p:sp>
        <p:nvSpPr>
          <p:cNvPr id="275" name="Google Shape;275;g2ed470bbc4d_0_137"/>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276" name="Google Shape;276;g2ed470bbc4d_0_137"/>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marR="0" lvl="0" algn="ctr" rtl="0">
              <a:lnSpc>
                <a:spcPct val="100000"/>
              </a:lnSpc>
              <a:spcBef>
                <a:spcPts val="0"/>
              </a:spcBef>
              <a:spcAft>
                <a:spcPts val="0"/>
              </a:spcAft>
              <a:buClr>
                <a:srgbClr val="000000"/>
              </a:buClr>
              <a:buSzPts val="28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277" name="Google Shape;277;g2ed470bbc4d_0_137"/>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11" Type="http://schemas.openxmlformats.org/officeDocument/2006/relationships/image" Target="../media/image9.png"/><Relationship Id="rId5" Type="http://schemas.openxmlformats.org/officeDocument/2006/relationships/image" Target="../media/image4.jp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14.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15.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gi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1.gif"/><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image" Target="../media/image16.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17.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0.png"/><Relationship Id="rId5" Type="http://schemas.openxmlformats.org/officeDocument/2006/relationships/image" Target="../media/image18.jp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0.png"/><Relationship Id="rId5" Type="http://schemas.openxmlformats.org/officeDocument/2006/relationships/image" Target="../media/image19.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0.png"/><Relationship Id="rId5" Type="http://schemas.openxmlformats.org/officeDocument/2006/relationships/image" Target="../media/image22.jp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0.png"/><Relationship Id="rId5" Type="http://schemas.openxmlformats.org/officeDocument/2006/relationships/image" Target="../media/image23.jp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0.png"/><Relationship Id="rId5" Type="http://schemas.openxmlformats.org/officeDocument/2006/relationships/image" Target="../media/image24.jp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0.png"/><Relationship Id="rId5" Type="http://schemas.openxmlformats.org/officeDocument/2006/relationships/image" Target="../media/image25.jp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0.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0.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0.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0.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0.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10.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0.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0.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10.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10.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10.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10.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10.png"/><Relationship Id="rId5" Type="http://schemas.openxmlformats.org/officeDocument/2006/relationships/image" Target="../media/image11.gif"/><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10.png"/><Relationship Id="rId5" Type="http://schemas.openxmlformats.org/officeDocument/2006/relationships/image" Target="../media/image11.gif"/><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10.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4.jpg"/><Relationship Id="rId10" Type="http://schemas.openxmlformats.org/officeDocument/2006/relationships/image" Target="../media/image8.png"/><Relationship Id="rId4" Type="http://schemas.openxmlformats.org/officeDocument/2006/relationships/notesSlide" Target="../notesSlides/notesSlide63.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g2de72e35e2c_0_195"/>
          <p:cNvPicPr preferRelativeResize="0"/>
          <p:nvPr/>
        </p:nvPicPr>
        <p:blipFill rotWithShape="1">
          <a:blip r:embed="rId5">
            <a:alphaModFix/>
          </a:blip>
          <a:srcRect t="2380" b="2380"/>
          <a:stretch/>
        </p:blipFill>
        <p:spPr>
          <a:xfrm>
            <a:off x="9907402" y="198960"/>
            <a:ext cx="5402600" cy="5145418"/>
          </a:xfrm>
          <a:prstGeom prst="rect">
            <a:avLst/>
          </a:prstGeom>
          <a:noFill/>
          <a:ln>
            <a:noFill/>
          </a:ln>
        </p:spPr>
      </p:pic>
      <p:sp>
        <p:nvSpPr>
          <p:cNvPr id="380" name="Google Shape;380;g2de72e35e2c_0_195"/>
          <p:cNvSpPr/>
          <p:nvPr/>
        </p:nvSpPr>
        <p:spPr>
          <a:xfrm>
            <a:off x="10544000" y="9712704"/>
            <a:ext cx="13557000" cy="1626600"/>
          </a:xfrm>
          <a:prstGeom prst="rect">
            <a:avLst/>
          </a:prstGeom>
          <a:solidFill>
            <a:srgbClr val="FF9900"/>
          </a:solidFill>
          <a:ln>
            <a:noFill/>
          </a:ln>
        </p:spPr>
        <p:txBody>
          <a:bodyPr spcFirstLastPara="1" wrap="square" lIns="252650" tIns="252650" rIns="252650" bIns="25265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1" i="0" u="none" strike="noStrike" cap="none">
                <a:solidFill>
                  <a:srgbClr val="FEFEFE"/>
                </a:solidFill>
                <a:latin typeface="Arial"/>
                <a:ea typeface="Arial"/>
                <a:cs typeface="Arial"/>
                <a:sym typeface="Arial"/>
              </a:rPr>
              <a:t>Project no: 2022-1-RO01-KA220-VET-000085029</a:t>
            </a:r>
            <a:endParaRPr sz="4300" b="1" i="0" u="none" strike="noStrike" cap="none">
              <a:solidFill>
                <a:srgbClr val="FF9900"/>
              </a:solidFill>
              <a:latin typeface="Arial"/>
              <a:ea typeface="Arial"/>
              <a:cs typeface="Arial"/>
              <a:sym typeface="Arial"/>
            </a:endParaRPr>
          </a:p>
        </p:txBody>
      </p:sp>
      <p:pic>
        <p:nvPicPr>
          <p:cNvPr id="381" name="Google Shape;381;g2de72e35e2c_0_195"/>
          <p:cNvPicPr preferRelativeResize="0"/>
          <p:nvPr/>
        </p:nvPicPr>
        <p:blipFill rotWithShape="1">
          <a:blip r:embed="rId6">
            <a:alphaModFix/>
          </a:blip>
          <a:srcRect l="2722" r="2731"/>
          <a:stretch/>
        </p:blipFill>
        <p:spPr>
          <a:xfrm>
            <a:off x="16858000" y="783782"/>
            <a:ext cx="5600163" cy="1321690"/>
          </a:xfrm>
          <a:prstGeom prst="rect">
            <a:avLst/>
          </a:prstGeom>
          <a:noFill/>
          <a:ln>
            <a:noFill/>
          </a:ln>
        </p:spPr>
      </p:pic>
      <p:sp>
        <p:nvSpPr>
          <p:cNvPr id="382" name="Google Shape;382;g2de72e35e2c_0_195"/>
          <p:cNvSpPr txBox="1"/>
          <p:nvPr/>
        </p:nvSpPr>
        <p:spPr>
          <a:xfrm>
            <a:off x="0" y="5425966"/>
            <a:ext cx="24384000" cy="4531800"/>
          </a:xfrm>
          <a:prstGeom prst="rect">
            <a:avLst/>
          </a:prstGeom>
          <a:solidFill>
            <a:srgbClr val="5F7D95"/>
          </a:solidFill>
          <a:ln>
            <a:noFill/>
          </a:ln>
        </p:spPr>
        <p:txBody>
          <a:bodyPr spcFirstLastPara="1" wrap="square" lIns="252650" tIns="252650" rIns="252650" bIns="252650" anchor="ctr" anchorCtr="0">
            <a:noAutofit/>
          </a:bodyPr>
          <a:lstStyle/>
          <a:p>
            <a:pPr marL="0" marR="0" lvl="0" indent="0" algn="ctr" rtl="0">
              <a:lnSpc>
                <a:spcPct val="90000"/>
              </a:lnSpc>
              <a:spcBef>
                <a:spcPts val="0"/>
              </a:spcBef>
              <a:spcAft>
                <a:spcPts val="0"/>
              </a:spcAft>
              <a:buClr>
                <a:srgbClr val="000000"/>
              </a:buClr>
              <a:buSzPts val="14400"/>
              <a:buFont typeface="Arial"/>
              <a:buNone/>
            </a:pPr>
            <a:r>
              <a:rPr lang="en-US" sz="14400" b="1" i="0" u="none" strike="noStrike" cap="none">
                <a:solidFill>
                  <a:srgbClr val="FFFFFF"/>
                </a:solidFill>
                <a:latin typeface="Arial Black"/>
                <a:ea typeface="Arial Black"/>
                <a:cs typeface="Arial Black"/>
                <a:sym typeface="Arial Black"/>
              </a:rPr>
              <a:t>Teach me to help</a:t>
            </a:r>
            <a:endParaRPr sz="16000" b="1" i="0" u="none" strike="noStrike" cap="none">
              <a:solidFill>
                <a:srgbClr val="FFFFFF"/>
              </a:solidFill>
              <a:latin typeface="Lexend"/>
              <a:ea typeface="Lexend"/>
              <a:cs typeface="Lexend"/>
              <a:sym typeface="Lexend"/>
            </a:endParaRPr>
          </a:p>
          <a:p>
            <a:pPr marL="0" marR="0" lvl="0" indent="0" algn="ctr" rtl="0">
              <a:lnSpc>
                <a:spcPct val="90000"/>
              </a:lnSpc>
              <a:spcBef>
                <a:spcPts val="0"/>
              </a:spcBef>
              <a:spcAft>
                <a:spcPts val="0"/>
              </a:spcAft>
              <a:buClr>
                <a:srgbClr val="000000"/>
              </a:buClr>
              <a:buSzPts val="4800"/>
              <a:buFont typeface="Arial"/>
              <a:buNone/>
            </a:pPr>
            <a:r>
              <a:rPr lang="en-US" sz="4800" b="1" i="0" u="none" strike="noStrike" cap="none">
                <a:solidFill>
                  <a:schemeClr val="lt1"/>
                </a:solidFill>
                <a:latin typeface="Arial"/>
                <a:ea typeface="Arial"/>
                <a:cs typeface="Arial"/>
                <a:sym typeface="Arial"/>
              </a:rPr>
              <a:t>MODULE II Lesson </a:t>
            </a:r>
            <a:r>
              <a:rPr lang="en-US" sz="4800" b="1">
                <a:solidFill>
                  <a:schemeClr val="lt1"/>
                </a:solidFill>
              </a:rPr>
              <a:t>4</a:t>
            </a:r>
            <a:endParaRPr sz="48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4800"/>
              <a:buFont typeface="Arial"/>
              <a:buNone/>
            </a:pPr>
            <a:r>
              <a:rPr lang="en-US" sz="4800" b="1" i="0" u="none" strike="noStrike" cap="none">
                <a:solidFill>
                  <a:schemeClr val="lt1"/>
                </a:solidFill>
                <a:latin typeface="Arial"/>
                <a:ea typeface="Arial"/>
                <a:cs typeface="Arial"/>
                <a:sym typeface="Arial"/>
              </a:rPr>
              <a:t>Online verbal communication techniques - </a:t>
            </a:r>
            <a:endParaRPr sz="48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4800"/>
              <a:buFont typeface="Arial"/>
              <a:buNone/>
            </a:pPr>
            <a:r>
              <a:rPr lang="en-US" sz="4800" b="1" i="0" u="none" strike="noStrike" cap="none">
                <a:solidFill>
                  <a:schemeClr val="lt1"/>
                </a:solidFill>
                <a:latin typeface="Arial"/>
                <a:ea typeface="Arial"/>
                <a:cs typeface="Arial"/>
                <a:sym typeface="Arial"/>
              </a:rPr>
              <a:t>the importance of words and how they can influence perception</a:t>
            </a:r>
            <a:endParaRPr sz="5300" b="1" i="0" u="none" strike="noStrike" cap="none">
              <a:solidFill>
                <a:srgbClr val="FFFFFF"/>
              </a:solidFill>
              <a:latin typeface="Lexend"/>
              <a:ea typeface="Lexend"/>
              <a:cs typeface="Lexend"/>
              <a:sym typeface="Lexend"/>
            </a:endParaRPr>
          </a:p>
        </p:txBody>
      </p:sp>
      <p:grpSp>
        <p:nvGrpSpPr>
          <p:cNvPr id="383" name="Google Shape;383;g2de72e35e2c_0_195"/>
          <p:cNvGrpSpPr/>
          <p:nvPr/>
        </p:nvGrpSpPr>
        <p:grpSpPr>
          <a:xfrm>
            <a:off x="2422814" y="11350772"/>
            <a:ext cx="19538102" cy="2257442"/>
            <a:chOff x="498500" y="4137629"/>
            <a:chExt cx="8147326" cy="941346"/>
          </a:xfrm>
        </p:grpSpPr>
        <p:grpSp>
          <p:nvGrpSpPr>
            <p:cNvPr id="384" name="Google Shape;384;g2de72e35e2c_0_195"/>
            <p:cNvGrpSpPr/>
            <p:nvPr/>
          </p:nvGrpSpPr>
          <p:grpSpPr>
            <a:xfrm>
              <a:off x="498500" y="4226550"/>
              <a:ext cx="4745392" cy="852425"/>
              <a:chOff x="498500" y="4226550"/>
              <a:chExt cx="4745392" cy="852425"/>
            </a:xfrm>
          </p:grpSpPr>
          <p:grpSp>
            <p:nvGrpSpPr>
              <p:cNvPr id="385" name="Google Shape;385;g2de72e35e2c_0_195"/>
              <p:cNvGrpSpPr/>
              <p:nvPr/>
            </p:nvGrpSpPr>
            <p:grpSpPr>
              <a:xfrm>
                <a:off x="498500" y="4226550"/>
                <a:ext cx="2782903" cy="852425"/>
                <a:chOff x="661431" y="5761985"/>
                <a:chExt cx="4102762" cy="1256708"/>
              </a:xfrm>
            </p:grpSpPr>
            <p:pic>
              <p:nvPicPr>
                <p:cNvPr id="386" name="Google Shape;386;g2de72e35e2c_0_195"/>
                <p:cNvPicPr preferRelativeResize="0"/>
                <p:nvPr/>
              </p:nvPicPr>
              <p:blipFill rotWithShape="1">
                <a:blip r:embed="rId7">
                  <a:alphaModFix/>
                </a:blip>
                <a:srcRect/>
                <a:stretch/>
              </p:blipFill>
              <p:spPr>
                <a:xfrm>
                  <a:off x="3392779" y="5768268"/>
                  <a:ext cx="1371414" cy="1072165"/>
                </a:xfrm>
                <a:prstGeom prst="rect">
                  <a:avLst/>
                </a:prstGeom>
                <a:noFill/>
                <a:ln>
                  <a:noFill/>
                </a:ln>
              </p:spPr>
            </p:pic>
            <p:pic>
              <p:nvPicPr>
                <p:cNvPr id="387" name="Google Shape;387;g2de72e35e2c_0_195"/>
                <p:cNvPicPr preferRelativeResize="0"/>
                <p:nvPr/>
              </p:nvPicPr>
              <p:blipFill rotWithShape="1">
                <a:blip r:embed="rId8">
                  <a:alphaModFix/>
                </a:blip>
                <a:srcRect/>
                <a:stretch/>
              </p:blipFill>
              <p:spPr>
                <a:xfrm>
                  <a:off x="661431" y="5761985"/>
                  <a:ext cx="1584550" cy="1256708"/>
                </a:xfrm>
                <a:prstGeom prst="rect">
                  <a:avLst/>
                </a:prstGeom>
                <a:noFill/>
                <a:ln>
                  <a:noFill/>
                </a:ln>
              </p:spPr>
            </p:pic>
          </p:grpSp>
          <p:pic>
            <p:nvPicPr>
              <p:cNvPr id="388" name="Google Shape;388;g2de72e35e2c_0_195" descr="Logo Oriensys"/>
              <p:cNvPicPr preferRelativeResize="0"/>
              <p:nvPr/>
            </p:nvPicPr>
            <p:blipFill rotWithShape="1">
              <a:blip r:embed="rId9">
                <a:alphaModFix/>
              </a:blip>
              <a:srcRect/>
              <a:stretch/>
            </p:blipFill>
            <p:spPr>
              <a:xfrm>
                <a:off x="4218149" y="4297788"/>
                <a:ext cx="1025743" cy="621025"/>
              </a:xfrm>
              <a:prstGeom prst="rect">
                <a:avLst/>
              </a:prstGeom>
              <a:noFill/>
              <a:ln>
                <a:noFill/>
              </a:ln>
            </p:spPr>
          </p:pic>
        </p:grpSp>
        <p:pic>
          <p:nvPicPr>
            <p:cNvPr id="389" name="Google Shape;389;g2de72e35e2c_0_195"/>
            <p:cNvPicPr preferRelativeResize="0"/>
            <p:nvPr/>
          </p:nvPicPr>
          <p:blipFill rotWithShape="1">
            <a:blip r:embed="rId10">
              <a:alphaModFix/>
            </a:blip>
            <a:srcRect/>
            <a:stretch/>
          </p:blipFill>
          <p:spPr>
            <a:xfrm>
              <a:off x="7927676" y="4244682"/>
              <a:ext cx="718150" cy="727244"/>
            </a:xfrm>
            <a:prstGeom prst="rect">
              <a:avLst/>
            </a:prstGeom>
            <a:noFill/>
            <a:ln>
              <a:noFill/>
            </a:ln>
          </p:spPr>
        </p:pic>
        <p:pic>
          <p:nvPicPr>
            <p:cNvPr id="390" name="Google Shape;390;g2de72e35e2c_0_195"/>
            <p:cNvPicPr preferRelativeResize="0"/>
            <p:nvPr/>
          </p:nvPicPr>
          <p:blipFill rotWithShape="1">
            <a:blip r:embed="rId11">
              <a:alphaModFix/>
            </a:blip>
            <a:srcRect t="-7329" b="7330"/>
            <a:stretch/>
          </p:blipFill>
          <p:spPr>
            <a:xfrm>
              <a:off x="6147275" y="4137629"/>
              <a:ext cx="718150" cy="913596"/>
            </a:xfrm>
            <a:prstGeom prst="rect">
              <a:avLst/>
            </a:prstGeom>
            <a:noFill/>
            <a:ln>
              <a:noFill/>
            </a:ln>
          </p:spPr>
        </p:pic>
      </p:grpSp>
      <p:pic>
        <p:nvPicPr>
          <p:cNvPr id="4" name="Audio 3">
            <a:hlinkClick r:id="" action="ppaction://media"/>
            <a:extLst>
              <a:ext uri="{FF2B5EF4-FFF2-40B4-BE49-F238E27FC236}">
                <a16:creationId xmlns:a16="http://schemas.microsoft.com/office/drawing/2014/main" id="{63F4748B-3437-2FED-48C8-DAED50E9B743}"/>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393"/>
    </mc:Choice>
    <mc:Fallback>
      <p:transition spd="slow" advTm="1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9"/>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0" lvl="0" indent="0" algn="l" rtl="0">
              <a:lnSpc>
                <a:spcPct val="90000"/>
              </a:lnSpc>
              <a:spcBef>
                <a:spcPts val="0"/>
              </a:spcBef>
              <a:spcAft>
                <a:spcPts val="0"/>
              </a:spcAft>
              <a:buClr>
                <a:srgbClr val="000000"/>
              </a:buClr>
              <a:buSzPts val="5904"/>
              <a:buFont typeface="Arial"/>
              <a:buNone/>
            </a:pPr>
            <a:r>
              <a:rPr lang="en-US" sz="4000" b="1"/>
              <a:t>Digital communication etiquette (Netiquete) </a:t>
            </a:r>
            <a:r>
              <a:rPr lang="en-US" sz="4000"/>
              <a:t>refers to:</a:t>
            </a:r>
            <a:endParaRPr sz="4000"/>
          </a:p>
          <a:p>
            <a:pPr marL="0" lvl="0" indent="0" algn="l" rtl="0">
              <a:lnSpc>
                <a:spcPct val="90000"/>
              </a:lnSpc>
              <a:spcBef>
                <a:spcPts val="4500"/>
              </a:spcBef>
              <a:spcAft>
                <a:spcPts val="0"/>
              </a:spcAft>
              <a:buClr>
                <a:srgbClr val="000000"/>
              </a:buClr>
              <a:buSzPts val="5904"/>
              <a:buFont typeface="Arial"/>
              <a:buNone/>
            </a:pPr>
            <a:r>
              <a:rPr lang="en-US" sz="4000"/>
              <a:t>1. Establish clear communication guidelines</a:t>
            </a:r>
            <a:endParaRPr sz="4000"/>
          </a:p>
          <a:p>
            <a:pPr marL="0" lvl="0" indent="0" algn="l" rtl="0">
              <a:lnSpc>
                <a:spcPct val="90000"/>
              </a:lnSpc>
              <a:spcBef>
                <a:spcPts val="4500"/>
              </a:spcBef>
              <a:spcAft>
                <a:spcPts val="0"/>
              </a:spcAft>
              <a:buClr>
                <a:srgbClr val="000000"/>
              </a:buClr>
              <a:buSzPts val="5904"/>
              <a:buFont typeface="Arial"/>
              <a:buNone/>
            </a:pPr>
            <a:r>
              <a:rPr lang="en-US" sz="4000"/>
              <a:t>2. Respecting others' time and attention</a:t>
            </a:r>
            <a:endParaRPr sz="4000"/>
          </a:p>
          <a:p>
            <a:pPr marL="0" lvl="0" indent="0" algn="l" rtl="0">
              <a:lnSpc>
                <a:spcPct val="90000"/>
              </a:lnSpc>
              <a:spcBef>
                <a:spcPts val="4500"/>
              </a:spcBef>
              <a:spcAft>
                <a:spcPts val="0"/>
              </a:spcAft>
              <a:buClr>
                <a:srgbClr val="000000"/>
              </a:buClr>
              <a:buSzPts val="5904"/>
              <a:buFont typeface="Arial"/>
              <a:buNone/>
            </a:pPr>
            <a:r>
              <a:rPr lang="en-US" sz="4000"/>
              <a:t>3. Promoting a positive and inclusive environment</a:t>
            </a:r>
            <a:endParaRPr sz="4000"/>
          </a:p>
          <a:p>
            <a:pPr marL="0" lvl="0" indent="0" algn="l" rtl="0">
              <a:lnSpc>
                <a:spcPct val="90000"/>
              </a:lnSpc>
              <a:spcBef>
                <a:spcPts val="4500"/>
              </a:spcBef>
              <a:spcAft>
                <a:spcPts val="0"/>
              </a:spcAft>
              <a:buClr>
                <a:srgbClr val="000000"/>
              </a:buClr>
              <a:buSzPts val="5904"/>
              <a:buFont typeface="Arial"/>
              <a:buNone/>
            </a:pPr>
            <a:r>
              <a:rPr lang="en-US" sz="4000"/>
              <a:t>4. Managing conflict with diplomacy and respect</a:t>
            </a:r>
            <a:endParaRPr sz="4000"/>
          </a:p>
          <a:p>
            <a:pPr marL="0" lvl="0" indent="0" algn="l" rtl="0">
              <a:lnSpc>
                <a:spcPct val="90000"/>
              </a:lnSpc>
              <a:spcBef>
                <a:spcPts val="4500"/>
              </a:spcBef>
              <a:spcAft>
                <a:spcPts val="0"/>
              </a:spcAft>
              <a:buClr>
                <a:srgbClr val="000000"/>
              </a:buClr>
              <a:buSzPts val="5904"/>
              <a:buFont typeface="Arial"/>
              <a:buNone/>
            </a:pPr>
            <a:r>
              <a:rPr lang="en-US" sz="4000"/>
              <a:t>5. Understanding and respecting privacy and boundaries</a:t>
            </a:r>
            <a:endParaRPr sz="4000"/>
          </a:p>
        </p:txBody>
      </p:sp>
      <p:sp>
        <p:nvSpPr>
          <p:cNvPr id="455" name="Google Shape;455;p9"/>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p>
            <a:pPr marL="0" lvl="0" indent="0" algn="ctr" rtl="0">
              <a:lnSpc>
                <a:spcPct val="100000"/>
              </a:lnSpc>
              <a:spcBef>
                <a:spcPts val="0"/>
              </a:spcBef>
              <a:spcAft>
                <a:spcPts val="0"/>
              </a:spcAft>
              <a:buSzPts val="7200"/>
              <a:buNone/>
            </a:pPr>
            <a:endParaRPr/>
          </a:p>
        </p:txBody>
      </p:sp>
      <p:pic>
        <p:nvPicPr>
          <p:cNvPr id="456" name="Google Shape;456;p9"/>
          <p:cNvPicPr preferRelativeResize="0"/>
          <p:nvPr/>
        </p:nvPicPr>
        <p:blipFill rotWithShape="1">
          <a:blip r:embed="rId5">
            <a:alphaModFix/>
          </a:blip>
          <a:srcRect l="24436" r="24431"/>
          <a:stretch/>
        </p:blipFill>
        <p:spPr>
          <a:xfrm>
            <a:off x="15577650" y="2874950"/>
            <a:ext cx="6716500" cy="8748298"/>
          </a:xfrm>
          <a:prstGeom prst="rect">
            <a:avLst/>
          </a:prstGeom>
          <a:noFill/>
          <a:ln w="9525" cap="flat" cmpd="sng">
            <a:solidFill>
              <a:srgbClr val="FF9900"/>
            </a:solidFill>
            <a:prstDash val="solid"/>
            <a:round/>
            <a:headEnd type="none" w="sm" len="sm"/>
            <a:tailEnd type="none" w="sm" len="sm"/>
          </a:ln>
          <a:effectLst>
            <a:outerShdw dist="209550" dir="3240000" algn="bl" rotWithShape="0">
              <a:srgbClr val="FF9900"/>
            </a:outerShdw>
          </a:effectLst>
        </p:spPr>
      </p:pic>
      <p:sp>
        <p:nvSpPr>
          <p:cNvPr id="457" name="Google Shape;457;p9"/>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10</a:t>
            </a:fld>
            <a:endParaRPr/>
          </a:p>
        </p:txBody>
      </p:sp>
      <p:pic>
        <p:nvPicPr>
          <p:cNvPr id="4" name="Audio 3">
            <a:hlinkClick r:id="" action="ppaction://media"/>
            <a:extLst>
              <a:ext uri="{FF2B5EF4-FFF2-40B4-BE49-F238E27FC236}">
                <a16:creationId xmlns:a16="http://schemas.microsoft.com/office/drawing/2014/main" id="{7CD30C39-E245-CC89-C822-BC5C1FAA1B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555"/>
    </mc:Choice>
    <mc:Fallback>
      <p:transition spd="slow" advTm="2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10"/>
          <p:cNvSpPr txBox="1">
            <a:spLocks noGrp="1"/>
          </p:cNvSpPr>
          <p:nvPr>
            <p:ph type="title"/>
          </p:nvPr>
        </p:nvSpPr>
        <p:spPr>
          <a:xfrm>
            <a:off x="3105584" y="929886"/>
            <a:ext cx="19515900" cy="15273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0000"/>
              </a:buClr>
              <a:buSzPts val="8500"/>
              <a:buFont typeface="Helvetica Neue"/>
              <a:buNone/>
            </a:pPr>
            <a:r>
              <a:rPr lang="en-US" i="0" u="none" strike="noStrike" cap="none">
                <a:latin typeface="Lexend Medium"/>
                <a:ea typeface="Lexend Medium"/>
                <a:cs typeface="Lexend Medium"/>
                <a:sym typeface="Lexend Medium"/>
              </a:rPr>
              <a:t>Application 1</a:t>
            </a:r>
            <a:endParaRPr>
              <a:latin typeface="Lexend Medium"/>
              <a:ea typeface="Lexend Medium"/>
              <a:cs typeface="Lexend Medium"/>
              <a:sym typeface="Lexend Medium"/>
            </a:endParaRPr>
          </a:p>
        </p:txBody>
      </p:sp>
      <p:sp>
        <p:nvSpPr>
          <p:cNvPr id="463" name="Google Shape;463;p10"/>
          <p:cNvSpPr txBox="1">
            <a:spLocks noGrp="1"/>
          </p:cNvSpPr>
          <p:nvPr>
            <p:ph type="body" idx="4294967295"/>
          </p:nvPr>
        </p:nvSpPr>
        <p:spPr>
          <a:xfrm>
            <a:off x="2566950" y="2720200"/>
            <a:ext cx="20286600" cy="83904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chemeClr val="dk1"/>
              </a:buClr>
              <a:buSzPts val="4510"/>
              <a:buFont typeface="Arial"/>
              <a:buNone/>
            </a:pPr>
            <a:r>
              <a:rPr lang="en-US" sz="4000"/>
              <a:t>Motto: "Every word is an attempt to influence the other." (Alex Mucchielli)</a:t>
            </a:r>
            <a:endParaRPr sz="4000"/>
          </a:p>
          <a:p>
            <a:pPr marL="0" lvl="0" indent="0" algn="l" rtl="0">
              <a:lnSpc>
                <a:spcPct val="100000"/>
              </a:lnSpc>
              <a:spcBef>
                <a:spcPts val="0"/>
              </a:spcBef>
              <a:spcAft>
                <a:spcPts val="0"/>
              </a:spcAft>
              <a:buClr>
                <a:srgbClr val="000000"/>
              </a:buClr>
              <a:buSzPts val="4455"/>
              <a:buFont typeface="Helvetica Neue"/>
              <a:buNone/>
            </a:pPr>
            <a:endParaRPr sz="4000"/>
          </a:p>
          <a:p>
            <a:pPr marL="457200" lvl="0" indent="-457200" algn="l" rtl="0">
              <a:lnSpc>
                <a:spcPct val="100000"/>
              </a:lnSpc>
              <a:spcBef>
                <a:spcPts val="0"/>
              </a:spcBef>
              <a:spcAft>
                <a:spcPts val="0"/>
              </a:spcAft>
              <a:buSzPts val="4000"/>
              <a:buChar char="•"/>
            </a:pPr>
            <a:r>
              <a:rPr lang="en-US" sz="4000"/>
              <a:t>An induction word is given (examples: communication, love...).</a:t>
            </a:r>
            <a:endParaRPr sz="4000"/>
          </a:p>
          <a:p>
            <a:pPr marL="457200" lvl="0" indent="-457200" algn="l" rtl="0">
              <a:lnSpc>
                <a:spcPct val="100000"/>
              </a:lnSpc>
              <a:spcBef>
                <a:spcPts val="0"/>
              </a:spcBef>
              <a:spcAft>
                <a:spcPts val="0"/>
              </a:spcAft>
              <a:buSzPts val="4000"/>
              <a:buChar char="•"/>
            </a:pPr>
            <a:r>
              <a:rPr lang="en-US" sz="4000"/>
              <a:t>Each participant in the meeting makes a list of 10 induced words that occur in the mind after the given inducer word, associated with the images and sensations suggested by it.</a:t>
            </a:r>
            <a:endParaRPr sz="4000"/>
          </a:p>
          <a:p>
            <a:pPr marL="457200" lvl="0" indent="-457200" algn="l" rtl="0">
              <a:lnSpc>
                <a:spcPct val="100000"/>
              </a:lnSpc>
              <a:spcBef>
                <a:spcPts val="0"/>
              </a:spcBef>
              <a:spcAft>
                <a:spcPts val="0"/>
              </a:spcAft>
              <a:buSzPts val="4000"/>
              <a:buChar char="•"/>
            </a:pPr>
            <a:r>
              <a:rPr lang="en-US" sz="4000"/>
              <a:t>Compare the lists of induced words, marking first the words that are repeated twice, then three times, and so on depending on the context of the activity.</a:t>
            </a:r>
            <a:endParaRPr sz="4000"/>
          </a:p>
          <a:p>
            <a:pPr marL="457200" lvl="0" indent="-457200" algn="l" rtl="0">
              <a:lnSpc>
                <a:spcPct val="100000"/>
              </a:lnSpc>
              <a:spcBef>
                <a:spcPts val="0"/>
              </a:spcBef>
              <a:spcAft>
                <a:spcPts val="0"/>
              </a:spcAft>
              <a:buSzPts val="4000"/>
              <a:buChar char="•"/>
            </a:pPr>
            <a:r>
              <a:rPr lang="en-US" sz="4000"/>
              <a:t>Interpret and comment on the results of the game. </a:t>
            </a:r>
            <a:endParaRPr sz="4000"/>
          </a:p>
          <a:p>
            <a:pPr marL="0" lvl="0" indent="0" algn="l" rtl="0">
              <a:lnSpc>
                <a:spcPct val="100000"/>
              </a:lnSpc>
              <a:spcBef>
                <a:spcPts val="1400"/>
              </a:spcBef>
              <a:spcAft>
                <a:spcPts val="0"/>
              </a:spcAft>
              <a:buClr>
                <a:srgbClr val="000000"/>
              </a:buClr>
              <a:buSzPts val="4455"/>
              <a:buFont typeface="Helvetica Neue"/>
              <a:buNone/>
            </a:pPr>
            <a:r>
              <a:rPr lang="en-US" sz="4000"/>
              <a:t>It can be seen that one word evokes different individual experiences, even if they are signified by the same word.</a:t>
            </a:r>
            <a:endParaRPr sz="4000"/>
          </a:p>
          <a:p>
            <a:pPr marL="0" lvl="0" indent="0" algn="l" rtl="0">
              <a:lnSpc>
                <a:spcPct val="100000"/>
              </a:lnSpc>
              <a:spcBef>
                <a:spcPts val="1400"/>
              </a:spcBef>
              <a:spcAft>
                <a:spcPts val="0"/>
              </a:spcAft>
              <a:buClr>
                <a:srgbClr val="000000"/>
              </a:buClr>
              <a:buSzPts val="4455"/>
              <a:buFont typeface="Helvetica Neue"/>
              <a:buNone/>
            </a:pPr>
            <a:r>
              <a:rPr lang="en-US" sz="4000"/>
              <a:t>Note: the application can be done both in the traditional face-to-face format and online. In a digital context, collaborative lists from apps can be used </a:t>
            </a:r>
            <a:endParaRPr sz="4000"/>
          </a:p>
        </p:txBody>
      </p:sp>
      <p:sp>
        <p:nvSpPr>
          <p:cNvPr id="464" name="Google Shape;464;p10"/>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11</a:t>
            </a:fld>
            <a:endParaRPr/>
          </a:p>
        </p:txBody>
      </p:sp>
      <p:pic>
        <p:nvPicPr>
          <p:cNvPr id="11" name="Audio 10">
            <a:hlinkClick r:id="" action="ppaction://media"/>
            <a:extLst>
              <a:ext uri="{FF2B5EF4-FFF2-40B4-BE49-F238E27FC236}">
                <a16:creationId xmlns:a16="http://schemas.microsoft.com/office/drawing/2014/main" id="{4A428E1A-C0E0-AE2E-FF29-C6C968E1DCA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0205"/>
    </mc:Choice>
    <mc:Fallback>
      <p:transition spd="slow" advTm="60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68"/>
        <p:cNvGrpSpPr/>
        <p:nvPr/>
      </p:nvGrpSpPr>
      <p:grpSpPr>
        <a:xfrm>
          <a:off x="0" y="0"/>
          <a:ext cx="0" cy="0"/>
          <a:chOff x="0" y="0"/>
          <a:chExt cx="0" cy="0"/>
        </a:xfrm>
      </p:grpSpPr>
      <p:sp>
        <p:nvSpPr>
          <p:cNvPr id="469" name="Google Shape;469;g2ec2e35801e_0_385"/>
          <p:cNvSpPr/>
          <p:nvPr/>
        </p:nvSpPr>
        <p:spPr>
          <a:xfrm>
            <a:off x="1920001" y="2552395"/>
            <a:ext cx="4415400" cy="2483400"/>
          </a:xfrm>
          <a:prstGeom prst="ellipse">
            <a:avLst/>
          </a:prstGeom>
          <a:noFill/>
          <a:ln w="9525" cap="flat" cmpd="sng">
            <a:solidFill>
              <a:schemeClr val="lt1"/>
            </a:solidFill>
            <a:prstDash val="solid"/>
            <a:round/>
            <a:headEnd type="none" w="sm" len="sm"/>
            <a:tailEnd type="none" w="sm" len="sm"/>
          </a:ln>
        </p:spPr>
        <p:txBody>
          <a:bodyPr spcFirstLastPara="1" wrap="square" lIns="252650" tIns="252650" rIns="252650" bIns="25265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Arial"/>
                <a:ea typeface="Arial"/>
                <a:cs typeface="Arial"/>
                <a:sym typeface="Arial"/>
              </a:rPr>
              <a:t> </a:t>
            </a:r>
            <a:endParaRPr sz="4000" b="0" i="0" u="none" strike="noStrike" cap="none">
              <a:solidFill>
                <a:srgbClr val="000000"/>
              </a:solidFill>
              <a:latin typeface="Arial"/>
              <a:ea typeface="Arial"/>
              <a:cs typeface="Arial"/>
              <a:sym typeface="Arial"/>
            </a:endParaRPr>
          </a:p>
        </p:txBody>
      </p:sp>
      <p:sp>
        <p:nvSpPr>
          <p:cNvPr id="470" name="Google Shape;470;g2ec2e35801e_0_385"/>
          <p:cNvSpPr txBox="1">
            <a:spLocks noGrp="1"/>
          </p:cNvSpPr>
          <p:nvPr>
            <p:ph type="title"/>
          </p:nvPr>
        </p:nvSpPr>
        <p:spPr>
          <a:xfrm>
            <a:off x="520175" y="7016850"/>
            <a:ext cx="9268800" cy="2991000"/>
          </a:xfrm>
          <a:prstGeom prst="rect">
            <a:avLst/>
          </a:prstGeom>
          <a:noFill/>
          <a:ln>
            <a:noFill/>
          </a:ln>
        </p:spPr>
        <p:txBody>
          <a:bodyPr spcFirstLastPara="1" wrap="square" lIns="252650" tIns="252650" rIns="252650" bIns="252650" anchor="ctr" anchorCtr="0">
            <a:noAutofit/>
          </a:bodyPr>
          <a:lstStyle/>
          <a:p>
            <a:pPr marL="0" lvl="0" indent="0" algn="l" rtl="0">
              <a:lnSpc>
                <a:spcPct val="100000"/>
              </a:lnSpc>
              <a:spcBef>
                <a:spcPts val="0"/>
              </a:spcBef>
              <a:spcAft>
                <a:spcPts val="0"/>
              </a:spcAft>
              <a:buSzPts val="9800"/>
              <a:buNone/>
            </a:pPr>
            <a:r>
              <a:rPr lang="en-US" sz="7800">
                <a:solidFill>
                  <a:schemeClr val="accent1"/>
                </a:solidFill>
              </a:rPr>
              <a:t>Inclusion and divisiveness through language. UN recommendations</a:t>
            </a:r>
            <a:r>
              <a:rPr lang="en-US" sz="9600">
                <a:solidFill>
                  <a:schemeClr val="accent1"/>
                </a:solidFill>
              </a:rPr>
              <a:t> </a:t>
            </a:r>
            <a:endParaRPr sz="9600">
              <a:solidFill>
                <a:schemeClr val="accent1"/>
              </a:solidFill>
            </a:endParaRPr>
          </a:p>
        </p:txBody>
      </p:sp>
      <p:sp>
        <p:nvSpPr>
          <p:cNvPr id="471" name="Google Shape;471;g2ec2e35801e_0_385"/>
          <p:cNvSpPr txBox="1">
            <a:spLocks noGrp="1"/>
          </p:cNvSpPr>
          <p:nvPr>
            <p:ph type="title" idx="2"/>
          </p:nvPr>
        </p:nvSpPr>
        <p:spPr>
          <a:xfrm>
            <a:off x="2498399" y="2671595"/>
            <a:ext cx="3258600" cy="2244600"/>
          </a:xfrm>
          <a:prstGeom prst="rect">
            <a:avLst/>
          </a:prstGeom>
          <a:noFill/>
          <a:ln>
            <a:noFill/>
          </a:ln>
        </p:spPr>
        <p:txBody>
          <a:bodyPr spcFirstLastPara="1" wrap="square" lIns="252650" tIns="252650" rIns="252650" bIns="252650" anchor="ctr" anchorCtr="0">
            <a:noAutofit/>
          </a:bodyPr>
          <a:lstStyle/>
          <a:p>
            <a:pPr marL="0" lvl="0" indent="0" algn="ctr" rtl="0">
              <a:lnSpc>
                <a:spcPct val="100000"/>
              </a:lnSpc>
              <a:spcBef>
                <a:spcPts val="0"/>
              </a:spcBef>
              <a:spcAft>
                <a:spcPts val="0"/>
              </a:spcAft>
              <a:buSzPts val="16600"/>
              <a:buNone/>
            </a:pPr>
            <a:r>
              <a:rPr lang="en-US"/>
              <a:t>02</a:t>
            </a:r>
            <a:endParaRPr/>
          </a:p>
        </p:txBody>
      </p:sp>
      <p:pic>
        <p:nvPicPr>
          <p:cNvPr id="472" name="Google Shape;472;g2ec2e35801e_0_385"/>
          <p:cNvPicPr preferRelativeResize="0"/>
          <p:nvPr/>
        </p:nvPicPr>
        <p:blipFill rotWithShape="1">
          <a:blip r:embed="rId5">
            <a:alphaModFix/>
          </a:blip>
          <a:srcRect/>
          <a:stretch/>
        </p:blipFill>
        <p:spPr>
          <a:xfrm>
            <a:off x="11097867" y="3498800"/>
            <a:ext cx="13286124" cy="6474400"/>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pic>
        <p:nvPicPr>
          <p:cNvPr id="13" name="Audio 12">
            <a:hlinkClick r:id="" action="ppaction://media"/>
            <a:extLst>
              <a:ext uri="{FF2B5EF4-FFF2-40B4-BE49-F238E27FC236}">
                <a16:creationId xmlns:a16="http://schemas.microsoft.com/office/drawing/2014/main" id="{04709A6F-ACE2-D36A-61AB-33CF8A7C6E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446"/>
    </mc:Choice>
    <mc:Fallback>
      <p:transition spd="slow" advTm="10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11"/>
          <p:cNvSpPr txBox="1">
            <a:spLocks noGrp="1"/>
          </p:cNvSpPr>
          <p:nvPr>
            <p:ph type="title"/>
          </p:nvPr>
        </p:nvSpPr>
        <p:spPr>
          <a:xfrm>
            <a:off x="3105584" y="929886"/>
            <a:ext cx="19515900" cy="1527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000000"/>
              </a:buClr>
              <a:buSzPts val="8500"/>
              <a:buFont typeface="Helvetica Neue"/>
              <a:buNone/>
            </a:pPr>
            <a:r>
              <a:rPr lang="en-US" sz="7900">
                <a:latin typeface="Lexend Medium"/>
                <a:ea typeface="Lexend Medium"/>
                <a:cs typeface="Lexend Medium"/>
                <a:sym typeface="Lexend Medium"/>
              </a:rPr>
              <a:t>2. Inclusion and divisiveness through language</a:t>
            </a:r>
            <a:endParaRPr sz="7900">
              <a:latin typeface="Lexend Medium"/>
              <a:ea typeface="Lexend Medium"/>
              <a:cs typeface="Lexend Medium"/>
              <a:sym typeface="Lexend Medium"/>
            </a:endParaRPr>
          </a:p>
        </p:txBody>
      </p:sp>
      <p:sp>
        <p:nvSpPr>
          <p:cNvPr id="478" name="Google Shape;478;p11"/>
          <p:cNvSpPr txBox="1">
            <a:spLocks noGrp="1"/>
          </p:cNvSpPr>
          <p:nvPr>
            <p:ph type="body" idx="4294967295"/>
          </p:nvPr>
        </p:nvSpPr>
        <p:spPr>
          <a:xfrm>
            <a:off x="2575500" y="4189175"/>
            <a:ext cx="10812000" cy="7546800"/>
          </a:xfrm>
          <a:prstGeom prst="rect">
            <a:avLst/>
          </a:prstGeom>
          <a:noFill/>
          <a:ln>
            <a:noFill/>
          </a:ln>
        </p:spPr>
        <p:txBody>
          <a:bodyPr spcFirstLastPara="1" wrap="square" lIns="50800" tIns="50800" rIns="50800" bIns="50800" anchor="t" anchorCtr="0">
            <a:noAutofit/>
          </a:bodyPr>
          <a:lstStyle/>
          <a:p>
            <a:pPr marL="457200" lvl="0" indent="0" algn="l" rtl="0">
              <a:lnSpc>
                <a:spcPct val="100000"/>
              </a:lnSpc>
              <a:spcBef>
                <a:spcPts val="0"/>
              </a:spcBef>
              <a:spcAft>
                <a:spcPts val="0"/>
              </a:spcAft>
              <a:buNone/>
            </a:pPr>
            <a:r>
              <a:rPr lang="en-US"/>
              <a:t>Political correctness and inclusive language share the goal of using a certain, sometimes neutral, terminology to mitigate prejudice and stereotypes. However, their application has proven divisive. While some segments of society enthusiastically embrace these linguistic shifts, others resist, leading to a cultural and social polarization often termed the "culture wars."</a:t>
            </a:r>
            <a:endParaRPr sz="6000"/>
          </a:p>
        </p:txBody>
      </p:sp>
      <p:sp>
        <p:nvSpPr>
          <p:cNvPr id="479" name="Google Shape;479;p11"/>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13</a:t>
            </a:fld>
            <a:endParaRPr/>
          </a:p>
        </p:txBody>
      </p:sp>
      <p:pic>
        <p:nvPicPr>
          <p:cNvPr id="480" name="Google Shape;480;p11"/>
          <p:cNvPicPr preferRelativeResize="0"/>
          <p:nvPr/>
        </p:nvPicPr>
        <p:blipFill rotWithShape="1">
          <a:blip r:embed="rId5">
            <a:alphaModFix/>
          </a:blip>
          <a:srcRect t="6582" b="6582"/>
          <a:stretch/>
        </p:blipFill>
        <p:spPr>
          <a:xfrm>
            <a:off x="15577650" y="2874950"/>
            <a:ext cx="6716501" cy="8748298"/>
          </a:xfrm>
          <a:prstGeom prst="rect">
            <a:avLst/>
          </a:prstGeom>
          <a:noFill/>
          <a:ln w="9525" cap="flat" cmpd="sng">
            <a:solidFill>
              <a:srgbClr val="FF9900"/>
            </a:solidFill>
            <a:prstDash val="solid"/>
            <a:round/>
            <a:headEnd type="none" w="sm" len="sm"/>
            <a:tailEnd type="none" w="sm" len="sm"/>
          </a:ln>
          <a:effectLst>
            <a:outerShdw dist="209550" dir="3240000" algn="bl" rotWithShape="0">
              <a:srgbClr val="FF9900"/>
            </a:outerShdw>
          </a:effectLst>
        </p:spPr>
      </p:pic>
      <p:pic>
        <p:nvPicPr>
          <p:cNvPr id="5" name="Audio 4">
            <a:hlinkClick r:id="" action="ppaction://media"/>
            <a:extLst>
              <a:ext uri="{FF2B5EF4-FFF2-40B4-BE49-F238E27FC236}">
                <a16:creationId xmlns:a16="http://schemas.microsoft.com/office/drawing/2014/main" id="{CD1E3EAC-AD1C-633A-9F8A-5DD1BD12393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472"/>
    </mc:Choice>
    <mc:Fallback>
      <p:transition spd="slow" advTm="30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1be670e440_0_2"/>
          <p:cNvSpPr txBox="1">
            <a:spLocks noGrp="1"/>
          </p:cNvSpPr>
          <p:nvPr>
            <p:ph type="title"/>
          </p:nvPr>
        </p:nvSpPr>
        <p:spPr>
          <a:xfrm>
            <a:off x="3105584" y="929886"/>
            <a:ext cx="19515900" cy="152730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000000"/>
              </a:buClr>
              <a:buSzPts val="8500"/>
              <a:buFont typeface="Helvetica Neue"/>
              <a:buNone/>
            </a:pPr>
            <a:r>
              <a:rPr lang="en-US" sz="7900">
                <a:latin typeface="Lexend Medium"/>
                <a:ea typeface="Lexend Medium"/>
                <a:cs typeface="Lexend Medium"/>
                <a:sym typeface="Lexend Medium"/>
              </a:rPr>
              <a:t>2. UN recommendations for a disability- inclusive language</a:t>
            </a:r>
            <a:endParaRPr sz="7900">
              <a:latin typeface="Lexend Medium"/>
              <a:ea typeface="Lexend Medium"/>
              <a:cs typeface="Lexend Medium"/>
              <a:sym typeface="Lexend Medium"/>
            </a:endParaRPr>
          </a:p>
        </p:txBody>
      </p:sp>
      <p:sp>
        <p:nvSpPr>
          <p:cNvPr id="486" name="Google Shape;486;g21be670e440_0_2"/>
          <p:cNvSpPr txBox="1">
            <a:spLocks noGrp="1"/>
          </p:cNvSpPr>
          <p:nvPr>
            <p:ph type="body" idx="4294967295"/>
          </p:nvPr>
        </p:nvSpPr>
        <p:spPr>
          <a:xfrm>
            <a:off x="2575500" y="4189175"/>
            <a:ext cx="19233000" cy="7546800"/>
          </a:xfrm>
          <a:prstGeom prst="rect">
            <a:avLst/>
          </a:prstGeom>
          <a:noFill/>
          <a:ln>
            <a:noFill/>
          </a:ln>
        </p:spPr>
        <p:txBody>
          <a:bodyPr spcFirstLastPara="1" wrap="square" lIns="50800" tIns="50800" rIns="50800" bIns="50800" anchor="t" anchorCtr="0">
            <a:noAutofit/>
          </a:bodyPr>
          <a:lstStyle/>
          <a:p>
            <a:pPr marL="457200" lvl="0" indent="-457200" algn="l" rtl="0">
              <a:lnSpc>
                <a:spcPct val="100000"/>
              </a:lnSpc>
              <a:spcBef>
                <a:spcPts val="0"/>
              </a:spcBef>
              <a:spcAft>
                <a:spcPts val="0"/>
              </a:spcAft>
              <a:buSzPts val="4000"/>
              <a:buAutoNum type="arabicPeriod"/>
            </a:pPr>
            <a:r>
              <a:rPr lang="en-US" sz="4000"/>
              <a:t>The UN </a:t>
            </a:r>
            <a:r>
              <a:rPr lang="en-US" sz="4000" i="0" u="none" strike="noStrike"/>
              <a:t>Office has developed recommendations to support the implementation of the Disability Inclusion Strategy, introduced in 2019.</a:t>
            </a:r>
            <a:endParaRPr sz="4000"/>
          </a:p>
          <a:p>
            <a:pPr marL="457200" lvl="0" indent="-457200" algn="l" rtl="0">
              <a:lnSpc>
                <a:spcPct val="100000"/>
              </a:lnSpc>
              <a:spcBef>
                <a:spcPts val="0"/>
              </a:spcBef>
              <a:spcAft>
                <a:spcPts val="0"/>
              </a:spcAft>
              <a:buSzPts val="4000"/>
              <a:buAutoNum type="arabicPeriod"/>
            </a:pPr>
            <a:r>
              <a:rPr lang="en-US" sz="4000" i="0" u="none" strike="noStrike"/>
              <a:t>The aim is to remove barriers and involve people with disabilities in all aspects of work and life to achieve progress in their inclusion.</a:t>
            </a:r>
            <a:endParaRPr sz="4000"/>
          </a:p>
          <a:p>
            <a:pPr marL="457200" lvl="0" indent="-457200" algn="l" rtl="0">
              <a:lnSpc>
                <a:spcPct val="100000"/>
              </a:lnSpc>
              <a:spcBef>
                <a:spcPts val="0"/>
              </a:spcBef>
              <a:spcAft>
                <a:spcPts val="0"/>
              </a:spcAft>
              <a:buSzPts val="4000"/>
              <a:buAutoNum type="arabicPeriod"/>
            </a:pPr>
            <a:r>
              <a:rPr lang="en-US" sz="4000" i="0" u="none" strike="noStrike"/>
              <a:t>An important aspect of the strategy is compliance with the communication standard, which requires internal and external communications to demonstrate respect for people with disabilities.</a:t>
            </a:r>
            <a:endParaRPr sz="4000" i="0" u="none" strike="noStrike"/>
          </a:p>
          <a:p>
            <a:pPr marL="457200" lvl="0" indent="-457200" algn="l" rtl="0">
              <a:lnSpc>
                <a:spcPct val="100000"/>
              </a:lnSpc>
              <a:spcBef>
                <a:spcPts val="0"/>
              </a:spcBef>
              <a:spcAft>
                <a:spcPts val="0"/>
              </a:spcAft>
              <a:buSzPts val="4000"/>
              <a:buAutoNum type="arabicPeriod"/>
            </a:pPr>
            <a:r>
              <a:rPr lang="en-US" sz="4000"/>
              <a:t>It </a:t>
            </a:r>
            <a:r>
              <a:rPr lang="en-US" sz="4000" i="0" u="none" strike="noStrike"/>
              <a:t>provides guidelines for improving verbal and written communication about disability</a:t>
            </a:r>
            <a:r>
              <a:rPr lang="en-US" sz="4000"/>
              <a:t>, </a:t>
            </a:r>
            <a:r>
              <a:rPr lang="en-US" sz="4000" i="0" u="none" strike="noStrike"/>
              <a:t>covering various forms of communication from speeches and presentations to press releases and social media posts</a:t>
            </a:r>
            <a:r>
              <a:rPr lang="en-US" sz="4000"/>
              <a:t>.</a:t>
            </a:r>
            <a:endParaRPr sz="6000"/>
          </a:p>
        </p:txBody>
      </p:sp>
      <p:sp>
        <p:nvSpPr>
          <p:cNvPr id="487" name="Google Shape;487;g21be670e440_0_2"/>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14</a:t>
            </a:fld>
            <a:endParaRPr/>
          </a:p>
        </p:txBody>
      </p:sp>
      <p:pic>
        <p:nvPicPr>
          <p:cNvPr id="3" name="Audio 2">
            <a:hlinkClick r:id="" action="ppaction://media"/>
            <a:extLst>
              <a:ext uri="{FF2B5EF4-FFF2-40B4-BE49-F238E27FC236}">
                <a16:creationId xmlns:a16="http://schemas.microsoft.com/office/drawing/2014/main" id="{B99489B9-CB80-7776-B5C7-6F8C5C384E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9883"/>
    </mc:Choice>
    <mc:Fallback>
      <p:transition spd="slow" advTm="49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12"/>
          <p:cNvSpPr txBox="1">
            <a:spLocks noGrp="1"/>
          </p:cNvSpPr>
          <p:nvPr>
            <p:ph type="body" idx="4294967295"/>
          </p:nvPr>
        </p:nvSpPr>
        <p:spPr>
          <a:xfrm>
            <a:off x="2643575" y="2825325"/>
            <a:ext cx="20095200" cy="9417900"/>
          </a:xfrm>
          <a:prstGeom prst="rect">
            <a:avLst/>
          </a:prstGeom>
          <a:noFill/>
          <a:ln>
            <a:noFill/>
          </a:ln>
        </p:spPr>
        <p:txBody>
          <a:bodyPr spcFirstLastPara="1" wrap="square" lIns="50800" tIns="50800" rIns="50800" bIns="50800" anchor="t" anchorCtr="0">
            <a:noAutofit/>
          </a:bodyPr>
          <a:lstStyle/>
          <a:p>
            <a:pPr marL="457200" lvl="0" indent="-457200" algn="l" rtl="0">
              <a:lnSpc>
                <a:spcPct val="100000"/>
              </a:lnSpc>
              <a:spcBef>
                <a:spcPts val="0"/>
              </a:spcBef>
              <a:spcAft>
                <a:spcPts val="0"/>
              </a:spcAft>
              <a:buSzPts val="4000"/>
              <a:buAutoNum type="arabicPeriod" startAt="5"/>
            </a:pPr>
            <a:r>
              <a:rPr lang="en-US" sz="4000" i="0" u="none" strike="noStrike"/>
              <a:t>The right choice of words is crucial in communicating with people with disabilities as terminology can influence how they are perceived. Using inappropriate language can lead to exclusion or offence, affecting their participation and human rights.</a:t>
            </a:r>
            <a:endParaRPr sz="4000"/>
          </a:p>
          <a:p>
            <a:pPr marL="457200" lvl="0" indent="-457200" algn="l" rtl="0">
              <a:lnSpc>
                <a:spcPct val="100000"/>
              </a:lnSpc>
              <a:spcBef>
                <a:spcPts val="0"/>
              </a:spcBef>
              <a:spcAft>
                <a:spcPts val="0"/>
              </a:spcAft>
              <a:buSzPts val="4000"/>
              <a:buAutoNum type="arabicPeriod" startAt="5"/>
            </a:pPr>
            <a:r>
              <a:rPr lang="en-US" sz="4000" i="0" u="none" strike="noStrike"/>
              <a:t>The use of inclusive language is essential in the fight against discrimination and prejudice against people with disabilities. </a:t>
            </a:r>
            <a:endParaRPr sz="4000"/>
          </a:p>
          <a:p>
            <a:pPr marL="457200" lvl="0" indent="-457200" algn="l" rtl="0">
              <a:lnSpc>
                <a:spcPct val="100000"/>
              </a:lnSpc>
              <a:spcBef>
                <a:spcPts val="0"/>
              </a:spcBef>
              <a:spcAft>
                <a:spcPts val="0"/>
              </a:spcAft>
              <a:buSzPts val="4000"/>
              <a:buAutoNum type="arabicPeriod" startAt="5"/>
            </a:pPr>
            <a:r>
              <a:rPr lang="en-US" sz="4000" i="0" u="none" strike="noStrike"/>
              <a:t>According to the UN Convention on the Rights of Persons with Disabilities, it is essential to adhere to appropriate language and terminology</a:t>
            </a:r>
            <a:r>
              <a:rPr lang="en-US" sz="4000"/>
              <a:t>; </a:t>
            </a:r>
            <a:r>
              <a:rPr lang="en-US" sz="4000" i="0" u="none" strike="noStrike"/>
              <a:t>precise guidelines </a:t>
            </a:r>
            <a:r>
              <a:rPr lang="en-US" sz="4000"/>
              <a:t>are </a:t>
            </a:r>
            <a:r>
              <a:rPr lang="en-US" sz="4000" i="0" u="none" strike="noStrike"/>
              <a:t>given for the correct understanding and use of this language.</a:t>
            </a:r>
            <a:endParaRPr sz="4000"/>
          </a:p>
          <a:p>
            <a:pPr marL="457200" lvl="0" indent="-457200" algn="l" rtl="0">
              <a:lnSpc>
                <a:spcPct val="100000"/>
              </a:lnSpc>
              <a:spcBef>
                <a:spcPts val="0"/>
              </a:spcBef>
              <a:spcAft>
                <a:spcPts val="0"/>
              </a:spcAft>
              <a:buSzPts val="4000"/>
              <a:buAutoNum type="arabicPeriod" startAt="5"/>
            </a:pPr>
            <a:r>
              <a:rPr lang="en-US" sz="4000" i="0" u="none" strike="noStrike"/>
              <a:t>The main purpose of these guidelines is to promote the uniform use of appropriate language within the UN. They provide a table of preferred and non-preferred terms, together with examples for clarification, to ensure compliance with established terminology standards.</a:t>
            </a:r>
            <a:endParaRPr sz="4000"/>
          </a:p>
        </p:txBody>
      </p:sp>
      <p:sp>
        <p:nvSpPr>
          <p:cNvPr id="493" name="Google Shape;493;p12"/>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p>
            <a:pPr marL="0" lvl="0" indent="0" algn="ctr" rtl="0">
              <a:lnSpc>
                <a:spcPct val="100000"/>
              </a:lnSpc>
              <a:spcBef>
                <a:spcPts val="0"/>
              </a:spcBef>
              <a:spcAft>
                <a:spcPts val="0"/>
              </a:spcAft>
              <a:buSzPts val="7200"/>
              <a:buNone/>
            </a:pPr>
            <a:endParaRPr/>
          </a:p>
        </p:txBody>
      </p:sp>
      <p:sp>
        <p:nvSpPr>
          <p:cNvPr id="494" name="Google Shape;494;p12"/>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15</a:t>
            </a:fld>
            <a:endParaRPr/>
          </a:p>
        </p:txBody>
      </p:sp>
      <p:pic>
        <p:nvPicPr>
          <p:cNvPr id="3" name="Audio 2">
            <a:hlinkClick r:id="" action="ppaction://media"/>
            <a:extLst>
              <a:ext uri="{FF2B5EF4-FFF2-40B4-BE49-F238E27FC236}">
                <a16:creationId xmlns:a16="http://schemas.microsoft.com/office/drawing/2014/main" id="{6795142C-ACCB-5902-6ECA-0D6749AEE7D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7550"/>
    </mc:Choice>
    <mc:Fallback>
      <p:transition spd="slow" advTm="57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8"/>
        <p:cNvGrpSpPr/>
        <p:nvPr/>
      </p:nvGrpSpPr>
      <p:grpSpPr>
        <a:xfrm>
          <a:off x="0" y="0"/>
          <a:ext cx="0" cy="0"/>
          <a:chOff x="0" y="0"/>
          <a:chExt cx="0" cy="0"/>
        </a:xfrm>
      </p:grpSpPr>
      <p:sp>
        <p:nvSpPr>
          <p:cNvPr id="499" name="Google Shape;499;g2ec2e35801e_0_392"/>
          <p:cNvSpPr/>
          <p:nvPr/>
        </p:nvSpPr>
        <p:spPr>
          <a:xfrm>
            <a:off x="1920001" y="2552395"/>
            <a:ext cx="4415400" cy="2483400"/>
          </a:xfrm>
          <a:prstGeom prst="ellipse">
            <a:avLst/>
          </a:prstGeom>
          <a:noFill/>
          <a:ln w="9525" cap="flat" cmpd="sng">
            <a:solidFill>
              <a:schemeClr val="lt1"/>
            </a:solidFill>
            <a:prstDash val="solid"/>
            <a:round/>
            <a:headEnd type="none" w="sm" len="sm"/>
            <a:tailEnd type="none" w="sm" len="sm"/>
          </a:ln>
        </p:spPr>
        <p:txBody>
          <a:bodyPr spcFirstLastPara="1" wrap="square" lIns="252650" tIns="252650" rIns="252650" bIns="25265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Arial"/>
                <a:ea typeface="Arial"/>
                <a:cs typeface="Arial"/>
                <a:sym typeface="Arial"/>
              </a:rPr>
              <a:t> </a:t>
            </a:r>
            <a:endParaRPr sz="4000" b="0" i="0" u="none" strike="noStrike" cap="none">
              <a:solidFill>
                <a:srgbClr val="000000"/>
              </a:solidFill>
              <a:latin typeface="Arial"/>
              <a:ea typeface="Arial"/>
              <a:cs typeface="Arial"/>
              <a:sym typeface="Arial"/>
            </a:endParaRPr>
          </a:p>
        </p:txBody>
      </p:sp>
      <p:sp>
        <p:nvSpPr>
          <p:cNvPr id="500" name="Google Shape;500;g2ec2e35801e_0_392"/>
          <p:cNvSpPr txBox="1">
            <a:spLocks noGrp="1"/>
          </p:cNvSpPr>
          <p:nvPr>
            <p:ph type="title"/>
          </p:nvPr>
        </p:nvSpPr>
        <p:spPr>
          <a:xfrm>
            <a:off x="766250" y="7016850"/>
            <a:ext cx="9022800" cy="2991000"/>
          </a:xfrm>
          <a:prstGeom prst="rect">
            <a:avLst/>
          </a:prstGeom>
          <a:noFill/>
          <a:ln>
            <a:noFill/>
          </a:ln>
        </p:spPr>
        <p:txBody>
          <a:bodyPr spcFirstLastPara="1" wrap="square" lIns="252650" tIns="252650" rIns="252650" bIns="252650" anchor="ctr" anchorCtr="0">
            <a:noAutofit/>
          </a:bodyPr>
          <a:lstStyle/>
          <a:p>
            <a:pPr marL="0" lvl="0" indent="0" algn="l" rtl="0">
              <a:lnSpc>
                <a:spcPct val="100000"/>
              </a:lnSpc>
              <a:spcBef>
                <a:spcPts val="0"/>
              </a:spcBef>
              <a:spcAft>
                <a:spcPts val="0"/>
              </a:spcAft>
              <a:buClr>
                <a:srgbClr val="000000"/>
              </a:buClr>
              <a:buSzPts val="9800"/>
              <a:buFont typeface="Arial"/>
              <a:buNone/>
            </a:pPr>
            <a:r>
              <a:rPr lang="en-US" sz="8900">
                <a:solidFill>
                  <a:schemeClr val="accent1"/>
                </a:solidFill>
              </a:rPr>
              <a:t>Guidelines for using a disability- inclusive language</a:t>
            </a:r>
            <a:endParaRPr sz="8900">
              <a:solidFill>
                <a:schemeClr val="accent1"/>
              </a:solidFill>
            </a:endParaRPr>
          </a:p>
        </p:txBody>
      </p:sp>
      <p:sp>
        <p:nvSpPr>
          <p:cNvPr id="501" name="Google Shape;501;g2ec2e35801e_0_392"/>
          <p:cNvSpPr txBox="1">
            <a:spLocks noGrp="1"/>
          </p:cNvSpPr>
          <p:nvPr>
            <p:ph type="title" idx="2"/>
          </p:nvPr>
        </p:nvSpPr>
        <p:spPr>
          <a:xfrm>
            <a:off x="2498399" y="2671595"/>
            <a:ext cx="3258600" cy="2244600"/>
          </a:xfrm>
          <a:prstGeom prst="rect">
            <a:avLst/>
          </a:prstGeom>
          <a:noFill/>
          <a:ln>
            <a:noFill/>
          </a:ln>
        </p:spPr>
        <p:txBody>
          <a:bodyPr spcFirstLastPara="1" wrap="square" lIns="252650" tIns="252650" rIns="252650" bIns="252650" anchor="ctr" anchorCtr="0">
            <a:noAutofit/>
          </a:bodyPr>
          <a:lstStyle/>
          <a:p>
            <a:pPr marL="0" lvl="0" indent="0" algn="ctr" rtl="0">
              <a:lnSpc>
                <a:spcPct val="100000"/>
              </a:lnSpc>
              <a:spcBef>
                <a:spcPts val="0"/>
              </a:spcBef>
              <a:spcAft>
                <a:spcPts val="0"/>
              </a:spcAft>
              <a:buSzPts val="16600"/>
              <a:buNone/>
            </a:pPr>
            <a:r>
              <a:rPr lang="en-US"/>
              <a:t>03</a:t>
            </a:r>
            <a:endParaRPr/>
          </a:p>
        </p:txBody>
      </p:sp>
      <p:pic>
        <p:nvPicPr>
          <p:cNvPr id="502" name="Google Shape;502;g2ec2e35801e_0_392"/>
          <p:cNvPicPr preferRelativeResize="0"/>
          <p:nvPr/>
        </p:nvPicPr>
        <p:blipFill rotWithShape="1">
          <a:blip r:embed="rId5">
            <a:alphaModFix/>
          </a:blip>
          <a:srcRect/>
          <a:stretch/>
        </p:blipFill>
        <p:spPr>
          <a:xfrm>
            <a:off x="11097867" y="3498800"/>
            <a:ext cx="13286124" cy="6474400"/>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pic>
        <p:nvPicPr>
          <p:cNvPr id="3" name="Audio 2">
            <a:hlinkClick r:id="" action="ppaction://media"/>
            <a:extLst>
              <a:ext uri="{FF2B5EF4-FFF2-40B4-BE49-F238E27FC236}">
                <a16:creationId xmlns:a16="http://schemas.microsoft.com/office/drawing/2014/main" id="{EE8A7EE9-FF49-6470-423D-AF276F3EB3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661"/>
    </mc:Choice>
    <mc:Fallback>
      <p:transition spd="slow" advTm="6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13"/>
          <p:cNvSpPr txBox="1">
            <a:spLocks noGrp="1"/>
          </p:cNvSpPr>
          <p:nvPr>
            <p:ph type="title"/>
          </p:nvPr>
        </p:nvSpPr>
        <p:spPr>
          <a:xfrm>
            <a:off x="3105584" y="929886"/>
            <a:ext cx="19515900" cy="15273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6570"/>
              <a:buFont typeface="Arial"/>
              <a:buNone/>
            </a:pPr>
            <a:r>
              <a:rPr lang="en-US" sz="5770">
                <a:latin typeface="Lexend Medium"/>
                <a:ea typeface="Lexend Medium"/>
                <a:cs typeface="Lexend Medium"/>
                <a:sym typeface="Lexend Medium"/>
              </a:rPr>
              <a:t>3. Guidelines for using a disability-inclusive language</a:t>
            </a:r>
            <a:endParaRPr sz="5680">
              <a:latin typeface="Lexend Medium"/>
              <a:ea typeface="Lexend Medium"/>
              <a:cs typeface="Lexend Medium"/>
              <a:sym typeface="Lexend Medium"/>
            </a:endParaRPr>
          </a:p>
        </p:txBody>
      </p:sp>
      <p:sp>
        <p:nvSpPr>
          <p:cNvPr id="508" name="Google Shape;508;p13"/>
          <p:cNvSpPr txBox="1">
            <a:spLocks noGrp="1"/>
          </p:cNvSpPr>
          <p:nvPr>
            <p:ph type="body" idx="4294967295"/>
          </p:nvPr>
        </p:nvSpPr>
        <p:spPr>
          <a:xfrm>
            <a:off x="2586125" y="2514600"/>
            <a:ext cx="20035500" cy="9611400"/>
          </a:xfrm>
          <a:prstGeom prst="rect">
            <a:avLst/>
          </a:prstGeom>
          <a:noFill/>
          <a:ln>
            <a:noFill/>
          </a:ln>
        </p:spPr>
        <p:txBody>
          <a:bodyPr spcFirstLastPara="1" wrap="square" lIns="50800" tIns="50800" rIns="50800" bIns="50800" anchor="t" anchorCtr="0">
            <a:normAutofit/>
          </a:bodyPr>
          <a:lstStyle/>
          <a:p>
            <a:pPr marL="457200" lvl="0" indent="-457200" algn="l" rtl="0">
              <a:lnSpc>
                <a:spcPct val="100000"/>
              </a:lnSpc>
              <a:spcBef>
                <a:spcPts val="0"/>
              </a:spcBef>
              <a:spcAft>
                <a:spcPts val="0"/>
              </a:spcAft>
              <a:buSzPts val="4000"/>
              <a:buFont typeface="Calibri"/>
              <a:buAutoNum type="arabicPeriod"/>
            </a:pPr>
            <a:r>
              <a:rPr lang="en-US" sz="4000" b="1"/>
              <a:t>Use language that prioritises people above  their illnesses or disabilities.</a:t>
            </a:r>
            <a:endParaRPr sz="4000" b="1"/>
          </a:p>
          <a:p>
            <a:pPr marL="0" lvl="0" indent="0" algn="just" rtl="0">
              <a:lnSpc>
                <a:spcPct val="100000"/>
              </a:lnSpc>
              <a:spcBef>
                <a:spcPts val="1800"/>
              </a:spcBef>
              <a:spcAft>
                <a:spcPts val="0"/>
              </a:spcAft>
              <a:buClr>
                <a:srgbClr val="000000"/>
              </a:buClr>
              <a:buSzPts val="5500"/>
              <a:buFont typeface="Arial"/>
              <a:buNone/>
            </a:pPr>
            <a:r>
              <a:rPr lang="en-US" sz="4000"/>
              <a:t>Person-based language is the most commonly recognised form of communication for people with disabilities because it puts the focus on the person or group before the disability. However, not all categories of disability are universally prioritised and it is important to ask about the preferred way of identifying people with disabilities.</a:t>
            </a:r>
            <a:endParaRPr sz="4000"/>
          </a:p>
          <a:p>
            <a:pPr marL="0" lvl="0" indent="0" algn="just" rtl="0">
              <a:lnSpc>
                <a:spcPct val="100000"/>
              </a:lnSpc>
              <a:spcBef>
                <a:spcPts val="1800"/>
              </a:spcBef>
              <a:spcAft>
                <a:spcPts val="0"/>
              </a:spcAft>
              <a:buClr>
                <a:srgbClr val="000000"/>
              </a:buClr>
              <a:buSzPts val="5500"/>
              <a:buFont typeface="Arial"/>
              <a:buNone/>
            </a:pPr>
            <a:r>
              <a:rPr lang="en-US" sz="4000"/>
              <a:t>As an illustration, we can use expressions such as "people with albinism", "pupils with dyslexia", "female people with intellectual disabilities" and, of course, "people with disabilities".</a:t>
            </a:r>
            <a:endParaRPr sz="4000"/>
          </a:p>
        </p:txBody>
      </p:sp>
      <p:sp>
        <p:nvSpPr>
          <p:cNvPr id="509" name="Google Shape;509;p13"/>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17</a:t>
            </a:fld>
            <a:endParaRPr/>
          </a:p>
        </p:txBody>
      </p:sp>
      <p:pic>
        <p:nvPicPr>
          <p:cNvPr id="3" name="Audio 2">
            <a:hlinkClick r:id="" action="ppaction://media"/>
            <a:extLst>
              <a:ext uri="{FF2B5EF4-FFF2-40B4-BE49-F238E27FC236}">
                <a16:creationId xmlns:a16="http://schemas.microsoft.com/office/drawing/2014/main" id="{B1434A19-5860-98C6-A574-4319CF321D6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5050"/>
    </mc:Choice>
    <mc:Fallback>
      <p:transition spd="slow" advTm="45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14"/>
          <p:cNvSpPr txBox="1">
            <a:spLocks noGrp="1"/>
          </p:cNvSpPr>
          <p:nvPr>
            <p:ph type="body" idx="4294967295"/>
          </p:nvPr>
        </p:nvSpPr>
        <p:spPr>
          <a:xfrm>
            <a:off x="2605275" y="2514600"/>
            <a:ext cx="12424800" cy="86919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5500"/>
              <a:buFont typeface="Arial"/>
              <a:buNone/>
            </a:pPr>
            <a:r>
              <a:rPr lang="en-US" sz="4300" b="1"/>
              <a:t>2. Avoid using categorisations and generalisations.</a:t>
            </a:r>
            <a:endParaRPr sz="4300"/>
          </a:p>
          <a:p>
            <a:pPr marL="0" lvl="0" indent="0" algn="just" rtl="0">
              <a:lnSpc>
                <a:spcPct val="100000"/>
              </a:lnSpc>
              <a:spcBef>
                <a:spcPts val="1800"/>
              </a:spcBef>
              <a:spcAft>
                <a:spcPts val="0"/>
              </a:spcAft>
              <a:buClr>
                <a:srgbClr val="000000"/>
              </a:buClr>
              <a:buSzPts val="5500"/>
              <a:buFont typeface="Arial"/>
              <a:buNone/>
            </a:pPr>
            <a:r>
              <a:rPr lang="en-US" sz="4300"/>
              <a:t>Disability is an inherent aspect of human existence and should not be exaggerated or sensationalized. People with disabilities should not be portrayed as inspirational or as having extraordinary abilities. Refusal to refer to them as "brave" or "outdated" is patronising. </a:t>
            </a:r>
            <a:endParaRPr sz="4300"/>
          </a:p>
          <a:p>
            <a:pPr marL="0" lvl="0" indent="0" algn="just" rtl="0">
              <a:lnSpc>
                <a:spcPct val="100000"/>
              </a:lnSpc>
              <a:spcBef>
                <a:spcPts val="1800"/>
              </a:spcBef>
              <a:spcAft>
                <a:spcPts val="0"/>
              </a:spcAft>
              <a:buClr>
                <a:srgbClr val="000000"/>
              </a:buClr>
              <a:buSzPts val="5500"/>
              <a:buFont typeface="Arial"/>
              <a:buNone/>
            </a:pPr>
            <a:r>
              <a:rPr lang="en-US" sz="4300"/>
              <a:t>The term "survivor" is sometimes used to describe those who have successfully adapted to a medical condition, but some find the rhetoric of war inappropriate and unpleasant.</a:t>
            </a:r>
            <a:endParaRPr sz="4300"/>
          </a:p>
          <a:p>
            <a:pPr marL="0" lvl="0" indent="0" algn="l" rtl="0">
              <a:lnSpc>
                <a:spcPct val="100000"/>
              </a:lnSpc>
              <a:spcBef>
                <a:spcPts val="1800"/>
              </a:spcBef>
              <a:spcAft>
                <a:spcPts val="0"/>
              </a:spcAft>
              <a:buClr>
                <a:srgbClr val="000000"/>
              </a:buClr>
              <a:buSzPts val="5500"/>
              <a:buFont typeface="Helvetica Neue"/>
              <a:buNone/>
            </a:pPr>
            <a:endParaRPr/>
          </a:p>
        </p:txBody>
      </p:sp>
      <p:sp>
        <p:nvSpPr>
          <p:cNvPr id="515" name="Google Shape;515;p14"/>
          <p:cNvSpPr txBox="1">
            <a:spLocks noGrp="1"/>
          </p:cNvSpPr>
          <p:nvPr>
            <p:ph type="title"/>
          </p:nvPr>
        </p:nvSpPr>
        <p:spPr>
          <a:xfrm>
            <a:off x="3105584" y="929886"/>
            <a:ext cx="19515900" cy="1527300"/>
          </a:xfrm>
          <a:prstGeom prst="rect">
            <a:avLst/>
          </a:prstGeom>
          <a:noFill/>
          <a:ln>
            <a:noFill/>
          </a:ln>
        </p:spPr>
        <p:txBody>
          <a:bodyPr spcFirstLastPara="1" wrap="square" lIns="50800" tIns="50800" rIns="50800" bIns="50800" anchor="t" anchorCtr="0">
            <a:noAutofit/>
          </a:bodyPr>
          <a:lstStyle/>
          <a:p>
            <a:pPr marL="0" lvl="0" indent="0" algn="l" rtl="0">
              <a:spcBef>
                <a:spcPts val="0"/>
              </a:spcBef>
              <a:spcAft>
                <a:spcPts val="0"/>
              </a:spcAft>
              <a:buClr>
                <a:schemeClr val="dk1"/>
              </a:buClr>
              <a:buSzPts val="6570"/>
              <a:buFont typeface="Arial"/>
              <a:buNone/>
            </a:pPr>
            <a:r>
              <a:rPr lang="en-US" sz="5770">
                <a:latin typeface="Lexend Medium"/>
                <a:ea typeface="Lexend Medium"/>
                <a:cs typeface="Lexend Medium"/>
                <a:sym typeface="Lexend Medium"/>
              </a:rPr>
              <a:t>3. Guidelines for using a disability-inclusive language</a:t>
            </a:r>
            <a:endParaRPr sz="5970">
              <a:latin typeface="Lexend Medium"/>
              <a:ea typeface="Lexend Medium"/>
              <a:cs typeface="Lexend Medium"/>
              <a:sym typeface="Lexend Medium"/>
            </a:endParaRPr>
          </a:p>
        </p:txBody>
      </p:sp>
      <p:pic>
        <p:nvPicPr>
          <p:cNvPr id="516" name="Google Shape;516;p14"/>
          <p:cNvPicPr preferRelativeResize="0"/>
          <p:nvPr/>
        </p:nvPicPr>
        <p:blipFill rotWithShape="1">
          <a:blip r:embed="rId5">
            <a:alphaModFix/>
          </a:blip>
          <a:srcRect l="24436" r="24431"/>
          <a:stretch/>
        </p:blipFill>
        <p:spPr>
          <a:xfrm>
            <a:off x="15577650" y="2874950"/>
            <a:ext cx="6716500" cy="8748298"/>
          </a:xfrm>
          <a:prstGeom prst="rect">
            <a:avLst/>
          </a:prstGeom>
          <a:noFill/>
          <a:ln w="9525" cap="flat" cmpd="sng">
            <a:solidFill>
              <a:srgbClr val="FF9900"/>
            </a:solidFill>
            <a:prstDash val="solid"/>
            <a:round/>
            <a:headEnd type="none" w="sm" len="sm"/>
            <a:tailEnd type="none" w="sm" len="sm"/>
          </a:ln>
          <a:effectLst>
            <a:outerShdw dist="209550" dir="3240000" algn="bl" rotWithShape="0">
              <a:srgbClr val="FF9900"/>
            </a:outerShdw>
          </a:effectLst>
        </p:spPr>
      </p:pic>
      <p:sp>
        <p:nvSpPr>
          <p:cNvPr id="517" name="Google Shape;517;p14"/>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18</a:t>
            </a:fld>
            <a:endParaRPr/>
          </a:p>
        </p:txBody>
      </p:sp>
      <p:pic>
        <p:nvPicPr>
          <p:cNvPr id="3" name="Audio 2">
            <a:hlinkClick r:id="" action="ppaction://media"/>
            <a:extLst>
              <a:ext uri="{FF2B5EF4-FFF2-40B4-BE49-F238E27FC236}">
                <a16:creationId xmlns:a16="http://schemas.microsoft.com/office/drawing/2014/main" id="{1CDCF481-F331-E558-9E87-55135D9F351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6997"/>
    </mc:Choice>
    <mc:Fallback>
      <p:transition spd="slow" advTm="36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15"/>
          <p:cNvSpPr txBox="1">
            <a:spLocks noGrp="1"/>
          </p:cNvSpPr>
          <p:nvPr>
            <p:ph type="body" idx="4294967295"/>
          </p:nvPr>
        </p:nvSpPr>
        <p:spPr>
          <a:xfrm>
            <a:off x="2643575" y="2914650"/>
            <a:ext cx="19632300" cy="88296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5500"/>
              <a:buFont typeface="Arial"/>
              <a:buNone/>
            </a:pPr>
            <a:r>
              <a:rPr lang="en-US" sz="4000" b="1"/>
              <a:t>3. Avoid using condescending euphemisms </a:t>
            </a:r>
            <a:endParaRPr sz="4000"/>
          </a:p>
          <a:p>
            <a:pPr marL="0" lvl="0" indent="0" algn="l" rtl="0">
              <a:lnSpc>
                <a:spcPct val="100000"/>
              </a:lnSpc>
              <a:spcBef>
                <a:spcPts val="1800"/>
              </a:spcBef>
              <a:spcAft>
                <a:spcPts val="0"/>
              </a:spcAft>
              <a:buClr>
                <a:srgbClr val="000000"/>
              </a:buClr>
              <a:buSzPts val="5500"/>
              <a:buFont typeface="Arial"/>
              <a:buNone/>
            </a:pPr>
            <a:r>
              <a:rPr lang="en-US" sz="4000"/>
              <a:t>The use of euphemisms such as 'people with different abilities' and 'people of all abilities' can be seen as patronising or disrespectful, as they deny impairments.</a:t>
            </a:r>
            <a:endParaRPr sz="4000"/>
          </a:p>
          <a:p>
            <a:pPr marL="0" lvl="0" indent="0" algn="l" rtl="0">
              <a:lnSpc>
                <a:spcPct val="100000"/>
              </a:lnSpc>
              <a:spcBef>
                <a:spcPts val="1800"/>
              </a:spcBef>
              <a:spcAft>
                <a:spcPts val="0"/>
              </a:spcAft>
              <a:buClr>
                <a:srgbClr val="000000"/>
              </a:buClr>
              <a:buSzPts val="5500"/>
              <a:buFont typeface="Arial"/>
              <a:buNone/>
            </a:pPr>
            <a:r>
              <a:rPr lang="en-US" sz="4000"/>
              <a:t>The term "disabled" is considered more neutral than "handicapped" and the term "special" is often criticised for stigmatising differences between people with disabilities. Instead, neutral or positive language, such as 'adapted assistance', should be used. The term 'special education' is often associated with negative implications and should be avoided</a:t>
            </a:r>
            <a:endParaRPr sz="4000"/>
          </a:p>
        </p:txBody>
      </p:sp>
      <p:sp>
        <p:nvSpPr>
          <p:cNvPr id="523" name="Google Shape;523;p15"/>
          <p:cNvSpPr txBox="1">
            <a:spLocks noGrp="1"/>
          </p:cNvSpPr>
          <p:nvPr>
            <p:ph type="title"/>
          </p:nvPr>
        </p:nvSpPr>
        <p:spPr>
          <a:xfrm>
            <a:off x="3105575" y="929875"/>
            <a:ext cx="20329500" cy="15273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6570"/>
              <a:buFont typeface="Arial"/>
              <a:buNone/>
            </a:pPr>
            <a:r>
              <a:rPr lang="en-US" sz="5970">
                <a:latin typeface="Lexend Medium"/>
                <a:ea typeface="Lexend Medium"/>
                <a:cs typeface="Lexend Medium"/>
                <a:sym typeface="Lexend Medium"/>
              </a:rPr>
              <a:t>3. Guidelines for using a disability-inclusive language</a:t>
            </a:r>
            <a:endParaRPr sz="5970">
              <a:latin typeface="Lexend Medium"/>
              <a:ea typeface="Lexend Medium"/>
              <a:cs typeface="Lexend Medium"/>
              <a:sym typeface="Lexend Medium"/>
            </a:endParaRPr>
          </a:p>
          <a:p>
            <a:pPr marL="0" lvl="0" indent="0" algn="l" rtl="0">
              <a:lnSpc>
                <a:spcPct val="100000"/>
              </a:lnSpc>
              <a:spcBef>
                <a:spcPts val="0"/>
              </a:spcBef>
              <a:spcAft>
                <a:spcPts val="0"/>
              </a:spcAft>
              <a:buClr>
                <a:srgbClr val="000000"/>
              </a:buClr>
              <a:buSzPts val="6570"/>
              <a:buFont typeface="Arial"/>
              <a:buNone/>
            </a:pPr>
            <a:endParaRPr sz="5970">
              <a:latin typeface="Lexend Medium"/>
              <a:ea typeface="Lexend Medium"/>
              <a:cs typeface="Lexend Medium"/>
              <a:sym typeface="Lexend Medium"/>
            </a:endParaRPr>
          </a:p>
        </p:txBody>
      </p:sp>
      <p:sp>
        <p:nvSpPr>
          <p:cNvPr id="524" name="Google Shape;524;p15"/>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19</a:t>
            </a:fld>
            <a:endParaRPr/>
          </a:p>
        </p:txBody>
      </p:sp>
      <p:pic>
        <p:nvPicPr>
          <p:cNvPr id="3" name="Audio 2">
            <a:hlinkClick r:id="" action="ppaction://media"/>
            <a:extLst>
              <a:ext uri="{FF2B5EF4-FFF2-40B4-BE49-F238E27FC236}">
                <a16:creationId xmlns:a16="http://schemas.microsoft.com/office/drawing/2014/main" id="{86FF929A-3F6D-B474-9B25-9EBF527F186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0961"/>
    </mc:Choice>
    <mc:Fallback>
      <p:transition spd="slow" advTm="40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E2E7"/>
        </a:solidFill>
        <a:effectLst/>
      </p:bgPr>
    </p:bg>
    <p:spTree>
      <p:nvGrpSpPr>
        <p:cNvPr id="1" name="Shape 394"/>
        <p:cNvGrpSpPr/>
        <p:nvPr/>
      </p:nvGrpSpPr>
      <p:grpSpPr>
        <a:xfrm>
          <a:off x="0" y="0"/>
          <a:ext cx="0" cy="0"/>
          <a:chOff x="0" y="0"/>
          <a:chExt cx="0" cy="0"/>
        </a:xfrm>
      </p:grpSpPr>
      <p:sp>
        <p:nvSpPr>
          <p:cNvPr id="395" name="Google Shape;395;g2ed470bbc4d_0_125"/>
          <p:cNvSpPr txBox="1">
            <a:spLocks noGrp="1"/>
          </p:cNvSpPr>
          <p:nvPr>
            <p:ph type="title"/>
          </p:nvPr>
        </p:nvSpPr>
        <p:spPr>
          <a:xfrm>
            <a:off x="3105584" y="929886"/>
            <a:ext cx="19515900" cy="1527300"/>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000000"/>
              </a:buClr>
              <a:buSzPts val="8500"/>
              <a:buFont typeface="Helvetica Neue"/>
              <a:buNone/>
            </a:pPr>
            <a:r>
              <a:rPr lang="en-US" sz="8000">
                <a:latin typeface="Lexend Medium"/>
                <a:ea typeface="Lexend Medium"/>
                <a:cs typeface="Lexend Medium"/>
                <a:sym typeface="Lexend Medium"/>
              </a:rPr>
              <a:t>Lesson structure</a:t>
            </a:r>
            <a:endParaRPr sz="8000">
              <a:latin typeface="Lexend Medium"/>
              <a:ea typeface="Lexend Medium"/>
              <a:cs typeface="Lexend Medium"/>
              <a:sym typeface="Lexend Medium"/>
            </a:endParaRPr>
          </a:p>
        </p:txBody>
      </p:sp>
      <p:sp>
        <p:nvSpPr>
          <p:cNvPr id="396" name="Google Shape;396;g2ed470bbc4d_0_125"/>
          <p:cNvSpPr txBox="1">
            <a:spLocks noGrp="1"/>
          </p:cNvSpPr>
          <p:nvPr>
            <p:ph type="body" idx="4294967295"/>
          </p:nvPr>
        </p:nvSpPr>
        <p:spPr>
          <a:xfrm>
            <a:off x="2662725" y="2758525"/>
            <a:ext cx="20073600" cy="89460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SzPts val="4000"/>
              <a:buNone/>
            </a:pPr>
            <a:r>
              <a:rPr lang="en-US" sz="4000"/>
              <a:t>Online verbal communication techniques - the importance of words and how they can influence perception</a:t>
            </a:r>
            <a:endParaRPr sz="4000"/>
          </a:p>
          <a:p>
            <a:pPr marL="914400" lvl="0" indent="0" algn="l" rtl="0">
              <a:lnSpc>
                <a:spcPct val="100000"/>
              </a:lnSpc>
              <a:spcBef>
                <a:spcPts val="0"/>
              </a:spcBef>
              <a:spcAft>
                <a:spcPts val="0"/>
              </a:spcAft>
              <a:buClr>
                <a:schemeClr val="dk1"/>
              </a:buClr>
              <a:buSzPts val="1100"/>
              <a:buFont typeface="Arial"/>
              <a:buNone/>
            </a:pPr>
            <a:endParaRPr sz="4000"/>
          </a:p>
          <a:p>
            <a:pPr marL="1371600" lvl="0" indent="-457200" algn="l" rtl="0">
              <a:lnSpc>
                <a:spcPct val="115000"/>
              </a:lnSpc>
              <a:spcBef>
                <a:spcPts val="0"/>
              </a:spcBef>
              <a:spcAft>
                <a:spcPts val="0"/>
              </a:spcAft>
              <a:buSzPts val="4000"/>
              <a:buAutoNum type="arabicPeriod"/>
            </a:pPr>
            <a:r>
              <a:rPr lang="en-US" sz="4000"/>
              <a:t>General notions about verbal communication. The role of speech </a:t>
            </a:r>
            <a:endParaRPr sz="4000"/>
          </a:p>
          <a:p>
            <a:pPr marL="1371600" lvl="0" indent="-457200" algn="l" rtl="0">
              <a:lnSpc>
                <a:spcPct val="115000"/>
              </a:lnSpc>
              <a:spcBef>
                <a:spcPts val="0"/>
              </a:spcBef>
              <a:spcAft>
                <a:spcPts val="0"/>
              </a:spcAft>
              <a:buSzPts val="4000"/>
              <a:buAutoNum type="arabicPeriod"/>
            </a:pPr>
            <a:r>
              <a:rPr lang="en-US" sz="4000"/>
              <a:t>Use of disability-inclusive language</a:t>
            </a:r>
            <a:endParaRPr sz="4000"/>
          </a:p>
          <a:p>
            <a:pPr marL="1371600" lvl="0" indent="-457200" algn="l" rtl="0">
              <a:lnSpc>
                <a:spcPct val="115000"/>
              </a:lnSpc>
              <a:spcBef>
                <a:spcPts val="0"/>
              </a:spcBef>
              <a:spcAft>
                <a:spcPts val="0"/>
              </a:spcAft>
              <a:buSzPts val="4000"/>
              <a:buAutoNum type="arabicPeriod"/>
            </a:pPr>
            <a:r>
              <a:rPr lang="en-US" sz="4000"/>
              <a:t>Fundamentals of inclusive verbal communication</a:t>
            </a:r>
            <a:endParaRPr sz="4000"/>
          </a:p>
          <a:p>
            <a:pPr marL="1371600" lvl="0" indent="-457200" algn="l" rtl="0">
              <a:lnSpc>
                <a:spcPct val="115000"/>
              </a:lnSpc>
              <a:spcBef>
                <a:spcPts val="0"/>
              </a:spcBef>
              <a:spcAft>
                <a:spcPts val="0"/>
              </a:spcAft>
              <a:buSzPts val="4000"/>
              <a:buAutoNum type="arabicPeriod"/>
            </a:pPr>
            <a:r>
              <a:rPr lang="en-US" sz="4000"/>
              <a:t>The importance of words and how terms can influence perception</a:t>
            </a:r>
            <a:endParaRPr sz="4000"/>
          </a:p>
          <a:p>
            <a:pPr marL="1371600" lvl="0" indent="-457200" algn="l" rtl="0">
              <a:lnSpc>
                <a:spcPct val="115000"/>
              </a:lnSpc>
              <a:spcBef>
                <a:spcPts val="0"/>
              </a:spcBef>
              <a:spcAft>
                <a:spcPts val="0"/>
              </a:spcAft>
              <a:buSzPts val="4000"/>
              <a:buAutoNum type="arabicPeriod"/>
            </a:pPr>
            <a:r>
              <a:rPr lang="en-US" sz="4000"/>
              <a:t>The power of speech and its properties in influencing behaviour</a:t>
            </a:r>
            <a:endParaRPr sz="4000"/>
          </a:p>
          <a:p>
            <a:pPr marL="1371600" lvl="0" indent="-457200" algn="l" rtl="0">
              <a:lnSpc>
                <a:spcPct val="115000"/>
              </a:lnSpc>
              <a:spcBef>
                <a:spcPts val="0"/>
              </a:spcBef>
              <a:spcAft>
                <a:spcPts val="0"/>
              </a:spcAft>
              <a:buSzPts val="4000"/>
              <a:buAutoNum type="arabicPeriod"/>
            </a:pPr>
            <a:r>
              <a:rPr lang="en-US" sz="4000"/>
              <a:t>Language techniques that make verbal communication difficult or NOT</a:t>
            </a:r>
            <a:endParaRPr sz="4000"/>
          </a:p>
          <a:p>
            <a:pPr marL="1371600" lvl="0" indent="-457200" algn="l" rtl="0">
              <a:lnSpc>
                <a:spcPct val="115000"/>
              </a:lnSpc>
              <a:spcBef>
                <a:spcPts val="0"/>
              </a:spcBef>
              <a:spcAft>
                <a:spcPts val="0"/>
              </a:spcAft>
              <a:buSzPts val="4000"/>
              <a:buAutoNum type="arabicPeriod"/>
            </a:pPr>
            <a:r>
              <a:rPr lang="en-US" sz="4000"/>
              <a:t>Language techniques that make verbal communication effective or So Yes</a:t>
            </a:r>
            <a:endParaRPr sz="4000"/>
          </a:p>
          <a:p>
            <a:pPr marL="914400" lvl="0" indent="0" algn="l" rtl="0">
              <a:lnSpc>
                <a:spcPct val="100000"/>
              </a:lnSpc>
              <a:spcBef>
                <a:spcPts val="1800"/>
              </a:spcBef>
              <a:spcAft>
                <a:spcPts val="0"/>
              </a:spcAft>
              <a:buClr>
                <a:schemeClr val="dk1"/>
              </a:buClr>
              <a:buSzPts val="1100"/>
              <a:buFont typeface="Arial"/>
              <a:buNone/>
            </a:pPr>
            <a:r>
              <a:rPr lang="en-US" sz="4000"/>
              <a:t>     Conclusions</a:t>
            </a:r>
            <a:endParaRPr sz="4000"/>
          </a:p>
        </p:txBody>
      </p:sp>
      <p:pic>
        <p:nvPicPr>
          <p:cNvPr id="397" name="Google Shape;397;g2ed470bbc4d_0_125"/>
          <p:cNvPicPr preferRelativeResize="0"/>
          <p:nvPr/>
        </p:nvPicPr>
        <p:blipFill rotWithShape="1">
          <a:blip r:embed="rId5">
            <a:alphaModFix/>
          </a:blip>
          <a:srcRect/>
          <a:stretch/>
        </p:blipFill>
        <p:spPr>
          <a:xfrm rot="7839708">
            <a:off x="1290729" y="6033312"/>
            <a:ext cx="2067342" cy="1922625"/>
          </a:xfrm>
          <a:prstGeom prst="rect">
            <a:avLst/>
          </a:prstGeom>
          <a:noFill/>
          <a:ln>
            <a:noFill/>
          </a:ln>
        </p:spPr>
      </p:pic>
      <p:sp>
        <p:nvSpPr>
          <p:cNvPr id="398" name="Google Shape;398;g2ed470bbc4d_0_125"/>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2</a:t>
            </a:fld>
            <a:endParaRPr/>
          </a:p>
        </p:txBody>
      </p:sp>
      <p:pic>
        <p:nvPicPr>
          <p:cNvPr id="4" name="Audio 3">
            <a:hlinkClick r:id="" action="ppaction://media"/>
            <a:extLst>
              <a:ext uri="{FF2B5EF4-FFF2-40B4-BE49-F238E27FC236}">
                <a16:creationId xmlns:a16="http://schemas.microsoft.com/office/drawing/2014/main" id="{6779C657-2D61-E1E9-1D42-3765FC19155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9367"/>
    </mc:Choice>
    <mc:Fallback>
      <p:transition spd="slow" advTm="4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6"/>
          <p:cNvSpPr txBox="1">
            <a:spLocks noGrp="1"/>
          </p:cNvSpPr>
          <p:nvPr>
            <p:ph type="body" idx="4294967295"/>
          </p:nvPr>
        </p:nvSpPr>
        <p:spPr>
          <a:xfrm>
            <a:off x="2605275" y="2514600"/>
            <a:ext cx="20572200" cy="101220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4800"/>
              <a:buFont typeface="Arial"/>
              <a:buNone/>
            </a:pPr>
            <a:r>
              <a:rPr lang="en-US" sz="4000" b="1"/>
              <a:t>4. Disability is neither a medical condition nor a challenge.</a:t>
            </a:r>
            <a:endParaRPr sz="4000"/>
          </a:p>
          <a:p>
            <a:pPr marL="0" lvl="0" indent="0" algn="l" rtl="0">
              <a:lnSpc>
                <a:spcPct val="100000"/>
              </a:lnSpc>
              <a:spcBef>
                <a:spcPts val="1800"/>
              </a:spcBef>
              <a:spcAft>
                <a:spcPts val="0"/>
              </a:spcAft>
              <a:buClr>
                <a:srgbClr val="000000"/>
              </a:buClr>
              <a:buSzPts val="4400"/>
              <a:buFont typeface="Arial"/>
              <a:buNone/>
            </a:pPr>
            <a:r>
              <a:rPr lang="en-US" sz="4000"/>
              <a:t>The medical model of disability sees disability as a health condition to be corrected, while the charitable model sees it as a burden to be solved.</a:t>
            </a:r>
            <a:endParaRPr sz="4000"/>
          </a:p>
          <a:p>
            <a:pPr marL="0" lvl="0" indent="0" algn="l" rtl="0">
              <a:lnSpc>
                <a:spcPct val="100000"/>
              </a:lnSpc>
              <a:spcBef>
                <a:spcPts val="1800"/>
              </a:spcBef>
              <a:spcAft>
                <a:spcPts val="0"/>
              </a:spcAft>
              <a:buClr>
                <a:srgbClr val="000000"/>
              </a:buClr>
              <a:buSzPts val="4400"/>
              <a:buFont typeface="Arial"/>
              <a:buNone/>
            </a:pPr>
            <a:r>
              <a:rPr lang="en-US" sz="4000"/>
              <a:t>This approach maintains unfavourable stereotypes and unfair labelling. People with disabilities should not be labelled as patients unless they are receiving medical treatment. Instead, they should be referred to as a 'person with dyslexia' or a 'person who has dyslexia'. People-centred terminology should be used and phrases such as "a person has [a disability]" or "a person is [blind/deaf/blind]" may be used. The term "victim" should only be used when directly applicable.</a:t>
            </a:r>
            <a:endParaRPr sz="4000"/>
          </a:p>
        </p:txBody>
      </p:sp>
      <p:sp>
        <p:nvSpPr>
          <p:cNvPr id="530" name="Google Shape;530;p16"/>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20</a:t>
            </a:fld>
            <a:endParaRPr/>
          </a:p>
        </p:txBody>
      </p:sp>
      <p:sp>
        <p:nvSpPr>
          <p:cNvPr id="531" name="Google Shape;531;p16"/>
          <p:cNvSpPr txBox="1">
            <a:spLocks noGrp="1"/>
          </p:cNvSpPr>
          <p:nvPr>
            <p:ph type="title"/>
          </p:nvPr>
        </p:nvSpPr>
        <p:spPr>
          <a:xfrm>
            <a:off x="3105575" y="929875"/>
            <a:ext cx="20329500" cy="15273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6570"/>
              <a:buFont typeface="Arial"/>
              <a:buNone/>
            </a:pPr>
            <a:r>
              <a:rPr lang="en-US" sz="5970">
                <a:latin typeface="Lexend Medium"/>
                <a:ea typeface="Lexend Medium"/>
                <a:cs typeface="Lexend Medium"/>
                <a:sym typeface="Lexend Medium"/>
              </a:rPr>
              <a:t>3. Guidelines for using a disability-inclusive language</a:t>
            </a:r>
            <a:endParaRPr sz="5970">
              <a:latin typeface="Lexend Medium"/>
              <a:ea typeface="Lexend Medium"/>
              <a:cs typeface="Lexend Medium"/>
              <a:sym typeface="Lexend Medium"/>
            </a:endParaRPr>
          </a:p>
          <a:p>
            <a:pPr marL="0" lvl="0" indent="0" algn="l" rtl="0">
              <a:lnSpc>
                <a:spcPct val="100000"/>
              </a:lnSpc>
              <a:spcBef>
                <a:spcPts val="0"/>
              </a:spcBef>
              <a:spcAft>
                <a:spcPts val="0"/>
              </a:spcAft>
              <a:buClr>
                <a:srgbClr val="000000"/>
              </a:buClr>
              <a:buSzPts val="6570"/>
              <a:buFont typeface="Arial"/>
              <a:buNone/>
            </a:pPr>
            <a:endParaRPr sz="5970">
              <a:latin typeface="Lexend Medium"/>
              <a:ea typeface="Lexend Medium"/>
              <a:cs typeface="Lexend Medium"/>
              <a:sym typeface="Lexend Medium"/>
            </a:endParaRPr>
          </a:p>
        </p:txBody>
      </p:sp>
      <p:pic>
        <p:nvPicPr>
          <p:cNvPr id="3" name="Audio 2">
            <a:hlinkClick r:id="" action="ppaction://media"/>
            <a:extLst>
              <a:ext uri="{FF2B5EF4-FFF2-40B4-BE49-F238E27FC236}">
                <a16:creationId xmlns:a16="http://schemas.microsoft.com/office/drawing/2014/main" id="{7B913902-64F8-9175-F6FC-D479978EC16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1510"/>
    </mc:Choice>
    <mc:Fallback>
      <p:transition spd="slow" advTm="51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7"/>
          <p:cNvSpPr txBox="1">
            <a:spLocks noGrp="1"/>
          </p:cNvSpPr>
          <p:nvPr>
            <p:ph type="body" idx="4294967295"/>
          </p:nvPr>
        </p:nvSpPr>
        <p:spPr>
          <a:xfrm>
            <a:off x="2586125" y="2514600"/>
            <a:ext cx="20516400" cy="89025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4400"/>
              <a:buFont typeface="Arial"/>
              <a:buNone/>
            </a:pPr>
            <a:r>
              <a:rPr lang="en-US" sz="4000" b="1"/>
              <a:t>5. Use appropriate language in verbal and casual speech.</a:t>
            </a:r>
            <a:endParaRPr sz="4000"/>
          </a:p>
          <a:p>
            <a:pPr marL="0" lvl="0" indent="0" algn="l" rtl="0">
              <a:lnSpc>
                <a:spcPct val="100000"/>
              </a:lnSpc>
              <a:spcBef>
                <a:spcPts val="1800"/>
              </a:spcBef>
              <a:spcAft>
                <a:spcPts val="0"/>
              </a:spcAft>
              <a:buClr>
                <a:srgbClr val="000000"/>
              </a:buClr>
              <a:buSzPts val="4000"/>
              <a:buFont typeface="Arial"/>
              <a:buNone/>
            </a:pPr>
            <a:r>
              <a:rPr lang="en-US" sz="4000"/>
              <a:t>Most people with disabilities can easily cope with vocabulary commonly used in everyday situations. To include a person who uses a wheelchair, you can suggest "let's go for a walk". Similarly, to communicate with someone who is deaf, you can ask "have you heard the news?". However, expressions such as "blind as a bat" or "deaf as a post" are inappropriate and should be avoided, even in casual situations. </a:t>
            </a:r>
            <a:endParaRPr sz="4000"/>
          </a:p>
          <a:p>
            <a:pPr marL="0" lvl="0" indent="0" algn="l" rtl="0">
              <a:lnSpc>
                <a:spcPct val="100000"/>
              </a:lnSpc>
              <a:spcBef>
                <a:spcPts val="1800"/>
              </a:spcBef>
              <a:spcAft>
                <a:spcPts val="0"/>
              </a:spcAft>
              <a:buClr>
                <a:srgbClr val="000000"/>
              </a:buClr>
              <a:buSzPts val="4000"/>
              <a:buFont typeface="Arial"/>
              <a:buNone/>
            </a:pPr>
            <a:r>
              <a:rPr lang="en-US" sz="4000"/>
              <a:t>Incorrect use of terms can also be inappropriate and offensive, so refrain from stating "I think I have Alzheimer's" when you forget something or "they're paranoid" when others seem to act with extreme distrust. Avoid using disability-related terminology as an offensive or critical phrase. Avoid using the term "lame" as a substitute for "boring" or "uncool".</a:t>
            </a:r>
            <a:endParaRPr sz="4000"/>
          </a:p>
        </p:txBody>
      </p:sp>
      <p:sp>
        <p:nvSpPr>
          <p:cNvPr id="537" name="Google Shape;537;p17"/>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21</a:t>
            </a:fld>
            <a:endParaRPr/>
          </a:p>
        </p:txBody>
      </p:sp>
      <p:sp>
        <p:nvSpPr>
          <p:cNvPr id="538" name="Google Shape;538;p17"/>
          <p:cNvSpPr txBox="1">
            <a:spLocks noGrp="1"/>
          </p:cNvSpPr>
          <p:nvPr>
            <p:ph type="title"/>
          </p:nvPr>
        </p:nvSpPr>
        <p:spPr>
          <a:xfrm>
            <a:off x="3105575" y="929875"/>
            <a:ext cx="20329500" cy="15273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6570"/>
              <a:buFont typeface="Arial"/>
              <a:buNone/>
            </a:pPr>
            <a:r>
              <a:rPr lang="en-US" sz="5970">
                <a:latin typeface="Lexend Medium"/>
                <a:ea typeface="Lexend Medium"/>
                <a:cs typeface="Lexend Medium"/>
                <a:sym typeface="Lexend Medium"/>
              </a:rPr>
              <a:t>3. Guidelines for using a disability-inclusive language</a:t>
            </a:r>
            <a:endParaRPr sz="5970">
              <a:latin typeface="Lexend Medium"/>
              <a:ea typeface="Lexend Medium"/>
              <a:cs typeface="Lexend Medium"/>
              <a:sym typeface="Lexend Medium"/>
            </a:endParaRPr>
          </a:p>
          <a:p>
            <a:pPr marL="0" lvl="0" indent="0" algn="l" rtl="0">
              <a:lnSpc>
                <a:spcPct val="100000"/>
              </a:lnSpc>
              <a:spcBef>
                <a:spcPts val="0"/>
              </a:spcBef>
              <a:spcAft>
                <a:spcPts val="0"/>
              </a:spcAft>
              <a:buClr>
                <a:srgbClr val="000000"/>
              </a:buClr>
              <a:buSzPts val="6570"/>
              <a:buFont typeface="Arial"/>
              <a:buNone/>
            </a:pPr>
            <a:endParaRPr sz="5970">
              <a:latin typeface="Lexend Medium"/>
              <a:ea typeface="Lexend Medium"/>
              <a:cs typeface="Lexend Medium"/>
              <a:sym typeface="Lexend Medium"/>
            </a:endParaRPr>
          </a:p>
        </p:txBody>
      </p:sp>
      <p:pic>
        <p:nvPicPr>
          <p:cNvPr id="3" name="Audio 2">
            <a:hlinkClick r:id="" action="ppaction://media"/>
            <a:extLst>
              <a:ext uri="{FF2B5EF4-FFF2-40B4-BE49-F238E27FC236}">
                <a16:creationId xmlns:a16="http://schemas.microsoft.com/office/drawing/2014/main" id="{DF1F4DB8-66BA-BE38-36DA-4013E94558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9074"/>
    </mc:Choice>
    <mc:Fallback>
      <p:transition spd="slow" advTm="59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42"/>
        <p:cNvGrpSpPr/>
        <p:nvPr/>
      </p:nvGrpSpPr>
      <p:grpSpPr>
        <a:xfrm>
          <a:off x="0" y="0"/>
          <a:ext cx="0" cy="0"/>
          <a:chOff x="0" y="0"/>
          <a:chExt cx="0" cy="0"/>
        </a:xfrm>
      </p:grpSpPr>
      <p:sp>
        <p:nvSpPr>
          <p:cNvPr id="543" name="Google Shape;543;g2ec2e35801e_0_399"/>
          <p:cNvSpPr/>
          <p:nvPr/>
        </p:nvSpPr>
        <p:spPr>
          <a:xfrm>
            <a:off x="1920001" y="2552395"/>
            <a:ext cx="4415400" cy="2483400"/>
          </a:xfrm>
          <a:prstGeom prst="ellipse">
            <a:avLst/>
          </a:prstGeom>
          <a:noFill/>
          <a:ln w="9525" cap="flat" cmpd="sng">
            <a:solidFill>
              <a:schemeClr val="lt1"/>
            </a:solidFill>
            <a:prstDash val="solid"/>
            <a:round/>
            <a:headEnd type="none" w="sm" len="sm"/>
            <a:tailEnd type="none" w="sm" len="sm"/>
          </a:ln>
        </p:spPr>
        <p:txBody>
          <a:bodyPr spcFirstLastPara="1" wrap="square" lIns="252650" tIns="252650" rIns="252650" bIns="25265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Arial"/>
                <a:ea typeface="Arial"/>
                <a:cs typeface="Arial"/>
                <a:sym typeface="Arial"/>
              </a:rPr>
              <a:t> </a:t>
            </a:r>
            <a:endParaRPr sz="4000" b="0" i="0" u="none" strike="noStrike" cap="none">
              <a:solidFill>
                <a:srgbClr val="000000"/>
              </a:solidFill>
              <a:latin typeface="Arial"/>
              <a:ea typeface="Arial"/>
              <a:cs typeface="Arial"/>
              <a:sym typeface="Arial"/>
            </a:endParaRPr>
          </a:p>
        </p:txBody>
      </p:sp>
      <p:sp>
        <p:nvSpPr>
          <p:cNvPr id="544" name="Google Shape;544;g2ec2e35801e_0_399"/>
          <p:cNvSpPr txBox="1">
            <a:spLocks noGrp="1"/>
          </p:cNvSpPr>
          <p:nvPr>
            <p:ph type="title"/>
          </p:nvPr>
        </p:nvSpPr>
        <p:spPr>
          <a:xfrm>
            <a:off x="766250" y="7016850"/>
            <a:ext cx="9022800" cy="2991000"/>
          </a:xfrm>
          <a:prstGeom prst="rect">
            <a:avLst/>
          </a:prstGeom>
          <a:noFill/>
          <a:ln>
            <a:noFill/>
          </a:ln>
        </p:spPr>
        <p:txBody>
          <a:bodyPr spcFirstLastPara="1" wrap="square" lIns="252650" tIns="252650" rIns="252650" bIns="252650" anchor="ctr" anchorCtr="0">
            <a:noAutofit/>
          </a:bodyPr>
          <a:lstStyle/>
          <a:p>
            <a:pPr marL="0" lvl="0" indent="0" algn="l" rtl="0">
              <a:lnSpc>
                <a:spcPct val="100000"/>
              </a:lnSpc>
              <a:spcBef>
                <a:spcPts val="0"/>
              </a:spcBef>
              <a:spcAft>
                <a:spcPts val="0"/>
              </a:spcAft>
              <a:buSzPts val="9800"/>
              <a:buNone/>
            </a:pPr>
            <a:r>
              <a:rPr lang="en-US" sz="8900">
                <a:solidFill>
                  <a:schemeClr val="accent1"/>
                </a:solidFill>
              </a:rPr>
              <a:t>Importance of words and how terms can influence perception</a:t>
            </a:r>
            <a:endParaRPr sz="8900">
              <a:solidFill>
                <a:schemeClr val="accent1"/>
              </a:solidFill>
            </a:endParaRPr>
          </a:p>
        </p:txBody>
      </p:sp>
      <p:sp>
        <p:nvSpPr>
          <p:cNvPr id="545" name="Google Shape;545;g2ec2e35801e_0_399"/>
          <p:cNvSpPr txBox="1">
            <a:spLocks noGrp="1"/>
          </p:cNvSpPr>
          <p:nvPr>
            <p:ph type="title" idx="2"/>
          </p:nvPr>
        </p:nvSpPr>
        <p:spPr>
          <a:xfrm>
            <a:off x="2498399" y="2671595"/>
            <a:ext cx="3258600" cy="2244600"/>
          </a:xfrm>
          <a:prstGeom prst="rect">
            <a:avLst/>
          </a:prstGeom>
          <a:noFill/>
          <a:ln>
            <a:noFill/>
          </a:ln>
        </p:spPr>
        <p:txBody>
          <a:bodyPr spcFirstLastPara="1" wrap="square" lIns="252650" tIns="252650" rIns="252650" bIns="252650" anchor="ctr" anchorCtr="0">
            <a:noAutofit/>
          </a:bodyPr>
          <a:lstStyle/>
          <a:p>
            <a:pPr marL="0" lvl="0" indent="0" algn="ctr" rtl="0">
              <a:lnSpc>
                <a:spcPct val="100000"/>
              </a:lnSpc>
              <a:spcBef>
                <a:spcPts val="0"/>
              </a:spcBef>
              <a:spcAft>
                <a:spcPts val="0"/>
              </a:spcAft>
              <a:buSzPts val="16600"/>
              <a:buNone/>
            </a:pPr>
            <a:r>
              <a:rPr lang="en-US"/>
              <a:t>04</a:t>
            </a:r>
            <a:endParaRPr/>
          </a:p>
        </p:txBody>
      </p:sp>
      <p:pic>
        <p:nvPicPr>
          <p:cNvPr id="546" name="Google Shape;546;g2ec2e35801e_0_399"/>
          <p:cNvPicPr preferRelativeResize="0"/>
          <p:nvPr/>
        </p:nvPicPr>
        <p:blipFill rotWithShape="1">
          <a:blip r:embed="rId5">
            <a:alphaModFix/>
          </a:blip>
          <a:srcRect/>
          <a:stretch/>
        </p:blipFill>
        <p:spPr>
          <a:xfrm>
            <a:off x="11097867" y="3498800"/>
            <a:ext cx="13286124" cy="6474400"/>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pic>
        <p:nvPicPr>
          <p:cNvPr id="3" name="Audio 2">
            <a:hlinkClick r:id="" action="ppaction://media"/>
            <a:extLst>
              <a:ext uri="{FF2B5EF4-FFF2-40B4-BE49-F238E27FC236}">
                <a16:creationId xmlns:a16="http://schemas.microsoft.com/office/drawing/2014/main" id="{BF2228A3-8553-8F81-AE37-F3513BE2B8E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297"/>
    </mc:Choice>
    <mc:Fallback>
      <p:transition spd="slow" advTm="7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18"/>
          <p:cNvSpPr txBox="1">
            <a:spLocks noGrp="1"/>
          </p:cNvSpPr>
          <p:nvPr>
            <p:ph type="title"/>
          </p:nvPr>
        </p:nvSpPr>
        <p:spPr>
          <a:xfrm>
            <a:off x="3105584" y="929886"/>
            <a:ext cx="19515900" cy="15273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100000"/>
              </a:lnSpc>
              <a:spcBef>
                <a:spcPts val="0"/>
              </a:spcBef>
              <a:spcAft>
                <a:spcPts val="0"/>
              </a:spcAft>
              <a:buClr>
                <a:srgbClr val="000000"/>
              </a:buClr>
              <a:buSzPct val="89999"/>
              <a:buFont typeface="Arial"/>
              <a:buNone/>
            </a:pPr>
            <a:r>
              <a:rPr lang="en-US" sz="6666">
                <a:latin typeface="Lexend Medium"/>
                <a:ea typeface="Lexend Medium"/>
                <a:cs typeface="Lexend Medium"/>
                <a:sym typeface="Lexend Medium"/>
              </a:rPr>
              <a:t>4. Importance of words and how terms can influence perception</a:t>
            </a:r>
            <a:br>
              <a:rPr lang="en-US" sz="1800" b="1">
                <a:latin typeface="Arial"/>
                <a:ea typeface="Arial"/>
                <a:cs typeface="Arial"/>
                <a:sym typeface="Arial"/>
              </a:rPr>
            </a:br>
            <a:endParaRPr sz="1800" b="1">
              <a:latin typeface="Arial"/>
              <a:ea typeface="Arial"/>
              <a:cs typeface="Arial"/>
              <a:sym typeface="Arial"/>
            </a:endParaRPr>
          </a:p>
        </p:txBody>
      </p:sp>
      <p:sp>
        <p:nvSpPr>
          <p:cNvPr id="552" name="Google Shape;552;p18"/>
          <p:cNvSpPr txBox="1">
            <a:spLocks noGrp="1"/>
          </p:cNvSpPr>
          <p:nvPr>
            <p:ph type="body" idx="4294967295"/>
          </p:nvPr>
        </p:nvSpPr>
        <p:spPr>
          <a:xfrm>
            <a:off x="3130900" y="3260125"/>
            <a:ext cx="18328200" cy="1819800"/>
          </a:xfrm>
          <a:prstGeom prst="rect">
            <a:avLst/>
          </a:prstGeom>
          <a:noFill/>
          <a:ln>
            <a:noFill/>
          </a:ln>
        </p:spPr>
        <p:txBody>
          <a:bodyPr spcFirstLastPara="1" wrap="square" lIns="50800" tIns="50800" rIns="50800" bIns="50800" anchor="t" anchorCtr="0">
            <a:normAutofit fontScale="85000" lnSpcReduction="20000"/>
          </a:bodyPr>
          <a:lstStyle/>
          <a:p>
            <a:pPr marL="0" lvl="0" indent="0" algn="l" rtl="0">
              <a:lnSpc>
                <a:spcPct val="100000"/>
              </a:lnSpc>
              <a:spcBef>
                <a:spcPts val="0"/>
              </a:spcBef>
              <a:spcAft>
                <a:spcPts val="0"/>
              </a:spcAft>
              <a:buClr>
                <a:srgbClr val="000000"/>
              </a:buClr>
              <a:buSzPct val="120000"/>
              <a:buFont typeface="Arial"/>
              <a:buNone/>
            </a:pPr>
            <a:r>
              <a:rPr lang="en-US"/>
              <a:t>Avoid passive, victim words. Use language that respects disabled people as active individuals with control over their own lives.</a:t>
            </a:r>
            <a:endParaRPr/>
          </a:p>
          <a:p>
            <a:pPr marL="0" lvl="0" indent="0" algn="l" rtl="0">
              <a:lnSpc>
                <a:spcPct val="100000"/>
              </a:lnSpc>
              <a:spcBef>
                <a:spcPts val="0"/>
              </a:spcBef>
              <a:spcAft>
                <a:spcPts val="0"/>
              </a:spcAft>
              <a:buClr>
                <a:srgbClr val="000000"/>
              </a:buClr>
              <a:buSzPct val="120000"/>
              <a:buFont typeface="Arial"/>
              <a:buNone/>
            </a:pPr>
            <a:endParaRPr/>
          </a:p>
          <a:p>
            <a:pPr marL="0" lvl="0" indent="0" algn="l" rtl="0">
              <a:lnSpc>
                <a:spcPct val="100000"/>
              </a:lnSpc>
              <a:spcBef>
                <a:spcPts val="0"/>
              </a:spcBef>
              <a:spcAft>
                <a:spcPts val="0"/>
              </a:spcAft>
              <a:buClr>
                <a:srgbClr val="000000"/>
              </a:buClr>
              <a:buSzPct val="120000"/>
              <a:buFont typeface="Arial"/>
              <a:buNone/>
            </a:pPr>
            <a:r>
              <a:rPr lang="en-US" sz="4000"/>
              <a:t>Language that includes and takes into account people with disabilities:</a:t>
            </a:r>
            <a:endParaRPr sz="4000"/>
          </a:p>
        </p:txBody>
      </p:sp>
      <p:graphicFrame>
        <p:nvGraphicFramePr>
          <p:cNvPr id="553" name="Google Shape;553;p18"/>
          <p:cNvGraphicFramePr/>
          <p:nvPr/>
        </p:nvGraphicFramePr>
        <p:xfrm>
          <a:off x="3105580" y="5882886"/>
          <a:ext cx="18378850" cy="5377775"/>
        </p:xfrm>
        <a:graphic>
          <a:graphicData uri="http://schemas.openxmlformats.org/drawingml/2006/table">
            <a:tbl>
              <a:tblPr firstRow="1" firstCol="1" bandRow="1">
                <a:noFill/>
                <a:tableStyleId>{383FBF1A-21BC-49BB-A68B-49FD9A0AE246}</a:tableStyleId>
              </a:tblPr>
              <a:tblGrid>
                <a:gridCol w="8238875">
                  <a:extLst>
                    <a:ext uri="{9D8B030D-6E8A-4147-A177-3AD203B41FA5}">
                      <a16:colId xmlns:a16="http://schemas.microsoft.com/office/drawing/2014/main" val="20000"/>
                    </a:ext>
                  </a:extLst>
                </a:gridCol>
                <a:gridCol w="10139975">
                  <a:extLst>
                    <a:ext uri="{9D8B030D-6E8A-4147-A177-3AD203B41FA5}">
                      <a16:colId xmlns:a16="http://schemas.microsoft.com/office/drawing/2014/main" val="20001"/>
                    </a:ext>
                  </a:extLst>
                </a:gridCol>
              </a:tblGrid>
              <a:tr h="839450">
                <a:tc>
                  <a:txBody>
                    <a:bodyPr/>
                    <a:lstStyle/>
                    <a:p>
                      <a:pPr marL="0" marR="0" lvl="0" indent="0" algn="just" rtl="0">
                        <a:lnSpc>
                          <a:spcPct val="150000"/>
                        </a:lnSpc>
                        <a:spcBef>
                          <a:spcPts val="0"/>
                        </a:spcBef>
                        <a:spcAft>
                          <a:spcPts val="0"/>
                        </a:spcAft>
                        <a:buClr>
                          <a:schemeClr val="dk1"/>
                        </a:buClr>
                        <a:buSzPts val="4400"/>
                        <a:buFont typeface="Arial"/>
                        <a:buNone/>
                      </a:pPr>
                      <a:r>
                        <a:rPr lang="en-US" sz="4000" b="1" u="none" strike="noStrike" cap="none">
                          <a:solidFill>
                            <a:srgbClr val="617D94"/>
                          </a:solidFill>
                          <a:latin typeface="Calibri"/>
                          <a:ea typeface="Calibri"/>
                          <a:cs typeface="Calibri"/>
                          <a:sym typeface="Calibri"/>
                        </a:rPr>
                        <a:t>Appropriate terms</a:t>
                      </a:r>
                      <a:endParaRPr sz="4000" b="1"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50000"/>
                        </a:lnSpc>
                        <a:spcBef>
                          <a:spcPts val="0"/>
                        </a:spcBef>
                        <a:spcAft>
                          <a:spcPts val="0"/>
                        </a:spcAft>
                        <a:buClr>
                          <a:schemeClr val="dk1"/>
                        </a:buClr>
                        <a:buSzPts val="4400"/>
                        <a:buFont typeface="Arial"/>
                        <a:buNone/>
                      </a:pPr>
                      <a:r>
                        <a:rPr lang="en-US" sz="4000" b="1" u="none" strike="noStrike" cap="none">
                          <a:solidFill>
                            <a:srgbClr val="617D94"/>
                          </a:solidFill>
                          <a:latin typeface="Calibri"/>
                          <a:ea typeface="Calibri"/>
                          <a:cs typeface="Calibri"/>
                          <a:sym typeface="Calibri"/>
                        </a:rPr>
                        <a:t>Inappropriate terms</a:t>
                      </a:r>
                      <a:endParaRPr sz="4000" b="1"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0"/>
                  </a:ext>
                </a:extLst>
              </a:tr>
              <a:tr h="1779675">
                <a:tc>
                  <a:txBody>
                    <a:bodyPr/>
                    <a:lstStyle/>
                    <a:p>
                      <a:pPr marL="0" marR="0" lvl="0" indent="0" algn="just" rtl="0">
                        <a:lnSpc>
                          <a:spcPct val="115000"/>
                        </a:lnSpc>
                        <a:spcBef>
                          <a:spcPts val="0"/>
                        </a:spcBef>
                        <a:spcAft>
                          <a:spcPts val="0"/>
                        </a:spcAft>
                        <a:buClr>
                          <a:schemeClr val="dk1"/>
                        </a:buClr>
                        <a:buSzPts val="4000"/>
                        <a:buFont typeface="Arial"/>
                        <a:buNone/>
                      </a:pPr>
                      <a:r>
                        <a:rPr lang="en-US" sz="3200" u="none" strike="noStrike" cap="none">
                          <a:solidFill>
                            <a:srgbClr val="617D94"/>
                          </a:solidFill>
                          <a:latin typeface="Calibri"/>
                          <a:ea typeface="Calibri"/>
                          <a:cs typeface="Calibri"/>
                          <a:sym typeface="Calibri"/>
                        </a:rPr>
                        <a:t>disabled person</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4000"/>
                        <a:buFont typeface="Arial"/>
                        <a:buNone/>
                      </a:pPr>
                      <a:r>
                        <a:rPr lang="en-US" sz="3200" u="none" strike="noStrike" cap="none">
                          <a:solidFill>
                            <a:srgbClr val="617D94"/>
                          </a:solidFill>
                          <a:latin typeface="Calibri"/>
                          <a:ea typeface="Calibri"/>
                          <a:cs typeface="Calibri"/>
                          <a:sym typeface="Calibri"/>
                        </a:rPr>
                        <a:t>person with [type of disability]</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4000"/>
                        <a:buFont typeface="Arial"/>
                        <a:buNone/>
                      </a:pPr>
                      <a:r>
                        <a:rPr lang="en-US" sz="3200" u="none" strike="noStrike" cap="none">
                          <a:solidFill>
                            <a:srgbClr val="617D94"/>
                          </a:solidFill>
                          <a:latin typeface="Calibri"/>
                          <a:ea typeface="Calibri"/>
                          <a:cs typeface="Calibri"/>
                          <a:sym typeface="Calibri"/>
                        </a:rPr>
                        <a:t>people with disabilities </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4000"/>
                        <a:buFont typeface="Arial"/>
                        <a:buNone/>
                      </a:pPr>
                      <a:r>
                        <a:rPr lang="en-US" sz="3200" u="none" strike="noStrike" cap="none">
                          <a:solidFill>
                            <a:srgbClr val="617D94"/>
                          </a:solidFill>
                          <a:latin typeface="Calibri"/>
                          <a:ea typeface="Calibri"/>
                          <a:cs typeface="Calibri"/>
                          <a:sym typeface="Calibri"/>
                        </a:rPr>
                        <a:t>(the) handicapped, (the) disabled, person with</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4000"/>
                        <a:buFont typeface="Arial"/>
                        <a:buNone/>
                      </a:pPr>
                      <a:r>
                        <a:rPr lang="en-US" sz="3200" u="none" strike="noStrike" cap="none">
                          <a:solidFill>
                            <a:srgbClr val="617D94"/>
                          </a:solidFill>
                          <a:latin typeface="Calibri"/>
                          <a:ea typeface="Calibri"/>
                          <a:cs typeface="Calibri"/>
                          <a:sym typeface="Calibri"/>
                        </a:rPr>
                        <a:t>special needs, atypical, atypical person, person with different abilities</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1"/>
                  </a:ext>
                </a:extLst>
              </a:tr>
              <a:tr h="1235150">
                <a:tc>
                  <a:txBody>
                    <a:bodyPr/>
                    <a:lstStyle/>
                    <a:p>
                      <a:pPr marL="0" marR="0" lvl="0" indent="0" algn="just" rtl="0">
                        <a:lnSpc>
                          <a:spcPct val="115000"/>
                        </a:lnSpc>
                        <a:spcBef>
                          <a:spcPts val="0"/>
                        </a:spcBef>
                        <a:spcAft>
                          <a:spcPts val="0"/>
                        </a:spcAft>
                        <a:buClr>
                          <a:schemeClr val="dk1"/>
                        </a:buClr>
                        <a:buSzPts val="4000"/>
                        <a:buFont typeface="Arial"/>
                        <a:buNone/>
                      </a:pPr>
                      <a:r>
                        <a:rPr lang="en-US" sz="3200" u="none" strike="noStrike" cap="none">
                          <a:solidFill>
                            <a:srgbClr val="617D94"/>
                          </a:solidFill>
                          <a:latin typeface="Calibri"/>
                          <a:ea typeface="Calibri"/>
                          <a:cs typeface="Calibri"/>
                          <a:sym typeface="Calibri"/>
                        </a:rPr>
                        <a:t>person without disabilities; </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4000"/>
                        <a:buFont typeface="Arial"/>
                        <a:buNone/>
                      </a:pPr>
                      <a:r>
                        <a:rPr lang="en-US" sz="3200" u="none" strike="noStrike" cap="none">
                          <a:solidFill>
                            <a:srgbClr val="617D94"/>
                          </a:solidFill>
                          <a:latin typeface="Calibri"/>
                          <a:ea typeface="Calibri"/>
                          <a:cs typeface="Calibri"/>
                          <a:sym typeface="Calibri"/>
                        </a:rPr>
                        <a:t>rest of the population</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4000"/>
                        <a:buFont typeface="Arial"/>
                        <a:buNone/>
                      </a:pPr>
                      <a:r>
                        <a:rPr lang="en-US" sz="3200" u="none" strike="noStrike" cap="none">
                          <a:solidFill>
                            <a:srgbClr val="617D94"/>
                          </a:solidFill>
                          <a:latin typeface="Calibri"/>
                          <a:ea typeface="Calibri"/>
                          <a:cs typeface="Calibri"/>
                          <a:sym typeface="Calibri"/>
                        </a:rPr>
                        <a:t>normal, healthy, able, typical, whole, whole to</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4000"/>
                        <a:buFont typeface="Arial"/>
                        <a:buNone/>
                      </a:pPr>
                      <a:r>
                        <a:rPr lang="en-US" sz="3200" u="none" strike="noStrike" cap="none">
                          <a:solidFill>
                            <a:srgbClr val="617D94"/>
                          </a:solidFill>
                          <a:latin typeface="Calibri"/>
                          <a:ea typeface="Calibri"/>
                          <a:cs typeface="Calibri"/>
                          <a:sym typeface="Calibri"/>
                        </a:rPr>
                        <a:t>body; healthy in body/mind</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2"/>
                  </a:ext>
                </a:extLst>
              </a:tr>
              <a:tr h="780900">
                <a:tc>
                  <a:txBody>
                    <a:bodyPr/>
                    <a:lstStyle/>
                    <a:p>
                      <a:pPr marL="0" marR="0" lvl="0" indent="0" algn="just" rtl="0">
                        <a:lnSpc>
                          <a:spcPct val="115000"/>
                        </a:lnSpc>
                        <a:spcBef>
                          <a:spcPts val="0"/>
                        </a:spcBef>
                        <a:spcAft>
                          <a:spcPts val="0"/>
                        </a:spcAft>
                        <a:buClr>
                          <a:schemeClr val="dk1"/>
                        </a:buClr>
                        <a:buSzPts val="4000"/>
                        <a:buFont typeface="Arial"/>
                        <a:buNone/>
                      </a:pPr>
                      <a:r>
                        <a:rPr lang="en-US" sz="3200" u="none" strike="noStrike" cap="none">
                          <a:solidFill>
                            <a:srgbClr val="617D94"/>
                          </a:solidFill>
                          <a:latin typeface="Calibri"/>
                          <a:ea typeface="Calibri"/>
                          <a:cs typeface="Calibri"/>
                          <a:sym typeface="Calibri"/>
                        </a:rPr>
                        <a:t>has [name of condition or impairment]</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4000"/>
                        <a:buFont typeface="Arial"/>
                        <a:buNone/>
                      </a:pPr>
                      <a:r>
                        <a:rPr lang="en-US" sz="3200" u="none" strike="noStrike" cap="none">
                          <a:solidFill>
                            <a:srgbClr val="617D94"/>
                          </a:solidFill>
                          <a:latin typeface="Calibri"/>
                          <a:ea typeface="Calibri"/>
                          <a:cs typeface="Calibri"/>
                          <a:sym typeface="Calibri"/>
                        </a:rPr>
                        <a:t>afflicted by, suffers from, victim of</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3"/>
                  </a:ext>
                </a:extLst>
              </a:tr>
              <a:tr h="742600">
                <a:tc>
                  <a:txBody>
                    <a:bodyPr/>
                    <a:lstStyle/>
                    <a:p>
                      <a:pPr marL="0" marR="0" lvl="0" indent="0" algn="just" rtl="0">
                        <a:lnSpc>
                          <a:spcPct val="115000"/>
                        </a:lnSpc>
                        <a:spcBef>
                          <a:spcPts val="0"/>
                        </a:spcBef>
                        <a:spcAft>
                          <a:spcPts val="0"/>
                        </a:spcAft>
                        <a:buClr>
                          <a:srgbClr val="000000"/>
                        </a:buClr>
                        <a:buSzPts val="3200"/>
                        <a:buFont typeface="Arial"/>
                        <a:buNone/>
                      </a:pPr>
                      <a:r>
                        <a:rPr lang="en-US" sz="3200" u="none" strike="noStrike" cap="none">
                          <a:solidFill>
                            <a:srgbClr val="617D94"/>
                          </a:solidFill>
                          <a:latin typeface="Calibri"/>
                          <a:ea typeface="Calibri"/>
                          <a:cs typeface="Calibri"/>
                          <a:sym typeface="Calibri"/>
                        </a:rPr>
                        <a:t>disabled person</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rgbClr val="000000"/>
                        </a:buClr>
                        <a:buSzPts val="3200"/>
                        <a:buFont typeface="Arial"/>
                        <a:buNone/>
                      </a:pPr>
                      <a:r>
                        <a:rPr lang="en-US" sz="3200" u="none" strike="noStrike" cap="none">
                          <a:solidFill>
                            <a:srgbClr val="617D94"/>
                          </a:solidFill>
                          <a:latin typeface="Calibri"/>
                          <a:ea typeface="Calibri"/>
                          <a:cs typeface="Calibri"/>
                          <a:sym typeface="Calibri"/>
                        </a:rPr>
                        <a:t>cripple, invalid</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54" name="Google Shape;554;p18"/>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23</a:t>
            </a:fld>
            <a:endParaRPr/>
          </a:p>
        </p:txBody>
      </p:sp>
      <p:pic>
        <p:nvPicPr>
          <p:cNvPr id="3" name="Audio 2">
            <a:hlinkClick r:id="" action="ppaction://media"/>
            <a:extLst>
              <a:ext uri="{FF2B5EF4-FFF2-40B4-BE49-F238E27FC236}">
                <a16:creationId xmlns:a16="http://schemas.microsoft.com/office/drawing/2014/main" id="{02610997-7CCB-AF1B-FC9B-5F29FE3D37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5059"/>
    </mc:Choice>
    <mc:Fallback>
      <p:transition spd="slow" advTm="65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graphicFrame>
        <p:nvGraphicFramePr>
          <p:cNvPr id="559" name="Google Shape;559;p19"/>
          <p:cNvGraphicFramePr/>
          <p:nvPr/>
        </p:nvGraphicFramePr>
        <p:xfrm>
          <a:off x="3167738" y="2772302"/>
          <a:ext cx="17595275" cy="8466331"/>
        </p:xfrm>
        <a:graphic>
          <a:graphicData uri="http://schemas.openxmlformats.org/drawingml/2006/table">
            <a:tbl>
              <a:tblPr firstRow="1" firstCol="1" bandRow="1">
                <a:noFill/>
                <a:tableStyleId>{383FBF1A-21BC-49BB-A68B-49FD9A0AE246}</a:tableStyleId>
              </a:tblPr>
              <a:tblGrid>
                <a:gridCol w="7093525">
                  <a:extLst>
                    <a:ext uri="{9D8B030D-6E8A-4147-A177-3AD203B41FA5}">
                      <a16:colId xmlns:a16="http://schemas.microsoft.com/office/drawing/2014/main" val="20000"/>
                    </a:ext>
                  </a:extLst>
                </a:gridCol>
                <a:gridCol w="10501750">
                  <a:extLst>
                    <a:ext uri="{9D8B030D-6E8A-4147-A177-3AD203B41FA5}">
                      <a16:colId xmlns:a16="http://schemas.microsoft.com/office/drawing/2014/main" val="20001"/>
                    </a:ext>
                  </a:extLst>
                </a:gridCol>
              </a:tblGrid>
              <a:tr h="830725">
                <a:tc>
                  <a:txBody>
                    <a:bodyPr/>
                    <a:lstStyle/>
                    <a:p>
                      <a:pPr marL="0" marR="0" lvl="0" indent="0" algn="just" rtl="0">
                        <a:lnSpc>
                          <a:spcPct val="150000"/>
                        </a:lnSpc>
                        <a:spcBef>
                          <a:spcPts val="0"/>
                        </a:spcBef>
                        <a:spcAft>
                          <a:spcPts val="0"/>
                        </a:spcAft>
                        <a:buClr>
                          <a:schemeClr val="dk1"/>
                        </a:buClr>
                        <a:buSzPts val="4400"/>
                        <a:buFont typeface="Arial"/>
                        <a:buNone/>
                      </a:pPr>
                      <a:r>
                        <a:rPr lang="en-US" sz="4000" b="1" u="none" strike="noStrike" cap="none">
                          <a:solidFill>
                            <a:srgbClr val="617D94"/>
                          </a:solidFill>
                          <a:latin typeface="Calibri"/>
                          <a:ea typeface="Calibri"/>
                          <a:cs typeface="Calibri"/>
                          <a:sym typeface="Calibri"/>
                        </a:rPr>
                        <a:t>Appropriate terms</a:t>
                      </a:r>
                      <a:endParaRPr sz="4000" b="1"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50000"/>
                        </a:lnSpc>
                        <a:spcBef>
                          <a:spcPts val="0"/>
                        </a:spcBef>
                        <a:spcAft>
                          <a:spcPts val="0"/>
                        </a:spcAft>
                        <a:buClr>
                          <a:schemeClr val="dk1"/>
                        </a:buClr>
                        <a:buSzPts val="4400"/>
                        <a:buFont typeface="Arial"/>
                        <a:buNone/>
                      </a:pPr>
                      <a:r>
                        <a:rPr lang="en-US" sz="4000" b="1" u="none" strike="noStrike" cap="none">
                          <a:solidFill>
                            <a:srgbClr val="617D94"/>
                          </a:solidFill>
                          <a:latin typeface="Calibri"/>
                          <a:ea typeface="Calibri"/>
                          <a:cs typeface="Calibri"/>
                          <a:sym typeface="Calibri"/>
                        </a:rPr>
                        <a:t>Inappropriate terms</a:t>
                      </a:r>
                      <a:endParaRPr sz="4000" b="1"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0"/>
                  </a:ext>
                </a:extLst>
              </a:tr>
              <a:tr h="1903475">
                <a:tc>
                  <a:txBody>
                    <a:bodyPr/>
                    <a:lstStyle/>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person with intellectual disabilities</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person with an intellectual disability</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retarded, simple, slow, slowly, affected, brain-</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impaired, intellectually challenged, subnormal,</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feeble-minded, feeble-minded, feeble-minded, handicapped</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1"/>
                  </a:ext>
                </a:extLst>
              </a:tr>
              <a:tr h="1839200">
                <a:tc>
                  <a:txBody>
                    <a:bodyPr/>
                    <a:lstStyle/>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person with psychosocial disability</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crazy, manic, psychopathic, hypersensitive,</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lunatic, insane, panic, agitated, mental</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deranged, mentally ill</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2"/>
                  </a:ext>
                </a:extLst>
              </a:tr>
              <a:tr h="3727900">
                <a:tc>
                  <a:txBody>
                    <a:bodyPr/>
                    <a:lstStyle/>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deaf person</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person who is deaf</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hearing impaired person</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hearing-impaired person</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deaf person</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hearing-impaired person</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deafblind person</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deaf, hard of hearing, deaf and dumb,</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200"/>
                        <a:buFont typeface="Arial"/>
                        <a:buNone/>
                      </a:pPr>
                      <a:r>
                        <a:rPr lang="en-US" sz="3200" u="none" strike="noStrike" cap="none">
                          <a:solidFill>
                            <a:srgbClr val="617D94"/>
                          </a:solidFill>
                          <a:latin typeface="Calibri"/>
                          <a:ea typeface="Calibri"/>
                          <a:cs typeface="Calibri"/>
                          <a:sym typeface="Calibri"/>
                        </a:rPr>
                        <a:t>deaf-mute</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60" name="Google Shape;560;p19"/>
          <p:cNvSpPr txBox="1">
            <a:spLocks noGrp="1"/>
          </p:cNvSpPr>
          <p:nvPr>
            <p:ph type="body" idx="4294967295"/>
          </p:nvPr>
        </p:nvSpPr>
        <p:spPr>
          <a:xfrm>
            <a:off x="3167750" y="976975"/>
            <a:ext cx="19887600" cy="7470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4800"/>
              <a:buFont typeface="Arial"/>
              <a:buNone/>
            </a:pPr>
            <a:r>
              <a:rPr lang="en-US" sz="4000"/>
              <a:t>Language that includes and takes into account people with disabilities:</a:t>
            </a:r>
            <a:endParaRPr sz="4000"/>
          </a:p>
        </p:txBody>
      </p:sp>
      <p:sp>
        <p:nvSpPr>
          <p:cNvPr id="561" name="Google Shape;561;p19"/>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24</a:t>
            </a:fld>
            <a:endParaRPr/>
          </a:p>
        </p:txBody>
      </p:sp>
      <p:pic>
        <p:nvPicPr>
          <p:cNvPr id="3" name="Audio 2">
            <a:hlinkClick r:id="" action="ppaction://media"/>
            <a:extLst>
              <a:ext uri="{FF2B5EF4-FFF2-40B4-BE49-F238E27FC236}">
                <a16:creationId xmlns:a16="http://schemas.microsoft.com/office/drawing/2014/main" id="{C9273401-1DEC-6F5D-B1FD-1D8E50276E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3897"/>
    </mc:Choice>
    <mc:Fallback>
      <p:transition spd="slow" advTm="73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graphicFrame>
        <p:nvGraphicFramePr>
          <p:cNvPr id="566" name="Google Shape;566;p20"/>
          <p:cNvGraphicFramePr/>
          <p:nvPr/>
        </p:nvGraphicFramePr>
        <p:xfrm>
          <a:off x="3247070" y="2341776"/>
          <a:ext cx="18732700" cy="9589378"/>
        </p:xfrm>
        <a:graphic>
          <a:graphicData uri="http://schemas.openxmlformats.org/drawingml/2006/table">
            <a:tbl>
              <a:tblPr firstRow="1" firstCol="1" bandRow="1">
                <a:noFill/>
                <a:tableStyleId>{383FBF1A-21BC-49BB-A68B-49FD9A0AE246}</a:tableStyleId>
              </a:tblPr>
              <a:tblGrid>
                <a:gridCol w="9366350">
                  <a:extLst>
                    <a:ext uri="{9D8B030D-6E8A-4147-A177-3AD203B41FA5}">
                      <a16:colId xmlns:a16="http://schemas.microsoft.com/office/drawing/2014/main" val="20000"/>
                    </a:ext>
                  </a:extLst>
                </a:gridCol>
                <a:gridCol w="9366350">
                  <a:extLst>
                    <a:ext uri="{9D8B030D-6E8A-4147-A177-3AD203B41FA5}">
                      <a16:colId xmlns:a16="http://schemas.microsoft.com/office/drawing/2014/main" val="20001"/>
                    </a:ext>
                  </a:extLst>
                </a:gridCol>
              </a:tblGrid>
              <a:tr h="808725">
                <a:tc>
                  <a:txBody>
                    <a:bodyPr/>
                    <a:lstStyle/>
                    <a:p>
                      <a:pPr marL="0" marR="0" lvl="0" indent="0" algn="just" rtl="0">
                        <a:lnSpc>
                          <a:spcPct val="150000"/>
                        </a:lnSpc>
                        <a:spcBef>
                          <a:spcPts val="0"/>
                        </a:spcBef>
                        <a:spcAft>
                          <a:spcPts val="0"/>
                        </a:spcAft>
                        <a:buClr>
                          <a:schemeClr val="dk1"/>
                        </a:buClr>
                        <a:buSzPts val="4400"/>
                        <a:buFont typeface="Arial"/>
                        <a:buNone/>
                      </a:pPr>
                      <a:r>
                        <a:rPr lang="en-US" sz="4000" b="1" u="none" strike="noStrike" cap="none">
                          <a:solidFill>
                            <a:srgbClr val="617D94"/>
                          </a:solidFill>
                          <a:latin typeface="Calibri"/>
                          <a:ea typeface="Calibri"/>
                          <a:cs typeface="Calibri"/>
                          <a:sym typeface="Calibri"/>
                        </a:rPr>
                        <a:t>Appropriate terms</a:t>
                      </a:r>
                      <a:endParaRPr sz="4000" b="1"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50000"/>
                        </a:lnSpc>
                        <a:spcBef>
                          <a:spcPts val="0"/>
                        </a:spcBef>
                        <a:spcAft>
                          <a:spcPts val="0"/>
                        </a:spcAft>
                        <a:buClr>
                          <a:schemeClr val="dk1"/>
                        </a:buClr>
                        <a:buSzPts val="4400"/>
                        <a:buFont typeface="Arial"/>
                        <a:buNone/>
                      </a:pPr>
                      <a:r>
                        <a:rPr lang="en-US" sz="4000" b="1" u="none" strike="noStrike" cap="none">
                          <a:solidFill>
                            <a:srgbClr val="617D94"/>
                          </a:solidFill>
                          <a:latin typeface="Calibri"/>
                          <a:ea typeface="Calibri"/>
                          <a:cs typeface="Calibri"/>
                          <a:sym typeface="Calibri"/>
                        </a:rPr>
                        <a:t>Inappropriate terms</a:t>
                      </a:r>
                      <a:endParaRPr sz="4000" b="1"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0"/>
                  </a:ext>
                </a:extLst>
              </a:tr>
              <a:tr h="2034750">
                <a:tc>
                  <a:txBody>
                    <a:bodyPr/>
                    <a:lstStyle/>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deaf person</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person who is deaf</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hearing impaired person</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deafblind person</a:t>
                      </a:r>
                      <a:endParaRPr sz="31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deaf, hard of hearing, deaf and dumb,</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deaf-mute</a:t>
                      </a:r>
                      <a:endParaRPr sz="31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1"/>
                  </a:ext>
                </a:extLst>
              </a:tr>
              <a:tr h="2345425">
                <a:tc>
                  <a:txBody>
                    <a:bodyPr/>
                    <a:lstStyle/>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people with visual impairments</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blind people</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blind and partially sighted people</a:t>
                      </a:r>
                      <a:endParaRPr sz="31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the blind</a:t>
                      </a:r>
                      <a:endParaRPr sz="31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2"/>
                  </a:ext>
                </a:extLst>
              </a:tr>
              <a:tr h="1506725">
                <a:tc>
                  <a:txBody>
                    <a:bodyPr/>
                    <a:lstStyle/>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physically disabled person</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person with a physical disability</a:t>
                      </a:r>
                      <a:endParaRPr sz="31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infirm, disabled, deformed, lame, handicapped,</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physically handicapped, physically challenged person</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limitations</a:t>
                      </a:r>
                      <a:endParaRPr sz="31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3"/>
                  </a:ext>
                </a:extLst>
              </a:tr>
              <a:tr h="2332875">
                <a:tc>
                  <a:txBody>
                    <a:bodyPr/>
                    <a:lstStyle/>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wheelchair user</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person using a wheelchair</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person with mobility impairment</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person with reduced mobility</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person using a mobility device</a:t>
                      </a:r>
                      <a:endParaRPr sz="31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immobilised in a wheelchair</a:t>
                      </a:r>
                      <a:endParaRPr sz="31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2800"/>
                        <a:buFont typeface="Arial"/>
                        <a:buNone/>
                      </a:pPr>
                      <a:r>
                        <a:rPr lang="en-US" sz="3100" u="none" strike="noStrike" cap="none">
                          <a:solidFill>
                            <a:srgbClr val="617D94"/>
                          </a:solidFill>
                          <a:latin typeface="Calibri"/>
                          <a:ea typeface="Calibri"/>
                          <a:cs typeface="Calibri"/>
                          <a:sym typeface="Calibri"/>
                        </a:rPr>
                        <a:t>wheelchair-bound</a:t>
                      </a:r>
                      <a:endParaRPr sz="31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67" name="Google Shape;567;p20"/>
          <p:cNvSpPr txBox="1">
            <a:spLocks noGrp="1"/>
          </p:cNvSpPr>
          <p:nvPr>
            <p:ph type="body" idx="4294967295"/>
          </p:nvPr>
        </p:nvSpPr>
        <p:spPr>
          <a:xfrm>
            <a:off x="3167750" y="976975"/>
            <a:ext cx="19887600" cy="7470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4800"/>
              <a:buFont typeface="Arial"/>
              <a:buNone/>
            </a:pPr>
            <a:r>
              <a:rPr lang="en-US" sz="4000"/>
              <a:t>Language that includes and takes into account people with disabilities:</a:t>
            </a:r>
            <a:endParaRPr sz="4000"/>
          </a:p>
        </p:txBody>
      </p:sp>
      <p:sp>
        <p:nvSpPr>
          <p:cNvPr id="568" name="Google Shape;568;p20"/>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25</a:t>
            </a:fld>
            <a:endParaRPr/>
          </a:p>
        </p:txBody>
      </p:sp>
      <p:pic>
        <p:nvPicPr>
          <p:cNvPr id="3" name="Audio 2">
            <a:hlinkClick r:id="" action="ppaction://media"/>
            <a:extLst>
              <a:ext uri="{FF2B5EF4-FFF2-40B4-BE49-F238E27FC236}">
                <a16:creationId xmlns:a16="http://schemas.microsoft.com/office/drawing/2014/main" id="{6552A09E-785B-7445-6867-8BC3DE1CF7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1713"/>
    </mc:Choice>
    <mc:Fallback>
      <p:transition spd="slow" advTm="61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graphicFrame>
        <p:nvGraphicFramePr>
          <p:cNvPr id="573" name="Google Shape;573;p21"/>
          <p:cNvGraphicFramePr/>
          <p:nvPr/>
        </p:nvGraphicFramePr>
        <p:xfrm>
          <a:off x="3312743" y="2951049"/>
          <a:ext cx="18141675" cy="8410538"/>
        </p:xfrm>
        <a:graphic>
          <a:graphicData uri="http://schemas.openxmlformats.org/drawingml/2006/table">
            <a:tbl>
              <a:tblPr firstRow="1" firstCol="1" bandRow="1">
                <a:noFill/>
                <a:tableStyleId>{383FBF1A-21BC-49BB-A68B-49FD9A0AE246}</a:tableStyleId>
              </a:tblPr>
              <a:tblGrid>
                <a:gridCol w="10776075">
                  <a:extLst>
                    <a:ext uri="{9D8B030D-6E8A-4147-A177-3AD203B41FA5}">
                      <a16:colId xmlns:a16="http://schemas.microsoft.com/office/drawing/2014/main" val="20000"/>
                    </a:ext>
                  </a:extLst>
                </a:gridCol>
                <a:gridCol w="7365600">
                  <a:extLst>
                    <a:ext uri="{9D8B030D-6E8A-4147-A177-3AD203B41FA5}">
                      <a16:colId xmlns:a16="http://schemas.microsoft.com/office/drawing/2014/main" val="20001"/>
                    </a:ext>
                  </a:extLst>
                </a:gridCol>
              </a:tblGrid>
              <a:tr h="994250">
                <a:tc>
                  <a:txBody>
                    <a:bodyPr/>
                    <a:lstStyle/>
                    <a:p>
                      <a:pPr marL="0" marR="0" lvl="0" indent="0" algn="just" rtl="0">
                        <a:lnSpc>
                          <a:spcPct val="150000"/>
                        </a:lnSpc>
                        <a:spcBef>
                          <a:spcPts val="0"/>
                        </a:spcBef>
                        <a:spcAft>
                          <a:spcPts val="0"/>
                        </a:spcAft>
                        <a:buClr>
                          <a:schemeClr val="dk1"/>
                        </a:buClr>
                        <a:buSzPts val="4400"/>
                        <a:buFont typeface="Arial"/>
                        <a:buNone/>
                      </a:pPr>
                      <a:r>
                        <a:rPr lang="en-US" sz="4000" b="1" u="none" strike="noStrike" cap="none">
                          <a:solidFill>
                            <a:srgbClr val="617D94"/>
                          </a:solidFill>
                          <a:latin typeface="Calibri"/>
                          <a:ea typeface="Calibri"/>
                          <a:cs typeface="Calibri"/>
                          <a:sym typeface="Calibri"/>
                        </a:rPr>
                        <a:t>Appropriate terms</a:t>
                      </a:r>
                      <a:endParaRPr sz="4000" b="1"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50000"/>
                        </a:lnSpc>
                        <a:spcBef>
                          <a:spcPts val="0"/>
                        </a:spcBef>
                        <a:spcAft>
                          <a:spcPts val="0"/>
                        </a:spcAft>
                        <a:buClr>
                          <a:schemeClr val="dk1"/>
                        </a:buClr>
                        <a:buSzPts val="4400"/>
                        <a:buFont typeface="Arial"/>
                        <a:buNone/>
                      </a:pPr>
                      <a:r>
                        <a:rPr lang="en-US" sz="4000" b="1" u="none" strike="noStrike" cap="none">
                          <a:solidFill>
                            <a:srgbClr val="617D94"/>
                          </a:solidFill>
                          <a:latin typeface="Calibri"/>
                          <a:ea typeface="Calibri"/>
                          <a:cs typeface="Calibri"/>
                          <a:sym typeface="Calibri"/>
                        </a:rPr>
                        <a:t>Inappropriate terms</a:t>
                      </a:r>
                      <a:endParaRPr sz="4000" b="1"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0"/>
                  </a:ext>
                </a:extLst>
              </a:tr>
              <a:tr h="1626425">
                <a:tc>
                  <a:txBody>
                    <a:bodyPr/>
                    <a:lstStyle/>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short person, small person</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someone with restricted growth or short stature</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person with achondroplasia (only if the person has this condition)</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dwarf, midget</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1"/>
                  </a:ext>
                </a:extLst>
              </a:tr>
              <a:tr h="1167675">
                <a:tc>
                  <a:txBody>
                    <a:bodyPr/>
                    <a:lstStyle/>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person with Down syndrome</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person with trisomy-21</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mongoloid, special person, Down</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2"/>
                  </a:ext>
                </a:extLst>
              </a:tr>
              <a:tr h="581950">
                <a:tc>
                  <a:txBody>
                    <a:bodyPr/>
                    <a:lstStyle/>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person with albinism</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rgbClr val="000000"/>
                        </a:buClr>
                        <a:buSzPts val="3600"/>
                        <a:buFont typeface="Arial"/>
                        <a:buNone/>
                      </a:pPr>
                      <a:r>
                        <a:rPr lang="en-US" sz="3200" u="none" strike="noStrike" cap="none">
                          <a:solidFill>
                            <a:srgbClr val="617D94"/>
                          </a:solidFill>
                          <a:latin typeface="Calibri"/>
                          <a:ea typeface="Calibri"/>
                          <a:cs typeface="Calibri"/>
                          <a:sym typeface="Calibri"/>
                        </a:rPr>
                        <a:t>albino</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3"/>
                  </a:ext>
                </a:extLst>
              </a:tr>
              <a:tr h="581950">
                <a:tc>
                  <a:txBody>
                    <a:bodyPr/>
                    <a:lstStyle/>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person affected by leprosy</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rgbClr val="000000"/>
                        </a:buClr>
                        <a:buSzPts val="3600"/>
                        <a:buFont typeface="Arial"/>
                        <a:buNone/>
                      </a:pPr>
                      <a:r>
                        <a:rPr lang="en-US" sz="3200" u="none" strike="noStrike" cap="none">
                          <a:solidFill>
                            <a:srgbClr val="617D94"/>
                          </a:solidFill>
                          <a:latin typeface="Calibri"/>
                          <a:ea typeface="Calibri"/>
                          <a:cs typeface="Calibri"/>
                          <a:sym typeface="Calibri"/>
                        </a:rPr>
                        <a:t>lep</a:t>
                      </a:r>
                      <a:r>
                        <a:rPr lang="en-US" sz="3200">
                          <a:solidFill>
                            <a:srgbClr val="617D94"/>
                          </a:solidFill>
                          <a:latin typeface="Calibri"/>
                          <a:ea typeface="Calibri"/>
                          <a:cs typeface="Calibri"/>
                          <a:sym typeface="Calibri"/>
                        </a:rPr>
                        <a:t>er</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4"/>
                  </a:ext>
                </a:extLst>
              </a:tr>
              <a:tr h="1224675">
                <a:tc>
                  <a:txBody>
                    <a:bodyPr/>
                    <a:lstStyle/>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person using a communication device, person using an alternative method of communication</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mute, unable to speak, non-verbal</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5"/>
                  </a:ext>
                </a:extLst>
              </a:tr>
              <a:tr h="1637000">
                <a:tc>
                  <a:txBody>
                    <a:bodyPr/>
                    <a:lstStyle/>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accessible parking</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parking reserved for the disabled</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accessible bathroom</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disabled parking</a:t>
                      </a:r>
                      <a:endParaRPr sz="3200" u="none" strike="noStrike" cap="none">
                        <a:solidFill>
                          <a:srgbClr val="617D94"/>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3600"/>
                        <a:buFont typeface="Arial"/>
                        <a:buNone/>
                      </a:pPr>
                      <a:r>
                        <a:rPr lang="en-US" sz="3200" u="none" strike="noStrike" cap="none">
                          <a:solidFill>
                            <a:srgbClr val="617D94"/>
                          </a:solidFill>
                          <a:latin typeface="Calibri"/>
                          <a:ea typeface="Calibri"/>
                          <a:cs typeface="Calibri"/>
                          <a:sym typeface="Calibri"/>
                        </a:rPr>
                        <a:t>bathroom for disabled people</a:t>
                      </a:r>
                      <a:endParaRPr sz="3200" u="none" strike="noStrike" cap="none">
                        <a:solidFill>
                          <a:srgbClr val="617D94"/>
                        </a:solidFill>
                        <a:latin typeface="Calibri"/>
                        <a:ea typeface="Calibri"/>
                        <a:cs typeface="Calibri"/>
                        <a:sym typeface="Calibri"/>
                      </a:endParaRPr>
                    </a:p>
                  </a:txBody>
                  <a:tcPr marL="68575" marR="68575" marT="0" marB="0">
                    <a:lnL w="12700" cap="flat" cmpd="sng">
                      <a:solidFill>
                        <a:srgbClr val="617D94"/>
                      </a:solidFill>
                      <a:prstDash val="solid"/>
                      <a:round/>
                      <a:headEnd type="none" w="sm" len="sm"/>
                      <a:tailEnd type="none" w="sm" len="sm"/>
                    </a:lnL>
                    <a:lnR w="12700" cap="flat" cmpd="sng">
                      <a:solidFill>
                        <a:srgbClr val="617D94"/>
                      </a:solidFill>
                      <a:prstDash val="solid"/>
                      <a:round/>
                      <a:headEnd type="none" w="sm" len="sm"/>
                      <a:tailEnd type="none" w="sm" len="sm"/>
                    </a:lnR>
                    <a:lnT w="12700" cap="flat" cmpd="sng">
                      <a:solidFill>
                        <a:srgbClr val="617D94"/>
                      </a:solidFill>
                      <a:prstDash val="solid"/>
                      <a:round/>
                      <a:headEnd type="none" w="sm" len="sm"/>
                      <a:tailEnd type="none" w="sm" len="sm"/>
                    </a:lnT>
                    <a:lnB w="12700" cap="flat" cmpd="sng">
                      <a:solidFill>
                        <a:srgbClr val="617D94"/>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74" name="Google Shape;574;p21"/>
          <p:cNvSpPr txBox="1"/>
          <p:nvPr/>
        </p:nvSpPr>
        <p:spPr>
          <a:xfrm>
            <a:off x="3641176" y="762600"/>
            <a:ext cx="19468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Helvetica Neue"/>
              <a:buNone/>
            </a:pPr>
            <a:endParaRPr sz="1400" b="0" i="0" u="none" strike="noStrike" cap="none">
              <a:solidFill>
                <a:srgbClr val="000000"/>
              </a:solidFill>
              <a:latin typeface="Arial"/>
              <a:ea typeface="Arial"/>
              <a:cs typeface="Arial"/>
              <a:sym typeface="Arial"/>
            </a:endParaRPr>
          </a:p>
        </p:txBody>
      </p:sp>
      <p:sp>
        <p:nvSpPr>
          <p:cNvPr id="575" name="Google Shape;575;p21"/>
          <p:cNvSpPr txBox="1">
            <a:spLocks noGrp="1"/>
          </p:cNvSpPr>
          <p:nvPr>
            <p:ph type="body" idx="4294967295"/>
          </p:nvPr>
        </p:nvSpPr>
        <p:spPr>
          <a:xfrm>
            <a:off x="3167750" y="976975"/>
            <a:ext cx="19887600" cy="7470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4800"/>
              <a:buFont typeface="Arial"/>
              <a:buNone/>
            </a:pPr>
            <a:r>
              <a:rPr lang="en-US" sz="4000"/>
              <a:t>Language that includes and takes into account people with disabilities:</a:t>
            </a:r>
            <a:endParaRPr sz="4000"/>
          </a:p>
        </p:txBody>
      </p:sp>
      <p:sp>
        <p:nvSpPr>
          <p:cNvPr id="576" name="Google Shape;576;p21"/>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26</a:t>
            </a:fld>
            <a:endParaRPr/>
          </a:p>
        </p:txBody>
      </p:sp>
      <p:pic>
        <p:nvPicPr>
          <p:cNvPr id="3" name="Audio 2">
            <a:hlinkClick r:id="" action="ppaction://media"/>
            <a:extLst>
              <a:ext uri="{FF2B5EF4-FFF2-40B4-BE49-F238E27FC236}">
                <a16:creationId xmlns:a16="http://schemas.microsoft.com/office/drawing/2014/main" id="{0EAC500D-0CE3-6064-4010-6ABEC05052B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8290"/>
    </mc:Choice>
    <mc:Fallback>
      <p:transition spd="slow" advTm="58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22"/>
          <p:cNvSpPr txBox="1">
            <a:spLocks noGrp="1"/>
          </p:cNvSpPr>
          <p:nvPr>
            <p:ph type="body" idx="4294967295"/>
          </p:nvPr>
        </p:nvSpPr>
        <p:spPr>
          <a:xfrm>
            <a:off x="2605275" y="3084175"/>
            <a:ext cx="20133600" cy="7068600"/>
          </a:xfrm>
          <a:prstGeom prst="rect">
            <a:avLst/>
          </a:prstGeom>
          <a:noFill/>
          <a:ln>
            <a:noFill/>
          </a:ln>
        </p:spPr>
        <p:txBody>
          <a:bodyPr spcFirstLastPara="1" wrap="square" lIns="50800" tIns="50800" rIns="50800" bIns="50800" anchor="t" anchorCtr="0">
            <a:normAutofit/>
          </a:bodyPr>
          <a:lstStyle/>
          <a:p>
            <a:pPr marL="0" lvl="0" indent="26988" algn="l" rtl="0">
              <a:lnSpc>
                <a:spcPct val="100000"/>
              </a:lnSpc>
              <a:spcBef>
                <a:spcPts val="0"/>
              </a:spcBef>
              <a:spcAft>
                <a:spcPts val="0"/>
              </a:spcAft>
              <a:buClr>
                <a:srgbClr val="000000"/>
              </a:buClr>
              <a:buSzPts val="4000"/>
              <a:buFont typeface="Arial"/>
              <a:buNone/>
            </a:pPr>
            <a:r>
              <a:rPr lang="en-US" sz="4000" b="1"/>
              <a:t>1. The distinction between ACCESS and ACCESSIBILITY</a:t>
            </a:r>
            <a:endParaRPr sz="4000"/>
          </a:p>
          <a:p>
            <a:pPr marL="0" lvl="0" indent="0" algn="l" rtl="0">
              <a:lnSpc>
                <a:spcPct val="100000"/>
              </a:lnSpc>
              <a:spcBef>
                <a:spcPts val="1800"/>
              </a:spcBef>
              <a:spcAft>
                <a:spcPts val="0"/>
              </a:spcAft>
              <a:buClr>
                <a:srgbClr val="000000"/>
              </a:buClr>
              <a:buSzPts val="4000"/>
              <a:buFont typeface="Arial"/>
              <a:buNone/>
            </a:pPr>
            <a:r>
              <a:rPr lang="en-US" sz="4000"/>
              <a:t>Access refers to the opportunity or right to participate in a particular activity or to enter a particular place. Having a United Nations badge allows you to enter the UN premises</a:t>
            </a:r>
            <a:endParaRPr sz="4000"/>
          </a:p>
          <a:p>
            <a:pPr marL="0" lvl="0" indent="0" algn="l" rtl="0">
              <a:lnSpc>
                <a:spcPct val="100000"/>
              </a:lnSpc>
              <a:spcBef>
                <a:spcPts val="1800"/>
              </a:spcBef>
              <a:spcAft>
                <a:spcPts val="0"/>
              </a:spcAft>
              <a:buClr>
                <a:srgbClr val="000000"/>
              </a:buClr>
              <a:buSzPts val="4000"/>
              <a:buFont typeface="Arial"/>
              <a:buNone/>
            </a:pPr>
            <a:r>
              <a:rPr lang="en-US" sz="4000"/>
              <a:t>Accessibility is the intentional design of goods, technologies, services or places to ensure that they can be easily used by people, whether or not they have disabilities. It includes the provision of accessible information and communication. Physical accessibility refers to the creation of a barrier-free environment that enables people with disabilities to move about without restriction. </a:t>
            </a:r>
            <a:endParaRPr sz="4000"/>
          </a:p>
          <a:p>
            <a:pPr marL="0" lvl="0" indent="0" algn="l" rtl="0">
              <a:lnSpc>
                <a:spcPct val="100000"/>
              </a:lnSpc>
              <a:spcBef>
                <a:spcPts val="1800"/>
              </a:spcBef>
              <a:spcAft>
                <a:spcPts val="0"/>
              </a:spcAft>
              <a:buClr>
                <a:srgbClr val="000000"/>
              </a:buClr>
              <a:buSzPts val="4000"/>
              <a:buFont typeface="Arial"/>
              <a:buNone/>
            </a:pPr>
            <a:r>
              <a:rPr lang="en-US" sz="4000"/>
              <a:t>Although access may be granted, it does not necessarily guarantee accessibility. It is therefore important to use these expressions appropriately and in the correct context </a:t>
            </a:r>
            <a:endParaRPr sz="4000"/>
          </a:p>
        </p:txBody>
      </p:sp>
      <p:sp>
        <p:nvSpPr>
          <p:cNvPr id="582" name="Google Shape;582;p22"/>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sp>
        <p:nvSpPr>
          <p:cNvPr id="583" name="Google Shape;583;p22"/>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27</a:t>
            </a:fld>
            <a:endParaRPr/>
          </a:p>
        </p:txBody>
      </p:sp>
      <p:pic>
        <p:nvPicPr>
          <p:cNvPr id="3" name="Audio 2">
            <a:hlinkClick r:id="" action="ppaction://media"/>
            <a:extLst>
              <a:ext uri="{FF2B5EF4-FFF2-40B4-BE49-F238E27FC236}">
                <a16:creationId xmlns:a16="http://schemas.microsoft.com/office/drawing/2014/main" id="{0DEC8001-C459-5AE2-20C6-83CC1F21E97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6551"/>
    </mc:Choice>
    <mc:Fallback>
      <p:transition spd="slow" advTm="56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23"/>
          <p:cNvSpPr txBox="1">
            <a:spLocks noGrp="1"/>
          </p:cNvSpPr>
          <p:nvPr>
            <p:ph type="body" idx="4294967295"/>
          </p:nvPr>
        </p:nvSpPr>
        <p:spPr>
          <a:xfrm>
            <a:off x="2490325" y="2899700"/>
            <a:ext cx="20131200" cy="84747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3600"/>
              <a:buFont typeface="Arial"/>
              <a:buNone/>
            </a:pPr>
            <a:r>
              <a:rPr lang="en-US" sz="4000" b="1"/>
              <a:t>2. Braille</a:t>
            </a:r>
            <a:endParaRPr sz="4000"/>
          </a:p>
          <a:p>
            <a:pPr marL="0" lvl="0" indent="0" algn="l" rtl="0">
              <a:lnSpc>
                <a:spcPct val="100000"/>
              </a:lnSpc>
              <a:spcBef>
                <a:spcPts val="1800"/>
              </a:spcBef>
              <a:spcAft>
                <a:spcPts val="0"/>
              </a:spcAft>
              <a:buClr>
                <a:srgbClr val="000000"/>
              </a:buClr>
              <a:buSzPts val="3600"/>
              <a:buFont typeface="Arial"/>
              <a:buNone/>
            </a:pPr>
            <a:r>
              <a:rPr lang="en-US" sz="4000"/>
              <a:t>Braille is not considered a language, but rather a tactile writing system used by blind or visually impaired people to read and write. Braille is a tactile system consisting of raised dots that can be seen tactilely, used by people with impaired or limited vision. Not all visually impaired people are able to understand and interpret Braille. People who are able to read and write using Braille can be identified as Braille users. It is important to note that the ability to read Braille is not exclusive to blind people. </a:t>
            </a:r>
            <a:endParaRPr sz="4000"/>
          </a:p>
          <a:p>
            <a:pPr marL="0" lvl="0" indent="0" algn="l" rtl="0">
              <a:lnSpc>
                <a:spcPct val="100000"/>
              </a:lnSpc>
              <a:spcBef>
                <a:spcPts val="1800"/>
              </a:spcBef>
              <a:spcAft>
                <a:spcPts val="0"/>
              </a:spcAft>
              <a:buClr>
                <a:srgbClr val="000000"/>
              </a:buClr>
              <a:buSzPts val="3600"/>
              <a:buFont typeface="Arial"/>
              <a:buNone/>
            </a:pPr>
            <a:r>
              <a:rPr lang="en-US" sz="4000"/>
              <a:t>Therefore, one should avoid making assumptions about a person's visual impairment solely on the basis of their ability to read Braille. The act of transforming written text into Braille is referred to as 'transcription' rather than 'translation'. The technique of creating an embossed design on a surface is known as embossing.</a:t>
            </a:r>
            <a:endParaRPr sz="4000"/>
          </a:p>
        </p:txBody>
      </p:sp>
      <p:sp>
        <p:nvSpPr>
          <p:cNvPr id="589" name="Google Shape;589;p23"/>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sp>
        <p:nvSpPr>
          <p:cNvPr id="590" name="Google Shape;590;p23"/>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28</a:t>
            </a:fld>
            <a:endParaRPr/>
          </a:p>
        </p:txBody>
      </p:sp>
      <p:pic>
        <p:nvPicPr>
          <p:cNvPr id="8" name="Audio 7">
            <a:hlinkClick r:id="" action="ppaction://media"/>
            <a:extLst>
              <a:ext uri="{FF2B5EF4-FFF2-40B4-BE49-F238E27FC236}">
                <a16:creationId xmlns:a16="http://schemas.microsoft.com/office/drawing/2014/main" id="{CA374D4A-A356-5532-6BE1-B2539B9B8CE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5944"/>
    </mc:Choice>
    <mc:Fallback>
      <p:transition spd="slow" advTm="55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4"/>
          <p:cNvSpPr txBox="1">
            <a:spLocks noGrp="1"/>
          </p:cNvSpPr>
          <p:nvPr>
            <p:ph type="body" idx="4294967295"/>
          </p:nvPr>
        </p:nvSpPr>
        <p:spPr>
          <a:xfrm>
            <a:off x="2528650" y="2822650"/>
            <a:ext cx="19673700" cy="8440800"/>
          </a:xfrm>
          <a:prstGeom prst="rect">
            <a:avLst/>
          </a:prstGeom>
          <a:noFill/>
          <a:ln>
            <a:noFill/>
          </a:ln>
        </p:spPr>
        <p:txBody>
          <a:bodyPr spcFirstLastPara="1" wrap="square" lIns="50800" tIns="50800" rIns="50800" bIns="50800" anchor="t" anchorCtr="0">
            <a:normAutofit fontScale="62500" lnSpcReduction="20000"/>
          </a:bodyPr>
          <a:lstStyle/>
          <a:p>
            <a:pPr marL="0" lvl="0" indent="0" algn="l" rtl="0">
              <a:lnSpc>
                <a:spcPct val="100000"/>
              </a:lnSpc>
              <a:spcBef>
                <a:spcPts val="0"/>
              </a:spcBef>
              <a:spcAft>
                <a:spcPts val="0"/>
              </a:spcAft>
              <a:buClr>
                <a:srgbClr val="000000"/>
              </a:buClr>
              <a:buSzPct val="62500"/>
              <a:buFont typeface="Arial"/>
              <a:buNone/>
            </a:pPr>
            <a:r>
              <a:rPr lang="en-US" sz="6400" b="1"/>
              <a:t>3. The distinction between subtitling and transcription</a:t>
            </a:r>
            <a:endParaRPr sz="6400"/>
          </a:p>
          <a:p>
            <a:pPr marL="0" lvl="0" indent="0" algn="l" rtl="0">
              <a:lnSpc>
                <a:spcPct val="100000"/>
              </a:lnSpc>
              <a:spcBef>
                <a:spcPts val="1800"/>
              </a:spcBef>
              <a:spcAft>
                <a:spcPts val="0"/>
              </a:spcAft>
              <a:buClr>
                <a:srgbClr val="000000"/>
              </a:buClr>
              <a:buSzPct val="62500"/>
              <a:buFont typeface="Arial"/>
              <a:buNone/>
            </a:pPr>
            <a:r>
              <a:rPr lang="en-US" sz="6400"/>
              <a:t>Subtitles and transcripts may be displayed as text at the bottom of the screen and represent speech, but they are not the same thing.</a:t>
            </a:r>
            <a:endParaRPr sz="6400"/>
          </a:p>
          <a:p>
            <a:pPr marL="0" lvl="0" indent="0" algn="l" rtl="0">
              <a:lnSpc>
                <a:spcPct val="100000"/>
              </a:lnSpc>
              <a:spcBef>
                <a:spcPts val="1800"/>
              </a:spcBef>
              <a:spcAft>
                <a:spcPts val="0"/>
              </a:spcAft>
              <a:buClr>
                <a:srgbClr val="000000"/>
              </a:buClr>
              <a:buSzPct val="62500"/>
              <a:buFont typeface="Arial"/>
              <a:buNone/>
            </a:pPr>
            <a:r>
              <a:rPr lang="en-US" sz="6400"/>
              <a:t>Transcripts are particularly beneficial for the hearing impaired as they provide details of background sounds, speaker identification, music description and other pertinent information.</a:t>
            </a:r>
            <a:endParaRPr sz="6400"/>
          </a:p>
          <a:p>
            <a:pPr marL="0" lvl="0" indent="0" algn="l" rtl="0">
              <a:lnSpc>
                <a:spcPct val="100000"/>
              </a:lnSpc>
              <a:spcBef>
                <a:spcPts val="1800"/>
              </a:spcBef>
              <a:spcAft>
                <a:spcPts val="0"/>
              </a:spcAft>
              <a:buClr>
                <a:srgbClr val="000000"/>
              </a:buClr>
              <a:buSzPct val="62500"/>
              <a:buFont typeface="Arial"/>
              <a:buNone/>
            </a:pPr>
            <a:r>
              <a:rPr lang="en-US" sz="6400"/>
              <a:t>Subtitles are designed for viewers who can hear but cannot understand the language spoken in the video, such as in foreign language films. They provide speech only.</a:t>
            </a:r>
            <a:endParaRPr sz="6400"/>
          </a:p>
          <a:p>
            <a:pPr marL="0" lvl="0" indent="0" algn="l" rtl="0">
              <a:lnSpc>
                <a:spcPct val="100000"/>
              </a:lnSpc>
              <a:spcBef>
                <a:spcPts val="1800"/>
              </a:spcBef>
              <a:spcAft>
                <a:spcPts val="0"/>
              </a:spcAft>
              <a:buClr>
                <a:srgbClr val="000000"/>
              </a:buClr>
              <a:buSzPct val="62500"/>
              <a:buFont typeface="Arial"/>
              <a:buNone/>
            </a:pPr>
            <a:r>
              <a:rPr lang="en-US" sz="6400"/>
              <a:t>There are two types of subtitles: open subtitles and closed subtitles. The viewer has the option to disable closed captions, but open captions are permanently included in the film and cannot be disabled. Accessible meetings include live transcripts, which can be provided either remotely or on location. It is important to consider all these distinctions when using these phrases.</a:t>
            </a:r>
            <a:endParaRPr sz="6400"/>
          </a:p>
          <a:p>
            <a:pPr marL="0" lvl="0" indent="0" algn="l" rtl="0">
              <a:lnSpc>
                <a:spcPct val="100000"/>
              </a:lnSpc>
              <a:spcBef>
                <a:spcPts val="1800"/>
              </a:spcBef>
              <a:spcAft>
                <a:spcPts val="0"/>
              </a:spcAft>
              <a:buClr>
                <a:srgbClr val="000000"/>
              </a:buClr>
              <a:buSzPct val="100000"/>
              <a:buFont typeface="Helvetica Neue"/>
              <a:buNone/>
            </a:pPr>
            <a:endParaRPr sz="3200"/>
          </a:p>
        </p:txBody>
      </p:sp>
      <p:sp>
        <p:nvSpPr>
          <p:cNvPr id="596" name="Google Shape;596;p24"/>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sp>
        <p:nvSpPr>
          <p:cNvPr id="597" name="Google Shape;597;p24"/>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29</a:t>
            </a:fld>
            <a:endParaRPr/>
          </a:p>
        </p:txBody>
      </p:sp>
      <p:pic>
        <p:nvPicPr>
          <p:cNvPr id="5" name="Audio 4">
            <a:hlinkClick r:id="" action="ppaction://media"/>
            <a:extLst>
              <a:ext uri="{FF2B5EF4-FFF2-40B4-BE49-F238E27FC236}">
                <a16:creationId xmlns:a16="http://schemas.microsoft.com/office/drawing/2014/main" id="{748F0E3E-7EEC-A88A-6339-405A62877B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4015"/>
    </mc:Choice>
    <mc:Fallback>
      <p:transition spd="slow" advTm="64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E2E7"/>
        </a:solidFill>
        <a:effectLst/>
      </p:bgPr>
    </p:bg>
    <p:spTree>
      <p:nvGrpSpPr>
        <p:cNvPr id="1" name="Shape 402"/>
        <p:cNvGrpSpPr/>
        <p:nvPr/>
      </p:nvGrpSpPr>
      <p:grpSpPr>
        <a:xfrm>
          <a:off x="0" y="0"/>
          <a:ext cx="0" cy="0"/>
          <a:chOff x="0" y="0"/>
          <a:chExt cx="0" cy="0"/>
        </a:xfrm>
      </p:grpSpPr>
      <p:sp>
        <p:nvSpPr>
          <p:cNvPr id="403" name="Google Shape;403;g2ed470bbc4d_0_131"/>
          <p:cNvSpPr txBox="1">
            <a:spLocks noGrp="1"/>
          </p:cNvSpPr>
          <p:nvPr>
            <p:ph type="title"/>
          </p:nvPr>
        </p:nvSpPr>
        <p:spPr>
          <a:xfrm>
            <a:off x="3105584" y="929886"/>
            <a:ext cx="19515900" cy="15273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8500"/>
              <a:buFont typeface="Helvetica Neue"/>
              <a:buNone/>
            </a:pPr>
            <a:r>
              <a:rPr lang="en-US">
                <a:latin typeface="Lexend Medium"/>
                <a:ea typeface="Lexend Medium"/>
                <a:cs typeface="Lexend Medium"/>
                <a:sym typeface="Lexend Medium"/>
              </a:rPr>
              <a:t>Objectives</a:t>
            </a:r>
            <a:endParaRPr>
              <a:latin typeface="Lexend Medium"/>
              <a:ea typeface="Lexend Medium"/>
              <a:cs typeface="Lexend Medium"/>
              <a:sym typeface="Lexend Medium"/>
            </a:endParaRPr>
          </a:p>
        </p:txBody>
      </p:sp>
      <p:sp>
        <p:nvSpPr>
          <p:cNvPr id="404" name="Google Shape;404;g2ed470bbc4d_0_131"/>
          <p:cNvSpPr txBox="1">
            <a:spLocks noGrp="1"/>
          </p:cNvSpPr>
          <p:nvPr>
            <p:ph type="body" idx="4294967295"/>
          </p:nvPr>
        </p:nvSpPr>
        <p:spPr>
          <a:xfrm>
            <a:off x="2638025" y="2854900"/>
            <a:ext cx="20104200" cy="6970800"/>
          </a:xfrm>
          <a:prstGeom prst="rect">
            <a:avLst/>
          </a:prstGeom>
          <a:noFill/>
          <a:ln>
            <a:noFill/>
          </a:ln>
        </p:spPr>
        <p:txBody>
          <a:bodyPr spcFirstLastPara="1" wrap="square" lIns="50800" tIns="50800" rIns="50800" bIns="50800" anchor="t" anchorCtr="0">
            <a:noAutofit/>
          </a:bodyPr>
          <a:lstStyle/>
          <a:p>
            <a:pPr marL="0" lvl="0" indent="0" algn="l" rtl="0">
              <a:lnSpc>
                <a:spcPct val="170000"/>
              </a:lnSpc>
              <a:spcBef>
                <a:spcPts val="0"/>
              </a:spcBef>
              <a:spcAft>
                <a:spcPts val="0"/>
              </a:spcAft>
              <a:buClr>
                <a:srgbClr val="000000"/>
              </a:buClr>
              <a:buSzPts val="4000"/>
              <a:buFont typeface="Arial"/>
              <a:buNone/>
            </a:pPr>
            <a:r>
              <a:rPr lang="en-US" sz="4000"/>
              <a:t>At the end of the lesson, learners will be able to:</a:t>
            </a:r>
            <a:endParaRPr sz="4000"/>
          </a:p>
          <a:p>
            <a:pPr marL="1371600" lvl="0" indent="-457200" algn="just" rtl="0">
              <a:lnSpc>
                <a:spcPct val="110000"/>
              </a:lnSpc>
              <a:spcBef>
                <a:spcPts val="100"/>
              </a:spcBef>
              <a:spcAft>
                <a:spcPts val="0"/>
              </a:spcAft>
              <a:buSzPts val="4000"/>
              <a:buFont typeface="Calibri"/>
              <a:buChar char="•"/>
            </a:pPr>
            <a:r>
              <a:rPr lang="en-US" sz="4000"/>
              <a:t>recognise general notions about verbal communication;</a:t>
            </a:r>
            <a:endParaRPr sz="4000"/>
          </a:p>
          <a:p>
            <a:pPr marL="1371600" lvl="0" indent="-457200" algn="just" rtl="0">
              <a:lnSpc>
                <a:spcPct val="110000"/>
              </a:lnSpc>
              <a:spcBef>
                <a:spcPts val="0"/>
              </a:spcBef>
              <a:spcAft>
                <a:spcPts val="0"/>
              </a:spcAft>
              <a:buSzPts val="4000"/>
              <a:buFont typeface="Calibri"/>
              <a:buChar char="•"/>
            </a:pPr>
            <a:r>
              <a:rPr lang="en-US" sz="4000"/>
              <a:t>show the role and properties of the word;</a:t>
            </a:r>
            <a:endParaRPr sz="4000"/>
          </a:p>
          <a:p>
            <a:pPr marL="1371600" lvl="0" indent="-457200" algn="just" rtl="0">
              <a:lnSpc>
                <a:spcPct val="110000"/>
              </a:lnSpc>
              <a:spcBef>
                <a:spcPts val="0"/>
              </a:spcBef>
              <a:spcAft>
                <a:spcPts val="0"/>
              </a:spcAft>
              <a:buSzPts val="4000"/>
              <a:buFont typeface="Calibri"/>
              <a:buChar char="•"/>
            </a:pPr>
            <a:r>
              <a:rPr lang="en-US" sz="4000"/>
              <a:t>use language that is inclusive of people with disabilities;</a:t>
            </a:r>
            <a:endParaRPr sz="4000"/>
          </a:p>
          <a:p>
            <a:pPr marL="1371600" lvl="0" indent="-457200" algn="just" rtl="0">
              <a:lnSpc>
                <a:spcPct val="110000"/>
              </a:lnSpc>
              <a:spcBef>
                <a:spcPts val="0"/>
              </a:spcBef>
              <a:spcAft>
                <a:spcPts val="0"/>
              </a:spcAft>
              <a:buSzPts val="4000"/>
              <a:buFont typeface="Calibri"/>
              <a:buChar char="•"/>
            </a:pPr>
            <a:r>
              <a:rPr lang="en-US" sz="4000"/>
              <a:t>practice principles of inclusive verbal communication;</a:t>
            </a:r>
            <a:endParaRPr sz="4000"/>
          </a:p>
          <a:p>
            <a:pPr marL="1371600" lvl="0" indent="-457200" algn="just" rtl="0">
              <a:lnSpc>
                <a:spcPct val="110000"/>
              </a:lnSpc>
              <a:spcBef>
                <a:spcPts val="0"/>
              </a:spcBef>
              <a:spcAft>
                <a:spcPts val="0"/>
              </a:spcAft>
              <a:buSzPts val="4000"/>
              <a:buFont typeface="Calibri"/>
              <a:buChar char="•"/>
            </a:pPr>
            <a:r>
              <a:rPr lang="en-US" sz="4000"/>
              <a:t>choose appropriate words in communicating with people with special needs;</a:t>
            </a:r>
            <a:endParaRPr sz="4000"/>
          </a:p>
          <a:p>
            <a:pPr marL="1371600" lvl="0" indent="-457200" algn="just" rtl="0">
              <a:lnSpc>
                <a:spcPct val="110000"/>
              </a:lnSpc>
              <a:spcBef>
                <a:spcPts val="0"/>
              </a:spcBef>
              <a:spcAft>
                <a:spcPts val="0"/>
              </a:spcAft>
              <a:buSzPts val="4000"/>
              <a:buFont typeface="Calibri"/>
              <a:buChar char="•"/>
            </a:pPr>
            <a:r>
              <a:rPr lang="en-US" sz="4000"/>
              <a:t>exemplify verbal techniques that make communication difficult (so NO),</a:t>
            </a:r>
            <a:endParaRPr sz="4000"/>
          </a:p>
          <a:p>
            <a:pPr marL="1371600" lvl="0" indent="-457200" algn="just" rtl="0">
              <a:lnSpc>
                <a:spcPct val="110000"/>
              </a:lnSpc>
              <a:spcBef>
                <a:spcPts val="0"/>
              </a:spcBef>
              <a:spcAft>
                <a:spcPts val="0"/>
              </a:spcAft>
              <a:buSzPts val="4000"/>
              <a:buFont typeface="Calibri"/>
              <a:buChar char="•"/>
            </a:pPr>
            <a:r>
              <a:rPr lang="en-US" sz="4000"/>
              <a:t>exemplify verbal techniques that make communication more effective (so YES);</a:t>
            </a:r>
            <a:endParaRPr sz="4000"/>
          </a:p>
          <a:p>
            <a:pPr marL="1371600" lvl="0" indent="-457200" algn="just" rtl="0">
              <a:lnSpc>
                <a:spcPct val="110000"/>
              </a:lnSpc>
              <a:spcBef>
                <a:spcPts val="0"/>
              </a:spcBef>
              <a:spcAft>
                <a:spcPts val="0"/>
              </a:spcAft>
              <a:buSzPts val="4000"/>
              <a:buFont typeface="Calibri"/>
              <a:buChar char="•"/>
            </a:pPr>
            <a:r>
              <a:rPr lang="en-US" sz="4000"/>
              <a:t>review notions of communication theory to improve their own communication;</a:t>
            </a:r>
            <a:endParaRPr sz="4000"/>
          </a:p>
          <a:p>
            <a:pPr marL="1371600" lvl="0" indent="-457200" algn="just" rtl="0">
              <a:lnSpc>
                <a:spcPct val="110000"/>
              </a:lnSpc>
              <a:spcBef>
                <a:spcPts val="0"/>
              </a:spcBef>
              <a:spcAft>
                <a:spcPts val="0"/>
              </a:spcAft>
              <a:buSzPts val="4000"/>
              <a:buFont typeface="Calibri"/>
              <a:buChar char="•"/>
            </a:pPr>
            <a:r>
              <a:rPr lang="en-US" sz="4000"/>
              <a:t>become aware of communicative situations in which we use the properties of the word;</a:t>
            </a:r>
            <a:endParaRPr sz="4000"/>
          </a:p>
          <a:p>
            <a:pPr marL="1371600" lvl="0" indent="-457200" algn="just" rtl="0">
              <a:lnSpc>
                <a:spcPct val="110000"/>
              </a:lnSpc>
              <a:spcBef>
                <a:spcPts val="0"/>
              </a:spcBef>
              <a:spcAft>
                <a:spcPts val="0"/>
              </a:spcAft>
              <a:buSzPts val="4000"/>
              <a:buFont typeface="Calibri"/>
              <a:buChar char="•"/>
            </a:pPr>
            <a:r>
              <a:rPr lang="en-US" sz="4000"/>
              <a:t>update favourable and unfavourable techniques useful in the communication process.</a:t>
            </a:r>
            <a:endParaRPr sz="4000"/>
          </a:p>
        </p:txBody>
      </p:sp>
      <p:pic>
        <p:nvPicPr>
          <p:cNvPr id="405" name="Google Shape;405;g2ed470bbc4d_0_131"/>
          <p:cNvPicPr preferRelativeResize="0"/>
          <p:nvPr/>
        </p:nvPicPr>
        <p:blipFill rotWithShape="1">
          <a:blip r:embed="rId5">
            <a:alphaModFix/>
          </a:blip>
          <a:srcRect/>
          <a:stretch/>
        </p:blipFill>
        <p:spPr>
          <a:xfrm rot="7839708">
            <a:off x="1290729" y="6033312"/>
            <a:ext cx="2067342" cy="1922625"/>
          </a:xfrm>
          <a:prstGeom prst="rect">
            <a:avLst/>
          </a:prstGeom>
          <a:noFill/>
          <a:ln>
            <a:noFill/>
          </a:ln>
        </p:spPr>
      </p:pic>
      <p:sp>
        <p:nvSpPr>
          <p:cNvPr id="406" name="Google Shape;406;g2ed470bbc4d_0_131"/>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3</a:t>
            </a:fld>
            <a:endParaRPr/>
          </a:p>
        </p:txBody>
      </p:sp>
      <p:pic>
        <p:nvPicPr>
          <p:cNvPr id="3" name="Audio 2">
            <a:hlinkClick r:id="" action="ppaction://media"/>
            <a:extLst>
              <a:ext uri="{FF2B5EF4-FFF2-40B4-BE49-F238E27FC236}">
                <a16:creationId xmlns:a16="http://schemas.microsoft.com/office/drawing/2014/main" id="{2E3C8CA2-9455-42CC-EBDB-8177CF15FE1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1298"/>
    </mc:Choice>
    <mc:Fallback>
      <p:transition spd="slow" advTm="51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25"/>
          <p:cNvSpPr txBox="1">
            <a:spLocks noGrp="1"/>
          </p:cNvSpPr>
          <p:nvPr>
            <p:ph type="body" idx="4294967295"/>
          </p:nvPr>
        </p:nvSpPr>
        <p:spPr>
          <a:xfrm>
            <a:off x="11252050" y="2888850"/>
            <a:ext cx="11369400" cy="82557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5500"/>
              <a:buFont typeface="Arial"/>
              <a:buNone/>
            </a:pPr>
            <a:r>
              <a:rPr lang="en-US" sz="4000" b="1"/>
              <a:t>4. Community of the deaf</a:t>
            </a:r>
            <a:endParaRPr sz="4000"/>
          </a:p>
          <a:p>
            <a:pPr marL="0" lvl="0" indent="0" algn="l" rtl="0">
              <a:lnSpc>
                <a:spcPct val="100000"/>
              </a:lnSpc>
              <a:spcBef>
                <a:spcPts val="1800"/>
              </a:spcBef>
              <a:spcAft>
                <a:spcPts val="0"/>
              </a:spcAft>
              <a:buClr>
                <a:srgbClr val="000000"/>
              </a:buClr>
              <a:buSzPts val="5500"/>
              <a:buFont typeface="Arial"/>
              <a:buNone/>
            </a:pPr>
            <a:r>
              <a:rPr lang="en-US" sz="4000"/>
              <a:t>The phrase "I'm deaf" is frequently used by those who pride themselves on being part of the "deaf community". They perceive themselves as a distinct cultural and linguistic minority, using sign language as the predominant means of communication and possessing comparable principles. </a:t>
            </a:r>
            <a:endParaRPr sz="4000"/>
          </a:p>
          <a:p>
            <a:pPr marL="0" lvl="0" indent="0" algn="l" rtl="0">
              <a:lnSpc>
                <a:spcPct val="100000"/>
              </a:lnSpc>
              <a:spcBef>
                <a:spcPts val="1800"/>
              </a:spcBef>
              <a:spcAft>
                <a:spcPts val="0"/>
              </a:spcAft>
              <a:buClr>
                <a:srgbClr val="000000"/>
              </a:buClr>
              <a:buSzPts val="5500"/>
              <a:buFont typeface="Arial"/>
              <a:buNone/>
            </a:pPr>
            <a:r>
              <a:rPr lang="en-US" sz="4000"/>
              <a:t>However, United Nations</a:t>
            </a:r>
            <a:r>
              <a:rPr lang="en-US"/>
              <a:t>’</a:t>
            </a:r>
            <a:r>
              <a:rPr lang="en-US" sz="4000"/>
              <a:t> practice is not to capitalize the terms "deaf" or "deaf community".</a:t>
            </a:r>
            <a:endParaRPr sz="4000"/>
          </a:p>
          <a:p>
            <a:pPr marL="0" lvl="0" indent="0" algn="l" rtl="0">
              <a:lnSpc>
                <a:spcPct val="100000"/>
              </a:lnSpc>
              <a:spcBef>
                <a:spcPts val="1800"/>
              </a:spcBef>
              <a:spcAft>
                <a:spcPts val="0"/>
              </a:spcAft>
              <a:buClr>
                <a:srgbClr val="000000"/>
              </a:buClr>
              <a:buSzPts val="5500"/>
              <a:buFont typeface="Helvetica Neue"/>
              <a:buNone/>
            </a:pPr>
            <a:endParaRPr/>
          </a:p>
        </p:txBody>
      </p:sp>
      <p:sp>
        <p:nvSpPr>
          <p:cNvPr id="603" name="Google Shape;603;p25"/>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pic>
        <p:nvPicPr>
          <p:cNvPr id="604" name="Google Shape;604;p25"/>
          <p:cNvPicPr preferRelativeResize="0"/>
          <p:nvPr/>
        </p:nvPicPr>
        <p:blipFill>
          <a:blip r:embed="rId5">
            <a:alphaModFix/>
          </a:blip>
          <a:stretch>
            <a:fillRect/>
          </a:stretch>
        </p:blipFill>
        <p:spPr>
          <a:xfrm>
            <a:off x="2349075" y="3041250"/>
            <a:ext cx="7944775" cy="7944775"/>
          </a:xfrm>
          <a:prstGeom prst="rect">
            <a:avLst/>
          </a:prstGeom>
          <a:noFill/>
          <a:ln>
            <a:noFill/>
          </a:ln>
        </p:spPr>
      </p:pic>
      <p:sp>
        <p:nvSpPr>
          <p:cNvPr id="605" name="Google Shape;605;p25"/>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30</a:t>
            </a:fld>
            <a:endParaRPr/>
          </a:p>
        </p:txBody>
      </p:sp>
      <p:pic>
        <p:nvPicPr>
          <p:cNvPr id="3" name="Audio 2">
            <a:hlinkClick r:id="" action="ppaction://media"/>
            <a:extLst>
              <a:ext uri="{FF2B5EF4-FFF2-40B4-BE49-F238E27FC236}">
                <a16:creationId xmlns:a16="http://schemas.microsoft.com/office/drawing/2014/main" id="{B6F8941C-6781-624B-039D-19C83F95F07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193"/>
    </mc:Choice>
    <mc:Fallback>
      <p:transition spd="slow" advTm="2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26"/>
          <p:cNvSpPr txBox="1">
            <a:spLocks noGrp="1"/>
          </p:cNvSpPr>
          <p:nvPr>
            <p:ph type="body" idx="4294967295"/>
          </p:nvPr>
        </p:nvSpPr>
        <p:spPr>
          <a:xfrm>
            <a:off x="2701050" y="3003850"/>
            <a:ext cx="18817500" cy="82830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5500"/>
              <a:buFont typeface="Arial"/>
              <a:buNone/>
            </a:pPr>
            <a:r>
              <a:rPr lang="en-US" sz="4000" b="1"/>
              <a:t>5. People who have both hearing and sight impairments.</a:t>
            </a:r>
            <a:endParaRPr sz="4000"/>
          </a:p>
          <a:p>
            <a:pPr marL="0" lvl="0" indent="0" algn="l" rtl="0">
              <a:lnSpc>
                <a:spcPct val="100000"/>
              </a:lnSpc>
              <a:spcBef>
                <a:spcPts val="1800"/>
              </a:spcBef>
              <a:spcAft>
                <a:spcPts val="0"/>
              </a:spcAft>
              <a:buClr>
                <a:srgbClr val="000000"/>
              </a:buClr>
              <a:buSzPts val="5500"/>
              <a:buFont typeface="Arial"/>
              <a:buNone/>
            </a:pPr>
            <a:r>
              <a:rPr lang="en-US" sz="4000"/>
              <a:t>People with deafblindness represent a diverse group of people who experience substantial sensory impairments, including both blindness and deafness. </a:t>
            </a:r>
            <a:endParaRPr sz="4000"/>
          </a:p>
          <a:p>
            <a:pPr marL="0" lvl="0" indent="0" algn="l" rtl="0">
              <a:lnSpc>
                <a:spcPct val="100000"/>
              </a:lnSpc>
              <a:spcBef>
                <a:spcPts val="1800"/>
              </a:spcBef>
              <a:spcAft>
                <a:spcPts val="0"/>
              </a:spcAft>
              <a:buClr>
                <a:srgbClr val="000000"/>
              </a:buClr>
              <a:buSzPts val="5500"/>
              <a:buFont typeface="Arial"/>
              <a:buNone/>
            </a:pPr>
            <a:r>
              <a:rPr lang="en-US" sz="4000"/>
              <a:t>At the United Nations, the term "deafblindness" is preferred. </a:t>
            </a:r>
            <a:endParaRPr sz="4000"/>
          </a:p>
          <a:p>
            <a:pPr marL="0" lvl="0" indent="0" algn="l" rtl="0">
              <a:lnSpc>
                <a:spcPct val="100000"/>
              </a:lnSpc>
              <a:spcBef>
                <a:spcPts val="1800"/>
              </a:spcBef>
              <a:spcAft>
                <a:spcPts val="0"/>
              </a:spcAft>
              <a:buClr>
                <a:srgbClr val="000000"/>
              </a:buClr>
              <a:buSzPts val="5500"/>
              <a:buFont typeface="Helvetica Neue"/>
              <a:buNone/>
            </a:pPr>
            <a:endParaRPr/>
          </a:p>
        </p:txBody>
      </p:sp>
      <p:sp>
        <p:nvSpPr>
          <p:cNvPr id="611" name="Google Shape;611;p26"/>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pic>
        <p:nvPicPr>
          <p:cNvPr id="612" name="Google Shape;612;p26"/>
          <p:cNvPicPr preferRelativeResize="0"/>
          <p:nvPr/>
        </p:nvPicPr>
        <p:blipFill>
          <a:blip r:embed="rId5">
            <a:alphaModFix/>
          </a:blip>
          <a:stretch>
            <a:fillRect/>
          </a:stretch>
        </p:blipFill>
        <p:spPr>
          <a:xfrm>
            <a:off x="6248400" y="6310453"/>
            <a:ext cx="10957000" cy="6795951"/>
          </a:xfrm>
          <a:prstGeom prst="rect">
            <a:avLst/>
          </a:prstGeom>
          <a:noFill/>
          <a:ln>
            <a:noFill/>
          </a:ln>
        </p:spPr>
      </p:pic>
      <p:sp>
        <p:nvSpPr>
          <p:cNvPr id="613" name="Google Shape;613;p26"/>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31</a:t>
            </a:fld>
            <a:endParaRPr/>
          </a:p>
        </p:txBody>
      </p:sp>
      <p:pic>
        <p:nvPicPr>
          <p:cNvPr id="3" name="Audio 2">
            <a:hlinkClick r:id="" action="ppaction://media"/>
            <a:extLst>
              <a:ext uri="{FF2B5EF4-FFF2-40B4-BE49-F238E27FC236}">
                <a16:creationId xmlns:a16="http://schemas.microsoft.com/office/drawing/2014/main" id="{95549DEA-A742-4AD8-3683-4832B2B4C45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0577"/>
    </mc:Choice>
    <mc:Fallback>
      <p:transition spd="slow" advTm="20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3" presetClass="entr" presetSubtype="16" fill="hold" nodeType="withEffect">
                                  <p:stCondLst>
                                    <p:cond delay="0"/>
                                  </p:stCondLst>
                                  <p:childTnLst>
                                    <p:set>
                                      <p:cBhvr>
                                        <p:cTn id="8" dur="1" fill="hold">
                                          <p:stCondLst>
                                            <p:cond delay="0"/>
                                          </p:stCondLst>
                                        </p:cTn>
                                        <p:tgtEl>
                                          <p:spTgt spid="612"/>
                                        </p:tgtEl>
                                        <p:attrNameLst>
                                          <p:attrName>style.visibility</p:attrName>
                                        </p:attrNameLst>
                                      </p:cBhvr>
                                      <p:to>
                                        <p:strVal val="visible"/>
                                      </p:to>
                                    </p:set>
                                    <p:anim calcmode="lin" valueType="num">
                                      <p:cBhvr additive="base">
                                        <p:cTn id="9" dur="2600"/>
                                        <p:tgtEl>
                                          <p:spTgt spid="612"/>
                                        </p:tgtEl>
                                        <p:attrNameLst>
                                          <p:attrName>ppt_w</p:attrName>
                                        </p:attrNameLst>
                                      </p:cBhvr>
                                      <p:tavLst>
                                        <p:tav tm="0">
                                          <p:val>
                                            <p:strVal val="0"/>
                                          </p:val>
                                        </p:tav>
                                        <p:tav tm="100000">
                                          <p:val>
                                            <p:strVal val="#ppt_w"/>
                                          </p:val>
                                        </p:tav>
                                      </p:tavLst>
                                    </p:anim>
                                    <p:anim calcmode="lin" valueType="num">
                                      <p:cBhvr additive="base">
                                        <p:cTn id="10" dur="2600"/>
                                        <p:tgtEl>
                                          <p:spTgt spid="61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27"/>
          <p:cNvSpPr txBox="1">
            <a:spLocks noGrp="1"/>
          </p:cNvSpPr>
          <p:nvPr>
            <p:ph type="body" idx="4294967295"/>
          </p:nvPr>
        </p:nvSpPr>
        <p:spPr>
          <a:xfrm>
            <a:off x="2413700" y="2839950"/>
            <a:ext cx="19903500" cy="92286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4000"/>
              <a:buFont typeface="Arial"/>
              <a:buNone/>
            </a:pPr>
            <a:r>
              <a:rPr lang="en-US" sz="4000" b="1"/>
              <a:t>6. Statement and vision </a:t>
            </a:r>
            <a:endParaRPr sz="4000"/>
          </a:p>
          <a:p>
            <a:pPr marL="0" lvl="0" indent="0" algn="l" rtl="0">
              <a:lnSpc>
                <a:spcPct val="100000"/>
              </a:lnSpc>
              <a:spcBef>
                <a:spcPts val="1800"/>
              </a:spcBef>
              <a:spcAft>
                <a:spcPts val="0"/>
              </a:spcAft>
              <a:buClr>
                <a:srgbClr val="000000"/>
              </a:buClr>
              <a:buSzPts val="4000"/>
              <a:buFont typeface="Arial"/>
              <a:buNone/>
            </a:pPr>
            <a:r>
              <a:rPr lang="en-US" sz="4000"/>
              <a:t>People with disabilities have the right to choose whether or not to disclose information about their disability status. In the workplace, it is advisable to refrain from using the conventional phrases "disclosing" or "declaring" the disability, as these may imply that the person is disclosing a confidential matter.</a:t>
            </a:r>
            <a:endParaRPr sz="4000"/>
          </a:p>
          <a:p>
            <a:pPr marL="0" lvl="0" indent="0" algn="l" rtl="0">
              <a:lnSpc>
                <a:spcPct val="100000"/>
              </a:lnSpc>
              <a:spcBef>
                <a:spcPts val="1800"/>
              </a:spcBef>
              <a:spcAft>
                <a:spcPts val="0"/>
              </a:spcAft>
              <a:buClr>
                <a:srgbClr val="000000"/>
              </a:buClr>
              <a:buSzPts val="4000"/>
              <a:buFont typeface="Arial"/>
              <a:buNone/>
            </a:pPr>
            <a:r>
              <a:rPr lang="en-US" sz="4000"/>
              <a:t>Avoid using the phrase "identification as a person with a disability" as this creates concerns about identity and inclusion. It is possible for a person to have a physical or mental limitation, but not to consider themselves a person with a disability. The phrase 'choose to share information about their disability/disability' accurately describes the decision people make to disclose their disability or specific needs to their employer or co-workers.</a:t>
            </a:r>
            <a:endParaRPr sz="4000"/>
          </a:p>
        </p:txBody>
      </p:sp>
      <p:sp>
        <p:nvSpPr>
          <p:cNvPr id="619" name="Google Shape;619;p27"/>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sp>
        <p:nvSpPr>
          <p:cNvPr id="620" name="Google Shape;620;p27"/>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32</a:t>
            </a:fld>
            <a:endParaRPr/>
          </a:p>
        </p:txBody>
      </p:sp>
      <p:pic>
        <p:nvPicPr>
          <p:cNvPr id="3" name="Audio 2">
            <a:hlinkClick r:id="" action="ppaction://media"/>
            <a:extLst>
              <a:ext uri="{FF2B5EF4-FFF2-40B4-BE49-F238E27FC236}">
                <a16:creationId xmlns:a16="http://schemas.microsoft.com/office/drawing/2014/main" id="{5904E5CF-DE72-D64D-EE51-009900EF50A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6714"/>
    </mc:Choice>
    <mc:Fallback>
      <p:transition spd="slow" advTm="56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8"/>
          <p:cNvSpPr txBox="1">
            <a:spLocks noGrp="1"/>
          </p:cNvSpPr>
          <p:nvPr>
            <p:ph type="body" idx="4294967295"/>
          </p:nvPr>
        </p:nvSpPr>
        <p:spPr>
          <a:xfrm>
            <a:off x="10328525" y="3204925"/>
            <a:ext cx="12402000" cy="84747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5500"/>
              <a:buFont typeface="Arial"/>
              <a:buNone/>
            </a:pPr>
            <a:r>
              <a:rPr lang="en-US" sz="4000" b="1"/>
              <a:t>7. Disabled person</a:t>
            </a:r>
            <a:endParaRPr sz="4000"/>
          </a:p>
          <a:p>
            <a:pPr marL="0" lvl="0" indent="0" algn="l" rtl="0">
              <a:lnSpc>
                <a:spcPct val="100000"/>
              </a:lnSpc>
              <a:spcBef>
                <a:spcPts val="1800"/>
              </a:spcBef>
              <a:spcAft>
                <a:spcPts val="0"/>
              </a:spcAft>
              <a:buClr>
                <a:srgbClr val="000000"/>
              </a:buClr>
              <a:buSzPts val="5500"/>
              <a:buFont typeface="Arial"/>
              <a:buNone/>
            </a:pPr>
            <a:r>
              <a:rPr lang="en-US" sz="4000"/>
              <a:t>The term "disabled person" is favoured in some nations. The phrase in question should be retained when discussing their laws, policies or entities, as it accurately represents the situation in the nation or the conscious decision of the author. If deemed essential, quotation marks may be used as appropriate. It is advisable to use "people-first" language on United Nations websites, documents and speeches, referring specifically to people as "persons with disabilities".</a:t>
            </a:r>
            <a:endParaRPr sz="4000"/>
          </a:p>
          <a:p>
            <a:pPr marL="0" lvl="0" indent="0" algn="l" rtl="0">
              <a:lnSpc>
                <a:spcPct val="100000"/>
              </a:lnSpc>
              <a:spcBef>
                <a:spcPts val="1800"/>
              </a:spcBef>
              <a:spcAft>
                <a:spcPts val="0"/>
              </a:spcAft>
              <a:buClr>
                <a:srgbClr val="000000"/>
              </a:buClr>
              <a:buSzPts val="5500"/>
              <a:buFont typeface="Helvetica Neue"/>
              <a:buNone/>
            </a:pPr>
            <a:endParaRPr/>
          </a:p>
        </p:txBody>
      </p:sp>
      <p:sp>
        <p:nvSpPr>
          <p:cNvPr id="626" name="Google Shape;626;p28"/>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pic>
        <p:nvPicPr>
          <p:cNvPr id="627" name="Google Shape;627;p28"/>
          <p:cNvPicPr preferRelativeResize="0"/>
          <p:nvPr/>
        </p:nvPicPr>
        <p:blipFill rotWithShape="1">
          <a:blip r:embed="rId5">
            <a:alphaModFix/>
          </a:blip>
          <a:srcRect l="23948" t="29541" b="2982"/>
          <a:stretch/>
        </p:blipFill>
        <p:spPr>
          <a:xfrm>
            <a:off x="2460300" y="3275000"/>
            <a:ext cx="6532801" cy="8696627"/>
          </a:xfrm>
          <a:prstGeom prst="rect">
            <a:avLst/>
          </a:prstGeom>
          <a:noFill/>
          <a:ln w="9525" cap="flat" cmpd="sng">
            <a:solidFill>
              <a:srgbClr val="888888"/>
            </a:solidFill>
            <a:prstDash val="solid"/>
            <a:round/>
            <a:headEnd type="none" w="sm" len="sm"/>
            <a:tailEnd type="none" w="sm" len="sm"/>
          </a:ln>
          <a:effectLst>
            <a:outerShdw dist="209550" dir="7680000" algn="bl" rotWithShape="0">
              <a:srgbClr val="888888"/>
            </a:outerShdw>
          </a:effectLst>
        </p:spPr>
      </p:pic>
      <p:sp>
        <p:nvSpPr>
          <p:cNvPr id="628" name="Google Shape;628;p28"/>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33</a:t>
            </a:fld>
            <a:endParaRPr/>
          </a:p>
        </p:txBody>
      </p:sp>
      <p:pic>
        <p:nvPicPr>
          <p:cNvPr id="3" name="Audio 2">
            <a:hlinkClick r:id="" action="ppaction://media"/>
            <a:extLst>
              <a:ext uri="{FF2B5EF4-FFF2-40B4-BE49-F238E27FC236}">
                <a16:creationId xmlns:a16="http://schemas.microsoft.com/office/drawing/2014/main" id="{A4006E58-332D-B78E-2396-75D18350936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7544"/>
    </mc:Choice>
    <mc:Fallback>
      <p:transition spd="slow" advTm="37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29"/>
          <p:cNvSpPr txBox="1">
            <a:spLocks noGrp="1"/>
          </p:cNvSpPr>
          <p:nvPr>
            <p:ph type="body" idx="4294967295"/>
          </p:nvPr>
        </p:nvSpPr>
        <p:spPr>
          <a:xfrm>
            <a:off x="2587025" y="2811775"/>
            <a:ext cx="19672800" cy="91023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4000"/>
              <a:buFont typeface="Arial"/>
              <a:buNone/>
            </a:pPr>
            <a:r>
              <a:rPr lang="en-US" sz="4000" b="1"/>
              <a:t>8. Simplified readability</a:t>
            </a:r>
            <a:endParaRPr sz="4000"/>
          </a:p>
          <a:p>
            <a:pPr marL="0" lvl="0" indent="0" algn="l" rtl="0">
              <a:lnSpc>
                <a:spcPct val="100000"/>
              </a:lnSpc>
              <a:spcBef>
                <a:spcPts val="1800"/>
              </a:spcBef>
              <a:spcAft>
                <a:spcPts val="0"/>
              </a:spcAft>
              <a:buClr>
                <a:srgbClr val="000000"/>
              </a:buClr>
              <a:buSzPts val="4000"/>
              <a:buFont typeface="Arial"/>
              <a:buNone/>
            </a:pPr>
            <a:r>
              <a:rPr lang="en-US" sz="4000"/>
              <a:t>Easy Read is a format designed specifically for people with intellectual disabilities or those who have difficulty understanding written information.</a:t>
            </a:r>
            <a:endParaRPr sz="4000"/>
          </a:p>
          <a:p>
            <a:pPr marL="0" lvl="0" indent="0" algn="l" rtl="0">
              <a:lnSpc>
                <a:spcPct val="100000"/>
              </a:lnSpc>
              <a:spcBef>
                <a:spcPts val="1800"/>
              </a:spcBef>
              <a:spcAft>
                <a:spcPts val="0"/>
              </a:spcAft>
              <a:buClr>
                <a:srgbClr val="000000"/>
              </a:buClr>
              <a:buSzPts val="4000"/>
              <a:buFont typeface="Arial"/>
              <a:buNone/>
            </a:pPr>
            <a:r>
              <a:rPr lang="en-US" sz="4000"/>
              <a:t>The act of creating an Easy Read version of a regular publication is called "adaptation" rather than translation. However, like any other written material, Easy Read composed in one language has the ability to be converted into any alternative language, resulting in what we call translation.</a:t>
            </a:r>
            <a:endParaRPr sz="4000"/>
          </a:p>
          <a:p>
            <a:pPr marL="0" lvl="0" indent="0" algn="l" rtl="0">
              <a:lnSpc>
                <a:spcPct val="100000"/>
              </a:lnSpc>
              <a:spcBef>
                <a:spcPts val="1800"/>
              </a:spcBef>
              <a:spcAft>
                <a:spcPts val="0"/>
              </a:spcAft>
              <a:buClr>
                <a:srgbClr val="000000"/>
              </a:buClr>
              <a:buSzPts val="4000"/>
              <a:buFont typeface="Arial"/>
              <a:buNone/>
            </a:pPr>
            <a:r>
              <a:rPr lang="en-US" sz="4000"/>
              <a:t>For example, the statement "The United Nations Chronicle is an easy-to-read quarterly report on the work of the United Nations and its agencies" does not indicate that the Chronicle is specifically provided in an easily accessible format, it means that the report is written in a simple and understandable way.</a:t>
            </a:r>
            <a:endParaRPr sz="4000"/>
          </a:p>
        </p:txBody>
      </p:sp>
      <p:sp>
        <p:nvSpPr>
          <p:cNvPr id="634" name="Google Shape;634;p29"/>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sp>
        <p:nvSpPr>
          <p:cNvPr id="635" name="Google Shape;635;p29"/>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34</a:t>
            </a:fld>
            <a:endParaRPr/>
          </a:p>
        </p:txBody>
      </p:sp>
      <p:pic>
        <p:nvPicPr>
          <p:cNvPr id="3" name="Audio 2">
            <a:hlinkClick r:id="" action="ppaction://media"/>
            <a:extLst>
              <a:ext uri="{FF2B5EF4-FFF2-40B4-BE49-F238E27FC236}">
                <a16:creationId xmlns:a16="http://schemas.microsoft.com/office/drawing/2014/main" id="{5476EE5F-CA5D-1FD1-731D-1424F24C09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7779"/>
    </mc:Choice>
    <mc:Fallback>
      <p:transition spd="slow" advTm="57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30"/>
          <p:cNvSpPr txBox="1">
            <a:spLocks noGrp="1"/>
          </p:cNvSpPr>
          <p:nvPr>
            <p:ph type="body" idx="4294967295"/>
          </p:nvPr>
        </p:nvSpPr>
        <p:spPr>
          <a:xfrm>
            <a:off x="2566950" y="2874950"/>
            <a:ext cx="11395500" cy="87483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5500"/>
              <a:buFont typeface="Arial"/>
              <a:buNone/>
            </a:pPr>
            <a:r>
              <a:rPr lang="en-US" sz="4000" b="1"/>
              <a:t> 9. Help, support, assistance</a:t>
            </a:r>
            <a:endParaRPr sz="4000"/>
          </a:p>
          <a:p>
            <a:pPr marL="0" lvl="0" indent="0" algn="l" rtl="0">
              <a:lnSpc>
                <a:spcPct val="100000"/>
              </a:lnSpc>
              <a:spcBef>
                <a:spcPts val="1800"/>
              </a:spcBef>
              <a:spcAft>
                <a:spcPts val="0"/>
              </a:spcAft>
              <a:buClr>
                <a:srgbClr val="000000"/>
              </a:buClr>
              <a:buSzPts val="5500"/>
              <a:buFont typeface="Arial"/>
              <a:buNone/>
            </a:pPr>
            <a:r>
              <a:rPr lang="en-US" sz="4000"/>
              <a:t>The terms 'help', 'support' and 'assistance' have distinct meanings and are not interchangeable. The use of 'help' is discouraged because it conveys the perception that people with disabilities lack autonomy and rely on others. </a:t>
            </a:r>
            <a:endParaRPr sz="4000"/>
          </a:p>
          <a:p>
            <a:pPr marL="0" lvl="0" indent="0" algn="l" rtl="0">
              <a:lnSpc>
                <a:spcPct val="100000"/>
              </a:lnSpc>
              <a:spcBef>
                <a:spcPts val="1800"/>
              </a:spcBef>
              <a:spcAft>
                <a:spcPts val="0"/>
              </a:spcAft>
              <a:buClr>
                <a:srgbClr val="000000"/>
              </a:buClr>
              <a:buSzPts val="5500"/>
              <a:buFont typeface="Arial"/>
              <a:buNone/>
            </a:pPr>
            <a:r>
              <a:rPr lang="en-US" sz="4000"/>
              <a:t>"Support" and "assistance" are more empowering and appropriate terminology and can be used in phrases such as "participants in need of assistance" or "disability support measures".</a:t>
            </a:r>
            <a:endParaRPr sz="4000"/>
          </a:p>
          <a:p>
            <a:pPr marL="0" lvl="0" indent="0" algn="l" rtl="0">
              <a:lnSpc>
                <a:spcPct val="100000"/>
              </a:lnSpc>
              <a:spcBef>
                <a:spcPts val="1800"/>
              </a:spcBef>
              <a:spcAft>
                <a:spcPts val="0"/>
              </a:spcAft>
              <a:buClr>
                <a:srgbClr val="000000"/>
              </a:buClr>
              <a:buSzPts val="5500"/>
              <a:buFont typeface="Helvetica Neue"/>
              <a:buNone/>
            </a:pPr>
            <a:endParaRPr/>
          </a:p>
        </p:txBody>
      </p:sp>
      <p:sp>
        <p:nvSpPr>
          <p:cNvPr id="641" name="Google Shape;641;p30"/>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pic>
        <p:nvPicPr>
          <p:cNvPr id="642" name="Google Shape;642;p30"/>
          <p:cNvPicPr preferRelativeResize="0"/>
          <p:nvPr/>
        </p:nvPicPr>
        <p:blipFill rotWithShape="1">
          <a:blip r:embed="rId5">
            <a:alphaModFix/>
          </a:blip>
          <a:srcRect l="33954" t="30760" b="11945"/>
          <a:stretch/>
        </p:blipFill>
        <p:spPr>
          <a:xfrm>
            <a:off x="15577650" y="2874950"/>
            <a:ext cx="6716500" cy="8748297"/>
          </a:xfrm>
          <a:prstGeom prst="rect">
            <a:avLst/>
          </a:prstGeom>
          <a:noFill/>
          <a:ln w="9525" cap="flat" cmpd="sng">
            <a:solidFill>
              <a:srgbClr val="FF9900"/>
            </a:solidFill>
            <a:prstDash val="solid"/>
            <a:round/>
            <a:headEnd type="none" w="sm" len="sm"/>
            <a:tailEnd type="none" w="sm" len="sm"/>
          </a:ln>
          <a:effectLst>
            <a:outerShdw dist="209550" dir="3240000" algn="bl" rotWithShape="0">
              <a:srgbClr val="FF9900"/>
            </a:outerShdw>
          </a:effectLst>
        </p:spPr>
      </p:pic>
      <p:sp>
        <p:nvSpPr>
          <p:cNvPr id="643" name="Google Shape;643;p30"/>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35</a:t>
            </a:fld>
            <a:endParaRPr/>
          </a:p>
        </p:txBody>
      </p:sp>
      <p:pic>
        <p:nvPicPr>
          <p:cNvPr id="3" name="Audio 2">
            <a:hlinkClick r:id="" action="ppaction://media"/>
            <a:extLst>
              <a:ext uri="{FF2B5EF4-FFF2-40B4-BE49-F238E27FC236}">
                <a16:creationId xmlns:a16="http://schemas.microsoft.com/office/drawing/2014/main" id="{EB77854C-392B-69B4-EB95-177AF2C514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112"/>
    </mc:Choice>
    <mc:Fallback>
      <p:transition spd="slow" advTm="30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31"/>
          <p:cNvSpPr txBox="1">
            <a:spLocks noGrp="1"/>
          </p:cNvSpPr>
          <p:nvPr>
            <p:ph type="body" idx="4294967295"/>
          </p:nvPr>
        </p:nvSpPr>
        <p:spPr>
          <a:xfrm>
            <a:off x="2586125" y="3016975"/>
            <a:ext cx="19731000" cy="94875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5500"/>
              <a:buFont typeface="Arial"/>
              <a:buNone/>
            </a:pPr>
            <a:r>
              <a:rPr lang="en-US" sz="4000" b="1"/>
              <a:t>10. The distinction between impairment and disability</a:t>
            </a:r>
            <a:endParaRPr sz="4000"/>
          </a:p>
          <a:p>
            <a:pPr marL="0" lvl="0" indent="0" algn="l" rtl="0">
              <a:lnSpc>
                <a:spcPct val="100000"/>
              </a:lnSpc>
              <a:spcBef>
                <a:spcPts val="1800"/>
              </a:spcBef>
              <a:spcAft>
                <a:spcPts val="0"/>
              </a:spcAft>
              <a:buClr>
                <a:srgbClr val="000000"/>
              </a:buClr>
              <a:buSzPts val="5200"/>
              <a:buFont typeface="Arial"/>
              <a:buNone/>
            </a:pPr>
            <a:r>
              <a:rPr lang="en-US" sz="4000"/>
              <a:t>According to the World Health Organization, impairment is defined as any deviation or abnormality in psychological, physiological or anatomical structure or function. Disability, on the other hand, results from the interaction between persons with impairments and barriers imposed by attitudes and environmental factors, which prevent their full and equal participation in society, as stated in the preamble to the Convention on the Rights of Persons with Disabilities, under (e). Because of their distinct definitions, these words cannot be substituted for each other.</a:t>
            </a:r>
            <a:endParaRPr sz="4000"/>
          </a:p>
          <a:p>
            <a:pPr marL="0" lvl="0" indent="0" algn="l" rtl="0">
              <a:lnSpc>
                <a:spcPct val="100000"/>
              </a:lnSpc>
              <a:spcBef>
                <a:spcPts val="1800"/>
              </a:spcBef>
              <a:spcAft>
                <a:spcPts val="0"/>
              </a:spcAft>
              <a:buClr>
                <a:srgbClr val="000000"/>
              </a:buClr>
              <a:buSzPts val="5500"/>
              <a:buFont typeface="Helvetica Neue"/>
              <a:buNone/>
            </a:pPr>
            <a:endParaRPr/>
          </a:p>
        </p:txBody>
      </p:sp>
      <p:sp>
        <p:nvSpPr>
          <p:cNvPr id="649" name="Google Shape;649;p31"/>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sp>
        <p:nvSpPr>
          <p:cNvPr id="650" name="Google Shape;650;p31"/>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36</a:t>
            </a:fld>
            <a:endParaRPr/>
          </a:p>
        </p:txBody>
      </p:sp>
      <p:pic>
        <p:nvPicPr>
          <p:cNvPr id="10" name="Audio 9">
            <a:hlinkClick r:id="" action="ppaction://media"/>
            <a:extLst>
              <a:ext uri="{FF2B5EF4-FFF2-40B4-BE49-F238E27FC236}">
                <a16:creationId xmlns:a16="http://schemas.microsoft.com/office/drawing/2014/main" id="{DBF70DED-E7E3-0585-9259-791CF306850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3408"/>
    </mc:Choice>
    <mc:Fallback>
      <p:transition spd="slow" advTm="43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32"/>
          <p:cNvSpPr txBox="1">
            <a:spLocks noGrp="1"/>
          </p:cNvSpPr>
          <p:nvPr>
            <p:ph type="body" idx="4294967295"/>
          </p:nvPr>
        </p:nvSpPr>
        <p:spPr>
          <a:xfrm>
            <a:off x="2662750" y="2856500"/>
            <a:ext cx="19731000" cy="8977500"/>
          </a:xfrm>
          <a:prstGeom prst="rect">
            <a:avLst/>
          </a:prstGeom>
          <a:noFill/>
          <a:ln>
            <a:noFill/>
          </a:ln>
        </p:spPr>
        <p:txBody>
          <a:bodyPr spcFirstLastPara="1" wrap="square" lIns="50800" tIns="50800" rIns="50800" bIns="50800" anchor="t" anchorCtr="0">
            <a:normAutofit/>
          </a:bodyPr>
          <a:lstStyle/>
          <a:p>
            <a:pPr marL="0" lvl="0" indent="0" algn="just" rtl="0">
              <a:lnSpc>
                <a:spcPct val="100000"/>
              </a:lnSpc>
              <a:spcBef>
                <a:spcPts val="0"/>
              </a:spcBef>
              <a:spcAft>
                <a:spcPts val="0"/>
              </a:spcAft>
              <a:buClr>
                <a:srgbClr val="000000"/>
              </a:buClr>
              <a:buSzPts val="4000"/>
              <a:buFont typeface="Arial"/>
              <a:buNone/>
            </a:pPr>
            <a:r>
              <a:rPr lang="en-US" sz="4000" b="1"/>
              <a:t>11. Comparing integration and inclusion</a:t>
            </a:r>
            <a:endParaRPr sz="4000"/>
          </a:p>
          <a:p>
            <a:pPr marL="0" lvl="0" indent="0" algn="just" rtl="0">
              <a:lnSpc>
                <a:spcPct val="100000"/>
              </a:lnSpc>
              <a:spcBef>
                <a:spcPts val="1800"/>
              </a:spcBef>
              <a:spcAft>
                <a:spcPts val="0"/>
              </a:spcAft>
              <a:buClr>
                <a:srgbClr val="000000"/>
              </a:buClr>
              <a:buSzPts val="4000"/>
              <a:buFont typeface="Arial"/>
              <a:buNone/>
            </a:pPr>
            <a:r>
              <a:rPr lang="en-US" sz="4000"/>
              <a:t>Integration and inclusion are very distinct from each other. Integration is the act of helping an individual to adapt and conform to society, while inclusion involves changing society to ensure that everyone, regardless of disability status, is included. </a:t>
            </a:r>
            <a:endParaRPr sz="4000"/>
          </a:p>
          <a:p>
            <a:pPr marL="0" lvl="0" indent="0" algn="just" rtl="0">
              <a:lnSpc>
                <a:spcPct val="100000"/>
              </a:lnSpc>
              <a:spcBef>
                <a:spcPts val="1800"/>
              </a:spcBef>
              <a:spcAft>
                <a:spcPts val="0"/>
              </a:spcAft>
              <a:buClr>
                <a:srgbClr val="000000"/>
              </a:buClr>
              <a:buSzPts val="4000"/>
              <a:buFont typeface="Arial"/>
              <a:buNone/>
            </a:pPr>
            <a:r>
              <a:rPr lang="en-US" sz="4000"/>
              <a:t>When discussing people with disabilities, the implications of 'inclusion' are favourable, but those of 'integration' are unfavourable. Consequently, the two terms cannot be used interchangeably.</a:t>
            </a:r>
            <a:endParaRPr sz="4000"/>
          </a:p>
          <a:p>
            <a:pPr marL="0" lvl="0" indent="0" algn="l" rtl="0">
              <a:lnSpc>
                <a:spcPct val="100000"/>
              </a:lnSpc>
              <a:spcBef>
                <a:spcPts val="1800"/>
              </a:spcBef>
              <a:spcAft>
                <a:spcPts val="0"/>
              </a:spcAft>
              <a:buClr>
                <a:srgbClr val="000000"/>
              </a:buClr>
              <a:buSzPts val="5500"/>
              <a:buFont typeface="Helvetica Neue"/>
              <a:buNone/>
            </a:pPr>
            <a:endParaRPr/>
          </a:p>
        </p:txBody>
      </p:sp>
      <p:sp>
        <p:nvSpPr>
          <p:cNvPr id="656" name="Google Shape;656;p32"/>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pic>
        <p:nvPicPr>
          <p:cNvPr id="657" name="Google Shape;657;p32"/>
          <p:cNvPicPr preferRelativeResize="0"/>
          <p:nvPr/>
        </p:nvPicPr>
        <p:blipFill>
          <a:blip r:embed="rId5">
            <a:alphaModFix/>
          </a:blip>
          <a:stretch>
            <a:fillRect/>
          </a:stretch>
        </p:blipFill>
        <p:spPr>
          <a:xfrm>
            <a:off x="7448550" y="7729538"/>
            <a:ext cx="9486900" cy="5114925"/>
          </a:xfrm>
          <a:prstGeom prst="rect">
            <a:avLst/>
          </a:prstGeom>
          <a:noFill/>
          <a:ln>
            <a:noFill/>
          </a:ln>
        </p:spPr>
      </p:pic>
      <p:sp>
        <p:nvSpPr>
          <p:cNvPr id="658" name="Google Shape;658;p32"/>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37</a:t>
            </a:fld>
            <a:endParaRPr/>
          </a:p>
        </p:txBody>
      </p:sp>
      <p:pic>
        <p:nvPicPr>
          <p:cNvPr id="13" name="Audio 12">
            <a:hlinkClick r:id="" action="ppaction://media"/>
            <a:extLst>
              <a:ext uri="{FF2B5EF4-FFF2-40B4-BE49-F238E27FC236}">
                <a16:creationId xmlns:a16="http://schemas.microsoft.com/office/drawing/2014/main" id="{311D9E51-8859-A53A-CCE6-F48F35C65CB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4918"/>
    </mc:Choice>
    <mc:Fallback>
      <p:transition spd="slow" advTm="34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3" presetClass="entr" presetSubtype="16" fill="hold" nodeType="withEffect">
                                  <p:stCondLst>
                                    <p:cond delay="0"/>
                                  </p:stCondLst>
                                  <p:childTnLst>
                                    <p:set>
                                      <p:cBhvr>
                                        <p:cTn id="8" dur="1" fill="hold">
                                          <p:stCondLst>
                                            <p:cond delay="0"/>
                                          </p:stCondLst>
                                        </p:cTn>
                                        <p:tgtEl>
                                          <p:spTgt spid="657"/>
                                        </p:tgtEl>
                                        <p:attrNameLst>
                                          <p:attrName>style.visibility</p:attrName>
                                        </p:attrNameLst>
                                      </p:cBhvr>
                                      <p:to>
                                        <p:strVal val="visible"/>
                                      </p:to>
                                    </p:set>
                                    <p:anim calcmode="lin" valueType="num">
                                      <p:cBhvr additive="base">
                                        <p:cTn id="9" dur="2600"/>
                                        <p:tgtEl>
                                          <p:spTgt spid="657"/>
                                        </p:tgtEl>
                                        <p:attrNameLst>
                                          <p:attrName>ppt_w</p:attrName>
                                        </p:attrNameLst>
                                      </p:cBhvr>
                                      <p:tavLst>
                                        <p:tav tm="0">
                                          <p:val>
                                            <p:strVal val="0"/>
                                          </p:val>
                                        </p:tav>
                                        <p:tav tm="100000">
                                          <p:val>
                                            <p:strVal val="#ppt_w"/>
                                          </p:val>
                                        </p:tav>
                                      </p:tavLst>
                                    </p:anim>
                                    <p:anim calcmode="lin" valueType="num">
                                      <p:cBhvr additive="base">
                                        <p:cTn id="10" dur="2600"/>
                                        <p:tgtEl>
                                          <p:spTgt spid="65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3"/>
          <p:cNvSpPr txBox="1">
            <a:spLocks noGrp="1"/>
          </p:cNvSpPr>
          <p:nvPr>
            <p:ph type="body" idx="4294967295"/>
          </p:nvPr>
        </p:nvSpPr>
        <p:spPr>
          <a:xfrm>
            <a:off x="2547800" y="2959475"/>
            <a:ext cx="20073600" cy="87789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4000"/>
              <a:buFont typeface="Arial"/>
              <a:buNone/>
            </a:pPr>
            <a:r>
              <a:rPr lang="en-US" sz="4000" b="1"/>
              <a:t>12. Distinctions between needs and requirements</a:t>
            </a:r>
            <a:endParaRPr sz="4000"/>
          </a:p>
          <a:p>
            <a:pPr marL="0" lvl="0" indent="0" algn="l" rtl="0">
              <a:lnSpc>
                <a:spcPct val="100000"/>
              </a:lnSpc>
              <a:spcBef>
                <a:spcPts val="1800"/>
              </a:spcBef>
              <a:spcAft>
                <a:spcPts val="0"/>
              </a:spcAft>
              <a:buClr>
                <a:srgbClr val="000000"/>
              </a:buClr>
              <a:buSzPts val="4000"/>
              <a:buFont typeface="Arial"/>
              <a:buNone/>
            </a:pPr>
            <a:r>
              <a:rPr lang="en-US" sz="4000"/>
              <a:t>Some United Nations agencies and experts have expressed a preference for using the term "requirements" instead of "needs".</a:t>
            </a:r>
            <a:endParaRPr sz="4000"/>
          </a:p>
          <a:p>
            <a:pPr marL="0" lvl="0" indent="0" algn="l" rtl="0">
              <a:lnSpc>
                <a:spcPct val="100000"/>
              </a:lnSpc>
              <a:spcBef>
                <a:spcPts val="1800"/>
              </a:spcBef>
              <a:spcAft>
                <a:spcPts val="0"/>
              </a:spcAft>
              <a:buClr>
                <a:srgbClr val="000000"/>
              </a:buClr>
              <a:buSzPts val="4000"/>
              <a:buFont typeface="Arial"/>
              <a:buNone/>
            </a:pPr>
            <a:r>
              <a:rPr lang="en-US" sz="4000"/>
              <a:t>This aligns with the human rights perspective on disability, in which we recognise that people with disabilities possess inherent rights. The phrase 'needs' is often associated with the misconception that people with disabilities are dependent or burdensome, particularly when referring to their 'care needs'. An example that exemplifies this methodology is the fact that educational institutions are obliged to provide Braille materials to visually impaired students, not because of their need, but because they are entitled to receive a high standard of education just like their peers.</a:t>
            </a:r>
            <a:endParaRPr sz="4000"/>
          </a:p>
        </p:txBody>
      </p:sp>
      <p:sp>
        <p:nvSpPr>
          <p:cNvPr id="664" name="Google Shape;664;p33"/>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sp>
        <p:nvSpPr>
          <p:cNvPr id="665" name="Google Shape;665;p33"/>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38</a:t>
            </a:fld>
            <a:endParaRPr/>
          </a:p>
        </p:txBody>
      </p:sp>
      <p:pic>
        <p:nvPicPr>
          <p:cNvPr id="15" name="Audio 14">
            <a:hlinkClick r:id="" action="ppaction://media"/>
            <a:extLst>
              <a:ext uri="{FF2B5EF4-FFF2-40B4-BE49-F238E27FC236}">
                <a16:creationId xmlns:a16="http://schemas.microsoft.com/office/drawing/2014/main" id="{66338330-171E-D860-3448-5E75629BD3A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8492"/>
    </mc:Choice>
    <mc:Fallback>
      <p:transition spd="slow" advTm="48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34"/>
          <p:cNvSpPr txBox="1">
            <a:spLocks noGrp="1"/>
          </p:cNvSpPr>
          <p:nvPr>
            <p:ph type="body" idx="4294967295"/>
          </p:nvPr>
        </p:nvSpPr>
        <p:spPr>
          <a:xfrm>
            <a:off x="2643575" y="3044350"/>
            <a:ext cx="11181900" cy="87060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5500"/>
              <a:buFont typeface="Arial"/>
              <a:buNone/>
            </a:pPr>
            <a:r>
              <a:rPr lang="en-US" sz="4000" b="1"/>
              <a:t>13. Disability rights organisations</a:t>
            </a:r>
            <a:endParaRPr sz="4000"/>
          </a:p>
          <a:p>
            <a:pPr marL="0" lvl="0" indent="0" algn="l" rtl="0">
              <a:lnSpc>
                <a:spcPct val="100000"/>
              </a:lnSpc>
              <a:spcBef>
                <a:spcPts val="1800"/>
              </a:spcBef>
              <a:spcAft>
                <a:spcPts val="0"/>
              </a:spcAft>
              <a:buClr>
                <a:srgbClr val="000000"/>
              </a:buClr>
              <a:buSzPts val="5500"/>
              <a:buFont typeface="Arial"/>
              <a:buNone/>
            </a:pPr>
            <a:r>
              <a:rPr lang="en-US" sz="4000"/>
              <a:t>Organisations made up of people with disabilities should be distinguished from organisations that exist for the purpose of assisting people with disabilities.</a:t>
            </a:r>
            <a:endParaRPr sz="4000"/>
          </a:p>
          <a:p>
            <a:pPr marL="0" lvl="0" indent="0" algn="l" rtl="0">
              <a:lnSpc>
                <a:spcPct val="100000"/>
              </a:lnSpc>
              <a:spcBef>
                <a:spcPts val="1800"/>
              </a:spcBef>
              <a:spcAft>
                <a:spcPts val="0"/>
              </a:spcAft>
              <a:buClr>
                <a:srgbClr val="000000"/>
              </a:buClr>
              <a:buSzPts val="5500"/>
              <a:buFont typeface="Arial"/>
              <a:buNone/>
            </a:pPr>
            <a:r>
              <a:rPr lang="en-US" sz="4000"/>
              <a:t>Organisations that include people with disabilities are run and managed by people with disabilities themselves. They advocate for the legal rights and interests of their members.</a:t>
            </a:r>
            <a:endParaRPr sz="4000"/>
          </a:p>
          <a:p>
            <a:pPr marL="0" lvl="0" indent="0" algn="l" rtl="0">
              <a:lnSpc>
                <a:spcPct val="100000"/>
              </a:lnSpc>
              <a:spcBef>
                <a:spcPts val="1800"/>
              </a:spcBef>
              <a:spcAft>
                <a:spcPts val="0"/>
              </a:spcAft>
              <a:buClr>
                <a:srgbClr val="000000"/>
              </a:buClr>
              <a:buSzPts val="5500"/>
              <a:buFont typeface="Arial"/>
              <a:buNone/>
            </a:pPr>
            <a:r>
              <a:rPr lang="en-US" sz="4000"/>
              <a:t>Instead, organisations dedicated to people with disabilities provide services and advocate for their rights, but are not run or managed by people with disabilities.</a:t>
            </a:r>
            <a:endParaRPr sz="4000"/>
          </a:p>
          <a:p>
            <a:pPr marL="0" lvl="0" indent="0" algn="l" rtl="0">
              <a:lnSpc>
                <a:spcPct val="100000"/>
              </a:lnSpc>
              <a:spcBef>
                <a:spcPts val="1800"/>
              </a:spcBef>
              <a:spcAft>
                <a:spcPts val="0"/>
              </a:spcAft>
              <a:buClr>
                <a:srgbClr val="000000"/>
              </a:buClr>
              <a:buSzPts val="5500"/>
              <a:buFont typeface="Helvetica Neue"/>
              <a:buNone/>
            </a:pPr>
            <a:endParaRPr sz="4000"/>
          </a:p>
        </p:txBody>
      </p:sp>
      <p:sp>
        <p:nvSpPr>
          <p:cNvPr id="671" name="Google Shape;671;p34"/>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pic>
        <p:nvPicPr>
          <p:cNvPr id="672" name="Google Shape;672;p34"/>
          <p:cNvPicPr preferRelativeResize="0"/>
          <p:nvPr/>
        </p:nvPicPr>
        <p:blipFill>
          <a:blip r:embed="rId5">
            <a:alphaModFix/>
          </a:blip>
          <a:stretch>
            <a:fillRect/>
          </a:stretch>
        </p:blipFill>
        <p:spPr>
          <a:xfrm>
            <a:off x="15084850" y="3723300"/>
            <a:ext cx="7035950" cy="7035950"/>
          </a:xfrm>
          <a:prstGeom prst="rect">
            <a:avLst/>
          </a:prstGeom>
          <a:noFill/>
          <a:ln>
            <a:noFill/>
          </a:ln>
        </p:spPr>
      </p:pic>
      <p:sp>
        <p:nvSpPr>
          <p:cNvPr id="673" name="Google Shape;673;p34"/>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39</a:t>
            </a:fld>
            <a:endParaRPr/>
          </a:p>
        </p:txBody>
      </p:sp>
      <p:pic>
        <p:nvPicPr>
          <p:cNvPr id="4" name="Audio 3">
            <a:hlinkClick r:id="" action="ppaction://media"/>
            <a:extLst>
              <a:ext uri="{FF2B5EF4-FFF2-40B4-BE49-F238E27FC236}">
                <a16:creationId xmlns:a16="http://schemas.microsoft.com/office/drawing/2014/main" id="{80350A36-ECF4-6108-CE1E-2FA437C661A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0474"/>
    </mc:Choice>
    <mc:Fallback>
      <p:transition spd="slow" advTm="4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3" presetClass="entr" presetSubtype="16" fill="hold" nodeType="withEffect">
                                  <p:stCondLst>
                                    <p:cond delay="0"/>
                                  </p:stCondLst>
                                  <p:childTnLst>
                                    <p:set>
                                      <p:cBhvr>
                                        <p:cTn id="8" dur="1" fill="hold">
                                          <p:stCondLst>
                                            <p:cond delay="0"/>
                                          </p:stCondLst>
                                        </p:cTn>
                                        <p:tgtEl>
                                          <p:spTgt spid="672"/>
                                        </p:tgtEl>
                                        <p:attrNameLst>
                                          <p:attrName>style.visibility</p:attrName>
                                        </p:attrNameLst>
                                      </p:cBhvr>
                                      <p:to>
                                        <p:strVal val="visible"/>
                                      </p:to>
                                    </p:set>
                                    <p:anim calcmode="lin" valueType="num">
                                      <p:cBhvr additive="base">
                                        <p:cTn id="9" dur="2600"/>
                                        <p:tgtEl>
                                          <p:spTgt spid="672"/>
                                        </p:tgtEl>
                                        <p:attrNameLst>
                                          <p:attrName>ppt_w</p:attrName>
                                        </p:attrNameLst>
                                      </p:cBhvr>
                                      <p:tavLst>
                                        <p:tav tm="0">
                                          <p:val>
                                            <p:strVal val="0"/>
                                          </p:val>
                                        </p:tav>
                                        <p:tav tm="100000">
                                          <p:val>
                                            <p:strVal val="#ppt_w"/>
                                          </p:val>
                                        </p:tav>
                                      </p:tavLst>
                                    </p:anim>
                                    <p:anim calcmode="lin" valueType="num">
                                      <p:cBhvr additive="base">
                                        <p:cTn id="10" dur="2600"/>
                                        <p:tgtEl>
                                          <p:spTgt spid="67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10"/>
        <p:cNvGrpSpPr/>
        <p:nvPr/>
      </p:nvGrpSpPr>
      <p:grpSpPr>
        <a:xfrm>
          <a:off x="0" y="0"/>
          <a:ext cx="0" cy="0"/>
          <a:chOff x="0" y="0"/>
          <a:chExt cx="0" cy="0"/>
        </a:xfrm>
      </p:grpSpPr>
      <p:sp>
        <p:nvSpPr>
          <p:cNvPr id="411" name="Google Shape;411;g2ec2e35801e_0_309"/>
          <p:cNvSpPr/>
          <p:nvPr/>
        </p:nvSpPr>
        <p:spPr>
          <a:xfrm>
            <a:off x="1920001" y="2552395"/>
            <a:ext cx="4415400" cy="2483400"/>
          </a:xfrm>
          <a:prstGeom prst="ellipse">
            <a:avLst/>
          </a:prstGeom>
          <a:noFill/>
          <a:ln w="9525" cap="flat" cmpd="sng">
            <a:solidFill>
              <a:schemeClr val="lt1"/>
            </a:solidFill>
            <a:prstDash val="solid"/>
            <a:round/>
            <a:headEnd type="none" w="sm" len="sm"/>
            <a:tailEnd type="none" w="sm" len="sm"/>
          </a:ln>
        </p:spPr>
        <p:txBody>
          <a:bodyPr spcFirstLastPara="1" wrap="square" lIns="252650" tIns="252650" rIns="252650" bIns="25265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Arial"/>
                <a:ea typeface="Arial"/>
                <a:cs typeface="Arial"/>
                <a:sym typeface="Arial"/>
              </a:rPr>
              <a:t> </a:t>
            </a:r>
            <a:endParaRPr sz="4000" b="0" i="0" u="none" strike="noStrike" cap="none">
              <a:solidFill>
                <a:srgbClr val="000000"/>
              </a:solidFill>
              <a:latin typeface="Arial"/>
              <a:ea typeface="Arial"/>
              <a:cs typeface="Arial"/>
              <a:sym typeface="Arial"/>
            </a:endParaRPr>
          </a:p>
        </p:txBody>
      </p:sp>
      <p:sp>
        <p:nvSpPr>
          <p:cNvPr id="412" name="Google Shape;412;g2ec2e35801e_0_309"/>
          <p:cNvSpPr txBox="1">
            <a:spLocks noGrp="1"/>
          </p:cNvSpPr>
          <p:nvPr>
            <p:ph type="title"/>
          </p:nvPr>
        </p:nvSpPr>
        <p:spPr>
          <a:xfrm>
            <a:off x="766250" y="7016850"/>
            <a:ext cx="9022800" cy="2991000"/>
          </a:xfrm>
          <a:prstGeom prst="rect">
            <a:avLst/>
          </a:prstGeom>
          <a:noFill/>
          <a:ln>
            <a:noFill/>
          </a:ln>
        </p:spPr>
        <p:txBody>
          <a:bodyPr spcFirstLastPara="1" wrap="square" lIns="252650" tIns="252650" rIns="252650" bIns="252650" anchor="ctr" anchorCtr="0">
            <a:noAutofit/>
          </a:bodyPr>
          <a:lstStyle/>
          <a:p>
            <a:pPr marL="0" lvl="0" indent="0" algn="l" rtl="0">
              <a:lnSpc>
                <a:spcPct val="100000"/>
              </a:lnSpc>
              <a:spcBef>
                <a:spcPts val="0"/>
              </a:spcBef>
              <a:spcAft>
                <a:spcPts val="0"/>
              </a:spcAft>
              <a:buSzPts val="9800"/>
              <a:buNone/>
            </a:pPr>
            <a:r>
              <a:rPr lang="en-US" sz="8900">
                <a:solidFill>
                  <a:schemeClr val="accent1"/>
                </a:solidFill>
              </a:rPr>
              <a:t>The role of words in the influence process</a:t>
            </a:r>
            <a:endParaRPr sz="8900"/>
          </a:p>
        </p:txBody>
      </p:sp>
      <p:sp>
        <p:nvSpPr>
          <p:cNvPr id="413" name="Google Shape;413;g2ec2e35801e_0_309"/>
          <p:cNvSpPr txBox="1">
            <a:spLocks noGrp="1"/>
          </p:cNvSpPr>
          <p:nvPr>
            <p:ph type="title" idx="2"/>
          </p:nvPr>
        </p:nvSpPr>
        <p:spPr>
          <a:xfrm>
            <a:off x="2498399" y="2671595"/>
            <a:ext cx="3258600" cy="2244600"/>
          </a:xfrm>
          <a:prstGeom prst="rect">
            <a:avLst/>
          </a:prstGeom>
          <a:noFill/>
          <a:ln>
            <a:noFill/>
          </a:ln>
        </p:spPr>
        <p:txBody>
          <a:bodyPr spcFirstLastPara="1" wrap="square" lIns="252650" tIns="252650" rIns="252650" bIns="252650" anchor="ctr" anchorCtr="0">
            <a:noAutofit/>
          </a:bodyPr>
          <a:lstStyle/>
          <a:p>
            <a:pPr marL="0" lvl="0" indent="0" algn="ctr" rtl="0">
              <a:lnSpc>
                <a:spcPct val="100000"/>
              </a:lnSpc>
              <a:spcBef>
                <a:spcPts val="0"/>
              </a:spcBef>
              <a:spcAft>
                <a:spcPts val="0"/>
              </a:spcAft>
              <a:buSzPts val="16600"/>
              <a:buNone/>
            </a:pPr>
            <a:r>
              <a:rPr lang="en-US"/>
              <a:t>01</a:t>
            </a:r>
            <a:endParaRPr/>
          </a:p>
        </p:txBody>
      </p:sp>
      <p:pic>
        <p:nvPicPr>
          <p:cNvPr id="414" name="Google Shape;414;g2ec2e35801e_0_309"/>
          <p:cNvPicPr preferRelativeResize="0"/>
          <p:nvPr/>
        </p:nvPicPr>
        <p:blipFill rotWithShape="1">
          <a:blip r:embed="rId5">
            <a:alphaModFix/>
          </a:blip>
          <a:srcRect/>
          <a:stretch/>
        </p:blipFill>
        <p:spPr>
          <a:xfrm>
            <a:off x="11097867" y="3498800"/>
            <a:ext cx="13286124" cy="6474400"/>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pic>
        <p:nvPicPr>
          <p:cNvPr id="3" name="Audio 2">
            <a:hlinkClick r:id="" action="ppaction://media"/>
            <a:extLst>
              <a:ext uri="{FF2B5EF4-FFF2-40B4-BE49-F238E27FC236}">
                <a16:creationId xmlns:a16="http://schemas.microsoft.com/office/drawing/2014/main" id="{258FA207-7A62-9480-543E-FD2B308D1D6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288"/>
    </mc:Choice>
    <mc:Fallback>
      <p:transition spd="slow" advTm="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35"/>
          <p:cNvSpPr txBox="1">
            <a:spLocks noGrp="1"/>
          </p:cNvSpPr>
          <p:nvPr>
            <p:ph type="body" idx="4294967295"/>
          </p:nvPr>
        </p:nvSpPr>
        <p:spPr>
          <a:xfrm>
            <a:off x="2662750" y="2962225"/>
            <a:ext cx="19290600" cy="83400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5500"/>
              <a:buFont typeface="Arial"/>
              <a:buNone/>
            </a:pPr>
            <a:r>
              <a:rPr lang="en-US" sz="4000" b="1"/>
              <a:t>14. PWD stands for people with disabilities.</a:t>
            </a:r>
            <a:endParaRPr sz="4000"/>
          </a:p>
          <a:p>
            <a:pPr marL="0" lvl="0" indent="0" algn="l" rtl="0">
              <a:lnSpc>
                <a:spcPct val="100000"/>
              </a:lnSpc>
              <a:spcBef>
                <a:spcPts val="1800"/>
              </a:spcBef>
              <a:spcAft>
                <a:spcPts val="0"/>
              </a:spcAft>
              <a:buClr>
                <a:srgbClr val="000000"/>
              </a:buClr>
              <a:buSzPts val="5500"/>
              <a:buFont typeface="Arial"/>
              <a:buNone/>
            </a:pPr>
            <a:r>
              <a:rPr lang="en-US" sz="4000"/>
              <a:t>The use of the acronym "PWD" or "pwd" (Person With Disabilities) to refer to persons with disabilities is not appropriate in official United Nations documents.</a:t>
            </a:r>
            <a:endParaRPr sz="4000"/>
          </a:p>
          <a:p>
            <a:pPr marL="0" lvl="0" indent="0" algn="l" rtl="0">
              <a:lnSpc>
                <a:spcPct val="100000"/>
              </a:lnSpc>
              <a:spcBef>
                <a:spcPts val="1800"/>
              </a:spcBef>
              <a:spcAft>
                <a:spcPts val="0"/>
              </a:spcAft>
              <a:buClr>
                <a:srgbClr val="000000"/>
              </a:buClr>
              <a:buSzPts val="5500"/>
              <a:buFont typeface="Helvetica Neue"/>
              <a:buNone/>
            </a:pPr>
            <a:endParaRPr/>
          </a:p>
        </p:txBody>
      </p:sp>
      <p:sp>
        <p:nvSpPr>
          <p:cNvPr id="679" name="Google Shape;679;p35"/>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pic>
        <p:nvPicPr>
          <p:cNvPr id="680" name="Google Shape;680;p35"/>
          <p:cNvPicPr preferRelativeResize="0"/>
          <p:nvPr/>
        </p:nvPicPr>
        <p:blipFill rotWithShape="1">
          <a:blip r:embed="rId5">
            <a:alphaModFix/>
          </a:blip>
          <a:srcRect t="29" b="29"/>
          <a:stretch/>
        </p:blipFill>
        <p:spPr>
          <a:xfrm>
            <a:off x="2662750" y="5863625"/>
            <a:ext cx="9930776" cy="6616350"/>
          </a:xfrm>
          <a:prstGeom prst="rect">
            <a:avLst/>
          </a:prstGeom>
          <a:noFill/>
          <a:ln>
            <a:noFill/>
          </a:ln>
          <a:effectLst>
            <a:outerShdw dist="228600" dir="13680000" algn="bl" rotWithShape="0">
              <a:srgbClr val="FF9900"/>
            </a:outerShdw>
          </a:effectLst>
        </p:spPr>
      </p:pic>
      <p:sp>
        <p:nvSpPr>
          <p:cNvPr id="681" name="Google Shape;681;p35"/>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40</a:t>
            </a:fld>
            <a:endParaRPr/>
          </a:p>
        </p:txBody>
      </p:sp>
      <p:pic>
        <p:nvPicPr>
          <p:cNvPr id="8" name="Audio 7">
            <a:hlinkClick r:id="" action="ppaction://media"/>
            <a:extLst>
              <a:ext uri="{FF2B5EF4-FFF2-40B4-BE49-F238E27FC236}">
                <a16:creationId xmlns:a16="http://schemas.microsoft.com/office/drawing/2014/main" id="{6971F79D-AC15-B7BE-2CFD-C4C5AE3E71D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739"/>
    </mc:Choice>
    <mc:Fallback>
      <p:transition spd="slow" advTm="18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36"/>
          <p:cNvSpPr txBox="1">
            <a:spLocks noGrp="1"/>
          </p:cNvSpPr>
          <p:nvPr>
            <p:ph type="body" idx="4294967295"/>
          </p:nvPr>
        </p:nvSpPr>
        <p:spPr>
          <a:xfrm>
            <a:off x="2720200" y="2934850"/>
            <a:ext cx="19424700" cy="95694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5500"/>
              <a:buFont typeface="Arial"/>
              <a:buNone/>
            </a:pPr>
            <a:r>
              <a:rPr lang="en-US" sz="4000" b="1"/>
              <a:t>15. Simplified language</a:t>
            </a:r>
            <a:endParaRPr sz="4000"/>
          </a:p>
          <a:p>
            <a:pPr marL="0" lvl="0" indent="0" algn="l" rtl="0">
              <a:lnSpc>
                <a:spcPct val="100000"/>
              </a:lnSpc>
              <a:spcBef>
                <a:spcPts val="1800"/>
              </a:spcBef>
              <a:spcAft>
                <a:spcPts val="0"/>
              </a:spcAft>
              <a:buClr>
                <a:srgbClr val="000000"/>
              </a:buClr>
              <a:buSzPts val="5500"/>
              <a:buFont typeface="Arial"/>
              <a:buNone/>
            </a:pPr>
            <a:r>
              <a:rPr lang="en-US" sz="4000"/>
              <a:t>Plain language refers to communication that is easy for the audience to understand at first reading or hearing. Simplistic language and technical terms are omitted and some other guidelines are followed, including the use of concise sentences and refraining from the use of the passive voice. It may alternatively be referred to as plain English, simple writing or straightforward writing. However, the situation is very pertinent. For example, if you specify that a document will be "available in plain English", it could be interpreted as being exclusively in English, not including other languages. If this is not the case, it would be more desirable to use "plain language".</a:t>
            </a:r>
            <a:endParaRPr sz="4000"/>
          </a:p>
          <a:p>
            <a:pPr marL="0" lvl="0" indent="0" algn="l" rtl="0">
              <a:lnSpc>
                <a:spcPct val="100000"/>
              </a:lnSpc>
              <a:spcBef>
                <a:spcPts val="1800"/>
              </a:spcBef>
              <a:spcAft>
                <a:spcPts val="0"/>
              </a:spcAft>
              <a:buClr>
                <a:srgbClr val="000000"/>
              </a:buClr>
              <a:buSzPts val="5500"/>
              <a:buFont typeface="Helvetica Neue"/>
              <a:buNone/>
            </a:pPr>
            <a:endParaRPr/>
          </a:p>
        </p:txBody>
      </p:sp>
      <p:sp>
        <p:nvSpPr>
          <p:cNvPr id="687" name="Google Shape;687;p36"/>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sp>
        <p:nvSpPr>
          <p:cNvPr id="688" name="Google Shape;688;p36"/>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41</a:t>
            </a:fld>
            <a:endParaRPr/>
          </a:p>
        </p:txBody>
      </p:sp>
      <p:pic>
        <p:nvPicPr>
          <p:cNvPr id="5" name="Audio 4">
            <a:hlinkClick r:id="" action="ppaction://media"/>
            <a:extLst>
              <a:ext uri="{FF2B5EF4-FFF2-40B4-BE49-F238E27FC236}">
                <a16:creationId xmlns:a16="http://schemas.microsoft.com/office/drawing/2014/main" id="{478268BE-71F0-9F7E-05EA-36481AEB4D2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5794"/>
    </mc:Choice>
    <mc:Fallback>
      <p:transition spd="slow" advTm="45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7"/>
          <p:cNvSpPr txBox="1">
            <a:spLocks noGrp="1"/>
          </p:cNvSpPr>
          <p:nvPr>
            <p:ph type="body" idx="4294967295"/>
          </p:nvPr>
        </p:nvSpPr>
        <p:spPr>
          <a:xfrm>
            <a:off x="2586125" y="2907475"/>
            <a:ext cx="11075100" cy="95973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5500"/>
              <a:buFont typeface="Arial"/>
              <a:buNone/>
            </a:pPr>
            <a:r>
              <a:rPr lang="en-US" sz="4000" b="1"/>
              <a:t>16. Provision of reasonable accommodation</a:t>
            </a:r>
            <a:endParaRPr sz="4000"/>
          </a:p>
          <a:p>
            <a:pPr marL="0" lvl="0" indent="0" algn="l" rtl="0">
              <a:lnSpc>
                <a:spcPct val="100000"/>
              </a:lnSpc>
              <a:spcBef>
                <a:spcPts val="1800"/>
              </a:spcBef>
              <a:spcAft>
                <a:spcPts val="0"/>
              </a:spcAft>
              <a:buClr>
                <a:srgbClr val="000000"/>
              </a:buClr>
              <a:buSzPts val="5500"/>
              <a:buFont typeface="Arial"/>
              <a:buNone/>
            </a:pPr>
            <a:r>
              <a:rPr lang="en-US" sz="4000"/>
              <a:t>In the context of disability, the term 'accommodation', sometimes used in the phrase 'reasonable accommodation', refers to essential and appropriate modifications and adaptations made to ensure that people with disabilities can fully exercise their human rights and fundamental freedoms.</a:t>
            </a:r>
            <a:endParaRPr sz="4000"/>
          </a:p>
          <a:p>
            <a:pPr marL="0" lvl="0" indent="0" algn="l" rtl="0">
              <a:lnSpc>
                <a:spcPct val="100000"/>
              </a:lnSpc>
              <a:spcBef>
                <a:spcPts val="1800"/>
              </a:spcBef>
              <a:spcAft>
                <a:spcPts val="0"/>
              </a:spcAft>
              <a:buClr>
                <a:srgbClr val="000000"/>
              </a:buClr>
              <a:buSzPts val="5500"/>
              <a:buFont typeface="Arial"/>
              <a:buNone/>
            </a:pPr>
            <a:r>
              <a:rPr lang="en-US" sz="4000"/>
              <a:t>To avoid any confusion, other terms such as dwelling, accommodation, place of residence or living arrangements may also be used when talking about a place of habitation or residence. However, the term 'accommodation' can be used if there is no ambiguity.</a:t>
            </a:r>
            <a:endParaRPr sz="4000"/>
          </a:p>
          <a:p>
            <a:pPr marL="0" lvl="0" indent="0" algn="l" rtl="0">
              <a:lnSpc>
                <a:spcPct val="100000"/>
              </a:lnSpc>
              <a:spcBef>
                <a:spcPts val="1800"/>
              </a:spcBef>
              <a:spcAft>
                <a:spcPts val="0"/>
              </a:spcAft>
              <a:buClr>
                <a:srgbClr val="000000"/>
              </a:buClr>
              <a:buSzPts val="5500"/>
              <a:buFont typeface="Helvetica Neue"/>
              <a:buNone/>
            </a:pPr>
            <a:endParaRPr/>
          </a:p>
        </p:txBody>
      </p:sp>
      <p:sp>
        <p:nvSpPr>
          <p:cNvPr id="694" name="Google Shape;694;p37"/>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pic>
        <p:nvPicPr>
          <p:cNvPr id="695" name="Google Shape;695;p37"/>
          <p:cNvPicPr preferRelativeResize="0"/>
          <p:nvPr/>
        </p:nvPicPr>
        <p:blipFill rotWithShape="1">
          <a:blip r:embed="rId5">
            <a:alphaModFix/>
          </a:blip>
          <a:srcRect t="6627" b="6627"/>
          <a:stretch/>
        </p:blipFill>
        <p:spPr>
          <a:xfrm>
            <a:off x="15577650" y="2874950"/>
            <a:ext cx="6716500" cy="8748297"/>
          </a:xfrm>
          <a:prstGeom prst="rect">
            <a:avLst/>
          </a:prstGeom>
          <a:noFill/>
          <a:ln w="9525" cap="flat" cmpd="sng">
            <a:solidFill>
              <a:srgbClr val="FF9900"/>
            </a:solidFill>
            <a:prstDash val="solid"/>
            <a:round/>
            <a:headEnd type="none" w="sm" len="sm"/>
            <a:tailEnd type="none" w="sm" len="sm"/>
          </a:ln>
          <a:effectLst>
            <a:outerShdw dist="209550" dir="3240000" algn="bl" rotWithShape="0">
              <a:srgbClr val="FF9900"/>
            </a:outerShdw>
          </a:effectLst>
        </p:spPr>
      </p:pic>
      <p:sp>
        <p:nvSpPr>
          <p:cNvPr id="696" name="Google Shape;696;p37"/>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42</a:t>
            </a:fld>
            <a:endParaRPr/>
          </a:p>
        </p:txBody>
      </p:sp>
      <p:pic>
        <p:nvPicPr>
          <p:cNvPr id="4" name="Audio 3">
            <a:hlinkClick r:id="" action="ppaction://media"/>
            <a:extLst>
              <a:ext uri="{FF2B5EF4-FFF2-40B4-BE49-F238E27FC236}">
                <a16:creationId xmlns:a16="http://schemas.microsoft.com/office/drawing/2014/main" id="{592F6F17-31D8-46ED-2D1B-71A2236433C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8958"/>
    </mc:Choice>
    <mc:Fallback>
      <p:transition spd="slow" advTm="38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38"/>
          <p:cNvSpPr txBox="1">
            <a:spLocks noGrp="1"/>
          </p:cNvSpPr>
          <p:nvPr>
            <p:ph type="body" idx="4294967295"/>
          </p:nvPr>
        </p:nvSpPr>
        <p:spPr>
          <a:xfrm>
            <a:off x="2217550" y="2962225"/>
            <a:ext cx="12470700" cy="54480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5500"/>
              <a:buFont typeface="Arial"/>
              <a:buNone/>
            </a:pPr>
            <a:r>
              <a:rPr lang="en-US" sz="4000" b="1"/>
              <a:t>17. Animals trained to help people with disabilities.</a:t>
            </a:r>
            <a:endParaRPr sz="4000"/>
          </a:p>
          <a:p>
            <a:pPr marL="0" lvl="0" indent="0" algn="l" rtl="0">
              <a:lnSpc>
                <a:spcPct val="100000"/>
              </a:lnSpc>
              <a:spcBef>
                <a:spcPts val="1800"/>
              </a:spcBef>
              <a:spcAft>
                <a:spcPts val="0"/>
              </a:spcAft>
              <a:buClr>
                <a:srgbClr val="000000"/>
              </a:buClr>
              <a:buSzPts val="5500"/>
              <a:buFont typeface="Arial"/>
              <a:buNone/>
            </a:pPr>
            <a:r>
              <a:rPr lang="en-US" sz="4000"/>
              <a:t>Service animals are taught to perform specific activities for people with disabilities. This may include animals that serve as guides for the visually impaired, animals that help to pull wheelchairs or animals that retrieve dropped items. Occasionally, the term "animal" is preferred to "dog" to incorporate other categories of animals that provide comparable services. For example, capuchin monkeys have been trained to help people with physical disabilities carry out their daily activities. Other creatures that can be trained or used to provide comfort are parrots, ferrets and horses.</a:t>
            </a:r>
            <a:endParaRPr sz="4000"/>
          </a:p>
          <a:p>
            <a:pPr marL="0" lvl="0" indent="0" algn="l" rtl="0">
              <a:lnSpc>
                <a:spcPct val="100000"/>
              </a:lnSpc>
              <a:spcBef>
                <a:spcPts val="1800"/>
              </a:spcBef>
              <a:spcAft>
                <a:spcPts val="0"/>
              </a:spcAft>
              <a:buClr>
                <a:srgbClr val="000000"/>
              </a:buClr>
              <a:buSzPts val="5500"/>
              <a:buFont typeface="Helvetica Neue"/>
              <a:buNone/>
            </a:pPr>
            <a:endParaRPr/>
          </a:p>
        </p:txBody>
      </p:sp>
      <p:sp>
        <p:nvSpPr>
          <p:cNvPr id="702" name="Google Shape;702;p38"/>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pic>
        <p:nvPicPr>
          <p:cNvPr id="703" name="Google Shape;703;p38"/>
          <p:cNvPicPr preferRelativeResize="0"/>
          <p:nvPr/>
        </p:nvPicPr>
        <p:blipFill rotWithShape="1">
          <a:blip r:embed="rId5">
            <a:alphaModFix/>
          </a:blip>
          <a:srcRect l="24436" r="24431"/>
          <a:stretch/>
        </p:blipFill>
        <p:spPr>
          <a:xfrm>
            <a:off x="15577650" y="2874950"/>
            <a:ext cx="6716497" cy="8748298"/>
          </a:xfrm>
          <a:prstGeom prst="rect">
            <a:avLst/>
          </a:prstGeom>
          <a:noFill/>
          <a:ln w="9525" cap="flat" cmpd="sng">
            <a:solidFill>
              <a:srgbClr val="FF9900"/>
            </a:solidFill>
            <a:prstDash val="solid"/>
            <a:round/>
            <a:headEnd type="none" w="sm" len="sm"/>
            <a:tailEnd type="none" w="sm" len="sm"/>
          </a:ln>
          <a:effectLst>
            <a:outerShdw dist="209550" dir="3240000" algn="bl" rotWithShape="0">
              <a:srgbClr val="FF9900"/>
            </a:outerShdw>
          </a:effectLst>
        </p:spPr>
      </p:pic>
      <p:sp>
        <p:nvSpPr>
          <p:cNvPr id="704" name="Google Shape;704;p38"/>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43</a:t>
            </a:fld>
            <a:endParaRPr/>
          </a:p>
        </p:txBody>
      </p:sp>
      <p:pic>
        <p:nvPicPr>
          <p:cNvPr id="3" name="Audio 2">
            <a:hlinkClick r:id="" action="ppaction://media"/>
            <a:extLst>
              <a:ext uri="{FF2B5EF4-FFF2-40B4-BE49-F238E27FC236}">
                <a16:creationId xmlns:a16="http://schemas.microsoft.com/office/drawing/2014/main" id="{EF132755-129D-6E91-1201-1C16EAEB4DE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2510"/>
    </mc:Choice>
    <mc:Fallback>
      <p:transition spd="slow" advTm="4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39"/>
          <p:cNvSpPr txBox="1">
            <a:spLocks noGrp="1"/>
          </p:cNvSpPr>
          <p:nvPr>
            <p:ph type="body" idx="4294967295"/>
          </p:nvPr>
        </p:nvSpPr>
        <p:spPr>
          <a:xfrm>
            <a:off x="2566950" y="2934850"/>
            <a:ext cx="20152500" cy="91146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6400"/>
              <a:buFont typeface="Arial"/>
              <a:buNone/>
            </a:pPr>
            <a:r>
              <a:rPr lang="en-US" sz="4000" b="1"/>
              <a:t>18. Study of sign language and international sign language</a:t>
            </a:r>
            <a:endParaRPr sz="4000"/>
          </a:p>
          <a:p>
            <a:pPr marL="0" lvl="0" indent="0" algn="l" rtl="0">
              <a:lnSpc>
                <a:spcPct val="100000"/>
              </a:lnSpc>
              <a:spcBef>
                <a:spcPts val="1800"/>
              </a:spcBef>
              <a:spcAft>
                <a:spcPts val="0"/>
              </a:spcAft>
              <a:buClr>
                <a:srgbClr val="000000"/>
              </a:buClr>
              <a:buSzPts val="6400"/>
              <a:buFont typeface="Arial"/>
              <a:buNone/>
            </a:pPr>
            <a:r>
              <a:rPr lang="en-US" sz="4000"/>
              <a:t>Sign languages from different regions have unique characteristics and are not mutually intelligible. Mexican sign language and Lithuanian sign language are just a few examples of sign languages. Some countries, such as Canada, have many sign languages. When discussing these particular languages, it is necessary to capitalise every word in their names.</a:t>
            </a:r>
            <a:endParaRPr sz="4000"/>
          </a:p>
          <a:p>
            <a:pPr marL="0" lvl="0" indent="0" algn="l" rtl="0">
              <a:lnSpc>
                <a:spcPct val="100000"/>
              </a:lnSpc>
              <a:spcBef>
                <a:spcPts val="1800"/>
              </a:spcBef>
              <a:spcAft>
                <a:spcPts val="0"/>
              </a:spcAft>
              <a:buClr>
                <a:srgbClr val="000000"/>
              </a:buClr>
              <a:buSzPts val="6400"/>
              <a:buFont typeface="Arial"/>
              <a:buNone/>
            </a:pPr>
            <a:r>
              <a:rPr lang="en-US" sz="4000"/>
              <a:t>Although there is no international sign language, there is a type of communication known as international sign language. International sign is a standardised system of signs that is used when deaf people from different countries get together on different occasions. Thus, we say that the United Nations provides interpretation of international signs, refraining from labelling them as a separate language.</a:t>
            </a:r>
            <a:endParaRPr sz="4000"/>
          </a:p>
          <a:p>
            <a:pPr marL="0" lvl="0" indent="0" algn="l" rtl="0">
              <a:lnSpc>
                <a:spcPct val="100000"/>
              </a:lnSpc>
              <a:spcBef>
                <a:spcPts val="1800"/>
              </a:spcBef>
              <a:spcAft>
                <a:spcPts val="0"/>
              </a:spcAft>
              <a:buClr>
                <a:srgbClr val="000000"/>
              </a:buClr>
              <a:buSzPts val="5500"/>
              <a:buFont typeface="Helvetica Neue"/>
              <a:buNone/>
            </a:pPr>
            <a:endParaRPr/>
          </a:p>
        </p:txBody>
      </p:sp>
      <p:sp>
        <p:nvSpPr>
          <p:cNvPr id="710" name="Google Shape;710;p39"/>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sp>
        <p:nvSpPr>
          <p:cNvPr id="711" name="Google Shape;711;p39"/>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44</a:t>
            </a:fld>
            <a:endParaRPr/>
          </a:p>
        </p:txBody>
      </p:sp>
      <p:pic>
        <p:nvPicPr>
          <p:cNvPr id="3" name="Audio 2">
            <a:hlinkClick r:id="" action="ppaction://media"/>
            <a:extLst>
              <a:ext uri="{FF2B5EF4-FFF2-40B4-BE49-F238E27FC236}">
                <a16:creationId xmlns:a16="http://schemas.microsoft.com/office/drawing/2014/main" id="{FC6E4F58-41A9-236E-86C6-8B0422FD9F8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2260"/>
    </mc:Choice>
    <mc:Fallback>
      <p:transition spd="slow" advTm="52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40"/>
          <p:cNvSpPr txBox="1">
            <a:spLocks noGrp="1"/>
          </p:cNvSpPr>
          <p:nvPr>
            <p:ph type="body" idx="4294967295"/>
          </p:nvPr>
        </p:nvSpPr>
        <p:spPr>
          <a:xfrm>
            <a:off x="2586125" y="3071725"/>
            <a:ext cx="20035500" cy="78474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5500"/>
              <a:buFont typeface="Arial"/>
              <a:buNone/>
            </a:pPr>
            <a:r>
              <a:rPr lang="en-US" sz="4000" b="1"/>
              <a:t>19. Comparison between visual impairment and blindness</a:t>
            </a:r>
            <a:endParaRPr sz="4000"/>
          </a:p>
          <a:p>
            <a:pPr marL="0" lvl="0" indent="0" algn="l" rtl="0">
              <a:lnSpc>
                <a:spcPct val="100000"/>
              </a:lnSpc>
              <a:spcBef>
                <a:spcPts val="1800"/>
              </a:spcBef>
              <a:spcAft>
                <a:spcPts val="0"/>
              </a:spcAft>
              <a:buClr>
                <a:srgbClr val="000000"/>
              </a:buClr>
              <a:buSzPts val="5500"/>
              <a:buFont typeface="Arial"/>
              <a:buNone/>
            </a:pPr>
            <a:r>
              <a:rPr lang="en-US" sz="4000"/>
              <a:t>The term "visual impairment" or "vision impairment" covers a broad spectrum of vision conditions of which blindness is only one, therefore these two terms are not synonymous.</a:t>
            </a:r>
            <a:endParaRPr sz="4000"/>
          </a:p>
          <a:p>
            <a:pPr marL="0" lvl="0" indent="0" algn="l" rtl="0">
              <a:lnSpc>
                <a:spcPct val="100000"/>
              </a:lnSpc>
              <a:spcBef>
                <a:spcPts val="1800"/>
              </a:spcBef>
              <a:spcAft>
                <a:spcPts val="0"/>
              </a:spcAft>
              <a:buClr>
                <a:srgbClr val="000000"/>
              </a:buClr>
              <a:buSzPts val="5500"/>
              <a:buFont typeface="Helvetica Neue"/>
              <a:buNone/>
            </a:pPr>
            <a:endParaRPr/>
          </a:p>
        </p:txBody>
      </p:sp>
      <p:sp>
        <p:nvSpPr>
          <p:cNvPr id="717" name="Google Shape;717;p40"/>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pic>
        <p:nvPicPr>
          <p:cNvPr id="718" name="Google Shape;718;p40"/>
          <p:cNvPicPr preferRelativeResize="0"/>
          <p:nvPr/>
        </p:nvPicPr>
        <p:blipFill rotWithShape="1">
          <a:blip r:embed="rId5">
            <a:alphaModFix/>
          </a:blip>
          <a:srcRect t="13489" b="42093"/>
          <a:stretch/>
        </p:blipFill>
        <p:spPr>
          <a:xfrm>
            <a:off x="2662750" y="5863625"/>
            <a:ext cx="9930775" cy="6616350"/>
          </a:xfrm>
          <a:prstGeom prst="rect">
            <a:avLst/>
          </a:prstGeom>
          <a:noFill/>
          <a:ln>
            <a:noFill/>
          </a:ln>
          <a:effectLst>
            <a:outerShdw dist="228600" dir="13680000" algn="bl" rotWithShape="0">
              <a:srgbClr val="FF9900"/>
            </a:outerShdw>
          </a:effectLst>
        </p:spPr>
      </p:pic>
      <p:sp>
        <p:nvSpPr>
          <p:cNvPr id="719" name="Google Shape;719;p40"/>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45</a:t>
            </a:fld>
            <a:endParaRPr/>
          </a:p>
        </p:txBody>
      </p:sp>
      <p:pic>
        <p:nvPicPr>
          <p:cNvPr id="3" name="Audio 2">
            <a:hlinkClick r:id="" action="ppaction://media"/>
            <a:extLst>
              <a:ext uri="{FF2B5EF4-FFF2-40B4-BE49-F238E27FC236}">
                <a16:creationId xmlns:a16="http://schemas.microsoft.com/office/drawing/2014/main" id="{91625CAB-DCA4-2EF7-A9BC-713A11C740A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9641"/>
    </mc:Choice>
    <mc:Fallback>
      <p:transition spd="slow" advTm="19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41"/>
          <p:cNvSpPr txBox="1">
            <a:spLocks noGrp="1"/>
          </p:cNvSpPr>
          <p:nvPr>
            <p:ph type="body" idx="4294967295"/>
          </p:nvPr>
        </p:nvSpPr>
        <p:spPr>
          <a:xfrm>
            <a:off x="2950100" y="2486850"/>
            <a:ext cx="19060500" cy="10251000"/>
          </a:xfrm>
          <a:prstGeom prst="rect">
            <a:avLst/>
          </a:prstGeom>
          <a:noFill/>
          <a:ln>
            <a:noFill/>
          </a:ln>
        </p:spPr>
        <p:txBody>
          <a:bodyPr spcFirstLastPara="1" wrap="square" lIns="50800" tIns="50800" rIns="50800" bIns="50800" anchor="t" anchorCtr="0">
            <a:normAutofit/>
          </a:bodyPr>
          <a:lstStyle/>
          <a:p>
            <a:pPr marL="457200" lvl="0" indent="-457200" algn="l" rtl="0">
              <a:lnSpc>
                <a:spcPct val="100000"/>
              </a:lnSpc>
              <a:spcBef>
                <a:spcPts val="0"/>
              </a:spcBef>
              <a:spcAft>
                <a:spcPts val="0"/>
              </a:spcAft>
              <a:buSzPts val="4000"/>
              <a:buChar char="•"/>
            </a:pPr>
            <a:r>
              <a:rPr lang="en-US" sz="4000" i="0" u="none" strike="noStrike" cap="none"/>
              <a:t>The power of the word is reflected in human behaviour through physiological reactions determined by the direct biochemical effects a word has on the human brain. (identifiable by the "lie detector")</a:t>
            </a:r>
            <a:endParaRPr sz="4000"/>
          </a:p>
          <a:p>
            <a:pPr marL="457200" lvl="0" indent="-457200" algn="l" rtl="0">
              <a:lnSpc>
                <a:spcPct val="100000"/>
              </a:lnSpc>
              <a:spcBef>
                <a:spcPts val="0"/>
              </a:spcBef>
              <a:spcAft>
                <a:spcPts val="0"/>
              </a:spcAft>
              <a:buSzPts val="4000"/>
              <a:buChar char="•"/>
            </a:pPr>
            <a:r>
              <a:rPr lang="en-US" sz="4000" i="0" u="none" strike="noStrike" cap="none"/>
              <a:t>In order to make a person perform a certain behaviour, we need to create a certain mood, the preferred psychological state for that action. </a:t>
            </a:r>
            <a:endParaRPr sz="4000"/>
          </a:p>
          <a:p>
            <a:pPr marL="457200" lvl="0" indent="-457200" algn="l" rtl="0">
              <a:lnSpc>
                <a:spcPct val="100000"/>
              </a:lnSpc>
              <a:spcBef>
                <a:spcPts val="0"/>
              </a:spcBef>
              <a:spcAft>
                <a:spcPts val="0"/>
              </a:spcAft>
              <a:buSzPts val="4000"/>
              <a:buChar char="•"/>
            </a:pPr>
            <a:r>
              <a:rPr lang="en-US" sz="4000" i="0" u="none" strike="noStrike" cap="none"/>
              <a:t>A word can make us laugh or cry unstoppably, make us dream or suffer. </a:t>
            </a:r>
            <a:endParaRPr sz="4000"/>
          </a:p>
          <a:p>
            <a:pPr marL="0" lvl="0" indent="0" algn="l" rtl="0">
              <a:lnSpc>
                <a:spcPct val="100000"/>
              </a:lnSpc>
              <a:spcBef>
                <a:spcPts val="4400"/>
              </a:spcBef>
              <a:spcAft>
                <a:spcPts val="0"/>
              </a:spcAft>
              <a:buClr>
                <a:srgbClr val="000000"/>
              </a:buClr>
              <a:buSzPts val="4800"/>
              <a:buFont typeface="Arial"/>
              <a:buNone/>
            </a:pPr>
            <a:r>
              <a:rPr lang="en-US" sz="4000" b="1"/>
              <a:t>Pragmatic mechanisms:</a:t>
            </a:r>
            <a:endParaRPr sz="4000"/>
          </a:p>
          <a:p>
            <a:pPr marL="609600" lvl="0" indent="-488696" algn="l" rtl="0">
              <a:lnSpc>
                <a:spcPct val="100000"/>
              </a:lnSpc>
              <a:spcBef>
                <a:spcPts val="100"/>
              </a:spcBef>
              <a:spcAft>
                <a:spcPts val="0"/>
              </a:spcAft>
              <a:buSzPts val="4000"/>
              <a:buFont typeface="Calibri"/>
              <a:buChar char="•"/>
            </a:pPr>
            <a:r>
              <a:rPr lang="en-US" sz="4000" i="0" u="none" strike="noStrike" cap="none"/>
              <a:t>Labels: label words for our emotions, passions and feelings.</a:t>
            </a:r>
            <a:endParaRPr sz="4000"/>
          </a:p>
          <a:p>
            <a:pPr marL="609600" lvl="0" indent="-488696" algn="l" rtl="0">
              <a:lnSpc>
                <a:spcPct val="100000"/>
              </a:lnSpc>
              <a:spcBef>
                <a:spcPts val="100"/>
              </a:spcBef>
              <a:spcAft>
                <a:spcPts val="0"/>
              </a:spcAft>
              <a:buSzPts val="4000"/>
              <a:buFont typeface="Calibri"/>
              <a:buChar char="•"/>
            </a:pPr>
            <a:r>
              <a:rPr lang="en-US" sz="4000" i="0" u="none" strike="noStrike" cap="none"/>
              <a:t>Images: words that directly signify a mental image. </a:t>
            </a:r>
            <a:endParaRPr sz="4000"/>
          </a:p>
          <a:p>
            <a:pPr marL="609600" lvl="0" indent="-488696" algn="l" rtl="0">
              <a:lnSpc>
                <a:spcPct val="100000"/>
              </a:lnSpc>
              <a:spcBef>
                <a:spcPts val="100"/>
              </a:spcBef>
              <a:spcAft>
                <a:spcPts val="0"/>
              </a:spcAft>
              <a:buSzPts val="4000"/>
              <a:buFont typeface="Calibri"/>
              <a:buChar char="•"/>
            </a:pPr>
            <a:r>
              <a:rPr lang="en-US" sz="4000" i="0" u="none" strike="noStrike" cap="none"/>
              <a:t>Associations: spontaneous meanings in a person at the influence of a word.</a:t>
            </a:r>
            <a:endParaRPr sz="4000"/>
          </a:p>
          <a:p>
            <a:pPr marL="609600" lvl="0" indent="-488696" algn="l" rtl="0">
              <a:lnSpc>
                <a:spcPct val="100000"/>
              </a:lnSpc>
              <a:spcBef>
                <a:spcPts val="100"/>
              </a:spcBef>
              <a:spcAft>
                <a:spcPts val="0"/>
              </a:spcAft>
              <a:buSzPts val="4000"/>
              <a:buFont typeface="Calibri"/>
              <a:buChar char="•"/>
            </a:pPr>
            <a:r>
              <a:rPr lang="en-US" sz="4000" i="0" u="none" strike="noStrike" cap="none"/>
              <a:t>Parallel information: information about the speaker through the words used.</a:t>
            </a:r>
            <a:endParaRPr sz="4000"/>
          </a:p>
        </p:txBody>
      </p:sp>
      <p:sp>
        <p:nvSpPr>
          <p:cNvPr id="725" name="Google Shape;725;p41"/>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sp>
        <p:nvSpPr>
          <p:cNvPr id="726" name="Google Shape;726;p41"/>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46</a:t>
            </a:fld>
            <a:endParaRPr/>
          </a:p>
        </p:txBody>
      </p:sp>
      <p:pic>
        <p:nvPicPr>
          <p:cNvPr id="3" name="Audio 2">
            <a:hlinkClick r:id="" action="ppaction://media"/>
            <a:extLst>
              <a:ext uri="{FF2B5EF4-FFF2-40B4-BE49-F238E27FC236}">
                <a16:creationId xmlns:a16="http://schemas.microsoft.com/office/drawing/2014/main" id="{A23BDD61-DD51-FF11-06DF-3CB777D6689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2941"/>
    </mc:Choice>
    <mc:Fallback>
      <p:transition spd="slow" advTm="52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42"/>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0" lvl="0" indent="0" algn="l" rtl="0">
              <a:lnSpc>
                <a:spcPct val="90000"/>
              </a:lnSpc>
              <a:spcBef>
                <a:spcPts val="0"/>
              </a:spcBef>
              <a:spcAft>
                <a:spcPts val="0"/>
              </a:spcAft>
              <a:buClr>
                <a:srgbClr val="000000"/>
              </a:buClr>
              <a:buSzPts val="4800"/>
              <a:buFont typeface="Arial"/>
              <a:buNone/>
            </a:pPr>
            <a:r>
              <a:rPr lang="en-US" sz="4000" i="0" u="none" strike="noStrike" cap="none"/>
              <a:t>Words are not reality but only a symbolic expression whose meaning is attributed to the person. The same word can arouse different moods.</a:t>
            </a:r>
            <a:endParaRPr sz="4000"/>
          </a:p>
          <a:p>
            <a:pPr marL="0" lvl="0" indent="0" algn="l" rtl="0">
              <a:lnSpc>
                <a:spcPct val="90000"/>
              </a:lnSpc>
              <a:spcBef>
                <a:spcPts val="4500"/>
              </a:spcBef>
              <a:spcAft>
                <a:spcPts val="0"/>
              </a:spcAft>
              <a:buClr>
                <a:srgbClr val="000000"/>
              </a:buClr>
              <a:buSzPts val="4800"/>
              <a:buFont typeface="Arial"/>
              <a:buNone/>
            </a:pPr>
            <a:r>
              <a:rPr lang="en-US" sz="4000" b="1"/>
              <a:t>Denotation </a:t>
            </a:r>
            <a:r>
              <a:rPr lang="en-US" sz="4000" i="0" u="none" strike="noStrike" cap="none"/>
              <a:t>refers to the common meaning given to a word by members of a community, basically the dictionary definition. </a:t>
            </a:r>
            <a:endParaRPr sz="4000"/>
          </a:p>
          <a:p>
            <a:pPr marL="0" lvl="0" indent="0" algn="l" rtl="0">
              <a:lnSpc>
                <a:spcPct val="90000"/>
              </a:lnSpc>
              <a:spcBef>
                <a:spcPts val="100"/>
              </a:spcBef>
              <a:spcAft>
                <a:spcPts val="0"/>
              </a:spcAft>
              <a:buClr>
                <a:srgbClr val="000000"/>
              </a:buClr>
              <a:buSzPts val="4800"/>
              <a:buFont typeface="Arial"/>
              <a:buNone/>
            </a:pPr>
            <a:r>
              <a:rPr lang="en-US" sz="4000" i="0" u="none" strike="noStrike" cap="none"/>
              <a:t>In the movement of language we identify a series of correspondences that challenge the rigour of words:</a:t>
            </a:r>
            <a:endParaRPr sz="4000"/>
          </a:p>
          <a:p>
            <a:pPr marL="609600" lvl="0" indent="-488696" algn="l" rtl="0">
              <a:lnSpc>
                <a:spcPct val="90000"/>
              </a:lnSpc>
              <a:spcBef>
                <a:spcPts val="100"/>
              </a:spcBef>
              <a:spcAft>
                <a:spcPts val="0"/>
              </a:spcAft>
              <a:buSzPts val="4000"/>
              <a:buFont typeface="Calibri"/>
              <a:buChar char="•"/>
            </a:pPr>
            <a:r>
              <a:rPr lang="en-US" sz="4000" i="0" u="none" strike="noStrike" cap="none"/>
              <a:t>synonyms: words that differ in form but have a similar or identical meaning (e.g. like/similar);</a:t>
            </a:r>
            <a:endParaRPr sz="4000"/>
          </a:p>
          <a:p>
            <a:pPr marL="609600" lvl="0" indent="-488696" algn="l" rtl="0">
              <a:lnSpc>
                <a:spcPct val="90000"/>
              </a:lnSpc>
              <a:spcBef>
                <a:spcPts val="100"/>
              </a:spcBef>
              <a:spcAft>
                <a:spcPts val="0"/>
              </a:spcAft>
              <a:buSzPts val="4000"/>
              <a:buFont typeface="Calibri"/>
              <a:buChar char="•"/>
            </a:pPr>
            <a:r>
              <a:rPr lang="en-US" sz="4000" i="0" u="none" strike="noStrike" cap="none"/>
              <a:t>homonyms: words with the same graphic form but totally different meanings (e.g.: jolly/ jolly);</a:t>
            </a:r>
            <a:endParaRPr sz="4000"/>
          </a:p>
          <a:p>
            <a:pPr marL="609600" lvl="0" indent="-488696" algn="l" rtl="0">
              <a:lnSpc>
                <a:spcPct val="90000"/>
              </a:lnSpc>
              <a:spcBef>
                <a:spcPts val="100"/>
              </a:spcBef>
              <a:spcAft>
                <a:spcPts val="0"/>
              </a:spcAft>
              <a:buSzPts val="4000"/>
              <a:buFont typeface="Calibri"/>
              <a:buChar char="•"/>
            </a:pPr>
            <a:r>
              <a:rPr lang="en-US" sz="4000" i="0" u="none" strike="noStrike" cap="none"/>
              <a:t>polysemy: the multiplicity of meanings that a word can have (e.g. the verb "to keep" which in Romanian has 45 meanings).</a:t>
            </a:r>
            <a:endParaRPr sz="4000"/>
          </a:p>
          <a:p>
            <a:pPr marL="0" lvl="0" indent="0" algn="l" rtl="0">
              <a:lnSpc>
                <a:spcPct val="90000"/>
              </a:lnSpc>
              <a:spcBef>
                <a:spcPts val="4500"/>
              </a:spcBef>
              <a:spcAft>
                <a:spcPts val="0"/>
              </a:spcAft>
              <a:buClr>
                <a:srgbClr val="000000"/>
              </a:buClr>
              <a:buSzPts val="4800"/>
              <a:buFont typeface="Arial"/>
              <a:buNone/>
            </a:pPr>
            <a:r>
              <a:rPr lang="en-US" sz="4000" b="1"/>
              <a:t>Connotation </a:t>
            </a:r>
            <a:r>
              <a:rPr lang="en-US" sz="4000" i="0" u="none" strike="noStrike" cap="none"/>
              <a:t>is the figurative meaning attributed to a word. The expression "a sharp mind" does not refer to a cognitive system bound by a sharp knife, but has the connotation of depth of thought </a:t>
            </a:r>
            <a:endParaRPr sz="4000"/>
          </a:p>
        </p:txBody>
      </p:sp>
      <p:sp>
        <p:nvSpPr>
          <p:cNvPr id="732" name="Google Shape;732;p42"/>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sz="6000">
                <a:latin typeface="Lexend Medium"/>
                <a:ea typeface="Lexend Medium"/>
                <a:cs typeface="Lexend Medium"/>
                <a:sym typeface="Lexend Medium"/>
              </a:rPr>
              <a:t>Terms requiring further linguistic clarification</a:t>
            </a:r>
            <a:endParaRPr sz="6000">
              <a:latin typeface="Lexend Medium"/>
              <a:ea typeface="Lexend Medium"/>
              <a:cs typeface="Lexend Medium"/>
              <a:sym typeface="Lexend Medium"/>
            </a:endParaRPr>
          </a:p>
        </p:txBody>
      </p:sp>
      <p:sp>
        <p:nvSpPr>
          <p:cNvPr id="733" name="Google Shape;733;p42"/>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47</a:t>
            </a:fld>
            <a:endParaRPr/>
          </a:p>
        </p:txBody>
      </p:sp>
      <p:pic>
        <p:nvPicPr>
          <p:cNvPr id="3" name="Audio 2">
            <a:hlinkClick r:id="" action="ppaction://media"/>
            <a:extLst>
              <a:ext uri="{FF2B5EF4-FFF2-40B4-BE49-F238E27FC236}">
                <a16:creationId xmlns:a16="http://schemas.microsoft.com/office/drawing/2014/main" id="{3D2FF615-D5E1-CE08-CDF7-ECD4ED93ED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8892"/>
    </mc:Choice>
    <mc:Fallback>
      <p:transition spd="slow" advTm="68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43"/>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609600" lvl="0" indent="-488696" algn="l" rtl="0">
              <a:lnSpc>
                <a:spcPct val="90000"/>
              </a:lnSpc>
              <a:spcBef>
                <a:spcPts val="4500"/>
              </a:spcBef>
              <a:spcAft>
                <a:spcPts val="0"/>
              </a:spcAft>
              <a:buSzPts val="4000"/>
              <a:buFont typeface="Calibri"/>
              <a:buChar char="•"/>
            </a:pPr>
            <a:r>
              <a:rPr lang="en-US" sz="4000" i="0" u="none" strike="noStrike" cap="none"/>
              <a:t>A 2003 BBC study on false memories selectively activated under the covert influence of words contained in the structure of questions, suggested that participants view 24 images. Among the slides presented was a picture of two cars colliding. At the end, the subjects were asked questions in different ways. </a:t>
            </a:r>
            <a:endParaRPr sz="4000"/>
          </a:p>
          <a:p>
            <a:pPr marL="609600" lvl="0" indent="-488696" algn="l" rtl="0">
              <a:lnSpc>
                <a:spcPct val="90000"/>
              </a:lnSpc>
              <a:spcBef>
                <a:spcPts val="4500"/>
              </a:spcBef>
              <a:spcAft>
                <a:spcPts val="0"/>
              </a:spcAft>
              <a:buSzPts val="4000"/>
              <a:buFont typeface="Calibri"/>
              <a:buChar char="•"/>
            </a:pPr>
            <a:r>
              <a:rPr lang="en-US" sz="4000" i="0" u="none" strike="noStrike" cap="none"/>
              <a:t>Some have been asked how fast they think the cars that collided with each other were going? Others were asked how fast they thought the cars that crashed into each other were going.</a:t>
            </a:r>
            <a:endParaRPr sz="4000"/>
          </a:p>
          <a:p>
            <a:pPr marL="609600" lvl="0" indent="-488696" algn="l" rtl="0">
              <a:lnSpc>
                <a:spcPct val="90000"/>
              </a:lnSpc>
              <a:spcBef>
                <a:spcPts val="4500"/>
              </a:spcBef>
              <a:spcAft>
                <a:spcPts val="0"/>
              </a:spcAft>
              <a:buSzPts val="4000"/>
              <a:buFont typeface="Calibri"/>
              <a:buChar char="•"/>
            </a:pPr>
            <a:r>
              <a:rPr lang="en-US" sz="4000" i="0" u="none" strike="noStrike" cap="none"/>
              <a:t>Although the difference between the two questions consisted only in the replacement of the verb (bumped/mashed), the influence of this change resulted in the group that received the second question indicating on average a speed 45-50 km higher than the group of participants asked the first question. Furthermore, the second question caused some participants to recall details such as broken windscreen shards at the crash site, which were not really there</a:t>
            </a:r>
            <a:endParaRPr sz="4000"/>
          </a:p>
        </p:txBody>
      </p:sp>
      <p:sp>
        <p:nvSpPr>
          <p:cNvPr id="739" name="Google Shape;739;p43"/>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p>
            <a:pPr marL="0" lvl="0" indent="0" algn="l" rtl="0">
              <a:lnSpc>
                <a:spcPct val="100000"/>
              </a:lnSpc>
              <a:spcBef>
                <a:spcPts val="0"/>
              </a:spcBef>
              <a:spcAft>
                <a:spcPts val="0"/>
              </a:spcAft>
              <a:buSzPts val="6600"/>
              <a:buNone/>
            </a:pPr>
            <a:r>
              <a:rPr lang="en-US" sz="5600">
                <a:latin typeface="Lexend Medium"/>
                <a:ea typeface="Lexend Medium"/>
                <a:cs typeface="Lexend Medium"/>
                <a:sym typeface="Lexend Medium"/>
              </a:rPr>
              <a:t>Application 2- Illustrative experiment (Prutianu, 2004)</a:t>
            </a:r>
            <a:endParaRPr sz="5600">
              <a:latin typeface="Lexend Medium"/>
              <a:ea typeface="Lexend Medium"/>
              <a:cs typeface="Lexend Medium"/>
              <a:sym typeface="Lexend Medium"/>
            </a:endParaRPr>
          </a:p>
        </p:txBody>
      </p:sp>
      <p:sp>
        <p:nvSpPr>
          <p:cNvPr id="740" name="Google Shape;740;p43"/>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48</a:t>
            </a:fld>
            <a:endParaRPr/>
          </a:p>
        </p:txBody>
      </p:sp>
      <p:pic>
        <p:nvPicPr>
          <p:cNvPr id="3" name="Audio 2">
            <a:hlinkClick r:id="" action="ppaction://media"/>
            <a:extLst>
              <a:ext uri="{FF2B5EF4-FFF2-40B4-BE49-F238E27FC236}">
                <a16:creationId xmlns:a16="http://schemas.microsoft.com/office/drawing/2014/main" id="{79AADC59-E4EE-B461-E3C8-216E270CFE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0234"/>
    </mc:Choice>
    <mc:Fallback>
      <p:transition spd="slow" advTm="70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44"/>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457200" lvl="0" indent="-431800" algn="l" rtl="0">
              <a:lnSpc>
                <a:spcPct val="100000"/>
              </a:lnSpc>
              <a:spcBef>
                <a:spcPts val="1000"/>
              </a:spcBef>
              <a:spcAft>
                <a:spcPts val="0"/>
              </a:spcAft>
              <a:buSzPts val="3200"/>
              <a:buFont typeface="Calibri"/>
              <a:buChar char="●"/>
            </a:pPr>
            <a:r>
              <a:rPr lang="en-US" sz="4000" b="1"/>
              <a:t>Transformational vocabulary </a:t>
            </a:r>
            <a:r>
              <a:rPr lang="en-US" sz="4000" i="0" u="none" strike="noStrike" cap="none"/>
              <a:t>refers to a new concept in communication related to the field of personal development. </a:t>
            </a:r>
            <a:endParaRPr sz="4000"/>
          </a:p>
          <a:p>
            <a:pPr marL="457200" lvl="0" indent="-431800" algn="l" rtl="0">
              <a:lnSpc>
                <a:spcPct val="100000"/>
              </a:lnSpc>
              <a:spcBef>
                <a:spcPts val="1000"/>
              </a:spcBef>
              <a:spcAft>
                <a:spcPts val="0"/>
              </a:spcAft>
              <a:buSzPts val="3200"/>
              <a:buFont typeface="Calibri"/>
              <a:buChar char="●"/>
            </a:pPr>
            <a:r>
              <a:rPr lang="en-US" sz="4000" i="0" u="none" strike="noStrike" cap="none"/>
              <a:t>It has been observed that in the vocabulary of languages words describing negative emotions are significantly higher than those expressing positive emotions, leading to predominantly negative thinking and feeling. </a:t>
            </a:r>
            <a:endParaRPr sz="4000"/>
          </a:p>
          <a:p>
            <a:pPr marL="457200" lvl="0" indent="-431800" algn="l" rtl="0">
              <a:lnSpc>
                <a:spcPct val="100000"/>
              </a:lnSpc>
              <a:spcBef>
                <a:spcPts val="1000"/>
              </a:spcBef>
              <a:spcAft>
                <a:spcPts val="0"/>
              </a:spcAft>
              <a:buSzPts val="3200"/>
              <a:buFont typeface="Calibri"/>
              <a:buChar char="●"/>
            </a:pPr>
            <a:r>
              <a:rPr lang="en-US" sz="4000" i="0" u="none" strike="noStrike" cap="none"/>
              <a:t>For example, in English there would be 2086 words expressing negative emotions and only 1051 expressing positive emotions, according to data provided by Anthony Robbins, the developer of this powerful tool. </a:t>
            </a:r>
            <a:endParaRPr sz="4000"/>
          </a:p>
          <a:p>
            <a:pPr marL="457200" lvl="0" indent="-431800" algn="l" rtl="0">
              <a:lnSpc>
                <a:spcPct val="100000"/>
              </a:lnSpc>
              <a:spcBef>
                <a:spcPts val="1000"/>
              </a:spcBef>
              <a:spcAft>
                <a:spcPts val="0"/>
              </a:spcAft>
              <a:buSzPts val="3200"/>
              <a:buFont typeface="Calibri"/>
              <a:buChar char="●"/>
            </a:pPr>
            <a:r>
              <a:rPr lang="en-US" sz="4000" i="0" u="none" strike="noStrike" cap="none"/>
              <a:t>These observations, as well as my long practice in developing courses on the transformations that can occur by changing vocabulary, are condensed by the words of A. Robbins (2001): "by simply changing your ordinary vocabulary - the words that permanently describe your emotions - you can instantly change the way you think, feel and live."</a:t>
            </a:r>
            <a:endParaRPr sz="4000"/>
          </a:p>
        </p:txBody>
      </p:sp>
      <p:sp>
        <p:nvSpPr>
          <p:cNvPr id="746" name="Google Shape;746;p44"/>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p>
            <a:pPr marL="0" lvl="0" indent="0" algn="ctr" rtl="0">
              <a:lnSpc>
                <a:spcPct val="100000"/>
              </a:lnSpc>
              <a:spcBef>
                <a:spcPts val="0"/>
              </a:spcBef>
              <a:spcAft>
                <a:spcPts val="0"/>
              </a:spcAft>
              <a:buSzPts val="6600"/>
              <a:buNone/>
            </a:pPr>
            <a:endParaRPr/>
          </a:p>
        </p:txBody>
      </p:sp>
      <p:sp>
        <p:nvSpPr>
          <p:cNvPr id="747" name="Google Shape;747;p44"/>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49</a:t>
            </a:fld>
            <a:endParaRPr/>
          </a:p>
        </p:txBody>
      </p:sp>
      <p:pic>
        <p:nvPicPr>
          <p:cNvPr id="3" name="Audio 2">
            <a:hlinkClick r:id="" action="ppaction://media"/>
            <a:extLst>
              <a:ext uri="{FF2B5EF4-FFF2-40B4-BE49-F238E27FC236}">
                <a16:creationId xmlns:a16="http://schemas.microsoft.com/office/drawing/2014/main" id="{C52E3C78-132D-C9FC-F7D0-083063C0BBF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0527"/>
    </mc:Choice>
    <mc:Fallback>
      <p:transition spd="slow" advTm="6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
          <p:cNvSpPr txBox="1">
            <a:spLocks noGrp="1"/>
          </p:cNvSpPr>
          <p:nvPr>
            <p:ph type="title"/>
          </p:nvPr>
        </p:nvSpPr>
        <p:spPr>
          <a:xfrm>
            <a:off x="3105584" y="929886"/>
            <a:ext cx="19515900" cy="15273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7424"/>
              <a:buFont typeface="Arial"/>
              <a:buNone/>
            </a:pPr>
            <a:r>
              <a:rPr lang="en-US" sz="6200">
                <a:latin typeface="Lexend Medium"/>
                <a:ea typeface="Lexend Medium"/>
                <a:cs typeface="Lexend Medium"/>
                <a:sym typeface="Lexend Medium"/>
              </a:rPr>
              <a:t>1. The role of words in the influence process</a:t>
            </a:r>
            <a:endParaRPr sz="6200">
              <a:latin typeface="Lexend Medium"/>
              <a:ea typeface="Lexend Medium"/>
              <a:cs typeface="Lexend Medium"/>
              <a:sym typeface="Lexend Medium"/>
            </a:endParaRPr>
          </a:p>
        </p:txBody>
      </p:sp>
      <p:sp>
        <p:nvSpPr>
          <p:cNvPr id="420" name="Google Shape;420;p4"/>
          <p:cNvSpPr txBox="1">
            <a:spLocks noGrp="1"/>
          </p:cNvSpPr>
          <p:nvPr>
            <p:ph type="body" idx="4294967295"/>
          </p:nvPr>
        </p:nvSpPr>
        <p:spPr>
          <a:xfrm>
            <a:off x="2605275" y="2701050"/>
            <a:ext cx="20016300" cy="86013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SzPts val="4000"/>
              <a:buNone/>
            </a:pPr>
            <a:endParaRPr sz="4000"/>
          </a:p>
          <a:p>
            <a:pPr marL="457200" lvl="0" indent="-457200" algn="l" rtl="0">
              <a:lnSpc>
                <a:spcPct val="100000"/>
              </a:lnSpc>
              <a:spcBef>
                <a:spcPts val="0"/>
              </a:spcBef>
              <a:spcAft>
                <a:spcPts val="0"/>
              </a:spcAft>
              <a:buSzPts val="4000"/>
              <a:buFont typeface="Calibri"/>
              <a:buChar char="•"/>
            </a:pPr>
            <a:r>
              <a:rPr lang="en-US" sz="4000"/>
              <a:t>The term "verbal" - lat. "verbum" = word and speech, communication with words = "verbal communication". </a:t>
            </a:r>
            <a:endParaRPr sz="4000"/>
          </a:p>
          <a:p>
            <a:pPr marL="457200" lvl="0" indent="-457200" algn="l" rtl="0">
              <a:lnSpc>
                <a:spcPct val="100000"/>
              </a:lnSpc>
              <a:spcBef>
                <a:spcPts val="0"/>
              </a:spcBef>
              <a:spcAft>
                <a:spcPts val="0"/>
              </a:spcAft>
              <a:buSzPts val="4000"/>
              <a:buFont typeface="Calibri"/>
              <a:buChar char="•"/>
            </a:pPr>
            <a:r>
              <a:rPr lang="en-US" sz="4000"/>
              <a:t>The word in vocal or audible form = oral or spoken, and in graphic, visual expression = written. The distinction is made by the channel of communication: auditory for oral communication and visual for written communication.</a:t>
            </a:r>
            <a:endParaRPr sz="4000"/>
          </a:p>
          <a:p>
            <a:pPr marL="457200" lvl="0" indent="-457200" algn="l" rtl="0">
              <a:lnSpc>
                <a:spcPct val="100000"/>
              </a:lnSpc>
              <a:spcBef>
                <a:spcPts val="0"/>
              </a:spcBef>
              <a:spcAft>
                <a:spcPts val="0"/>
              </a:spcAft>
              <a:buSzPts val="4000"/>
              <a:buFont typeface="Calibri"/>
              <a:buChar char="•"/>
            </a:pPr>
            <a:r>
              <a:rPr lang="en-US" sz="4000"/>
              <a:t>Verbal communication is the exclusive prerogative of man, the only living creature capable of communicating thoughts and feelings using words in the form of vocal or graphic signs. </a:t>
            </a:r>
            <a:endParaRPr sz="4000"/>
          </a:p>
          <a:p>
            <a:pPr marL="457200" lvl="0" indent="-457200" algn="l" rtl="0">
              <a:lnSpc>
                <a:spcPct val="100000"/>
              </a:lnSpc>
              <a:spcBef>
                <a:spcPts val="0"/>
              </a:spcBef>
              <a:spcAft>
                <a:spcPts val="0"/>
              </a:spcAft>
              <a:buSzPts val="4000"/>
              <a:buFont typeface="Calibri"/>
              <a:buChar char="•"/>
            </a:pPr>
            <a:r>
              <a:rPr lang="en-US" sz="4000"/>
              <a:t>Each language is made up of 28 to 35 phonemes, which graphically and sonically make up an alphabet. These make up words and are delimited by pauses in oral communication or by spaces in written communication.</a:t>
            </a:r>
            <a:endParaRPr sz="4000"/>
          </a:p>
        </p:txBody>
      </p:sp>
      <p:sp>
        <p:nvSpPr>
          <p:cNvPr id="421" name="Google Shape;421;p4"/>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5</a:t>
            </a:fld>
            <a:endParaRPr/>
          </a:p>
        </p:txBody>
      </p:sp>
      <p:pic>
        <p:nvPicPr>
          <p:cNvPr id="3" name="Audio 2">
            <a:hlinkClick r:id="" action="ppaction://media"/>
            <a:extLst>
              <a:ext uri="{FF2B5EF4-FFF2-40B4-BE49-F238E27FC236}">
                <a16:creationId xmlns:a16="http://schemas.microsoft.com/office/drawing/2014/main" id="{E0DAC3BC-7C6E-6964-7C6B-DEE44D99C3C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7192"/>
    </mc:Choice>
    <mc:Fallback>
      <p:transition spd="slow" advTm="57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45"/>
          <p:cNvSpPr txBox="1">
            <a:spLocks noGrp="1"/>
          </p:cNvSpPr>
          <p:nvPr>
            <p:ph type="title"/>
          </p:nvPr>
        </p:nvSpPr>
        <p:spPr>
          <a:xfrm>
            <a:off x="3105584" y="929886"/>
            <a:ext cx="19515900" cy="15273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ct val="76388"/>
              <a:buFont typeface="Helvetica Neue"/>
              <a:buNone/>
            </a:pPr>
            <a:r>
              <a:rPr lang="en-US">
                <a:latin typeface="Lexend Medium"/>
                <a:ea typeface="Lexend Medium"/>
                <a:cs typeface="Lexend Medium"/>
                <a:sym typeface="Lexend Medium"/>
              </a:rPr>
              <a:t>Application 3 - Using the appropriate words</a:t>
            </a:r>
            <a:endParaRPr>
              <a:latin typeface="Lexend Medium"/>
              <a:ea typeface="Lexend Medium"/>
              <a:cs typeface="Lexend Medium"/>
              <a:sym typeface="Lexend Medium"/>
            </a:endParaRPr>
          </a:p>
        </p:txBody>
      </p:sp>
      <p:sp>
        <p:nvSpPr>
          <p:cNvPr id="753" name="Google Shape;753;p45"/>
          <p:cNvSpPr txBox="1">
            <a:spLocks noGrp="1"/>
          </p:cNvSpPr>
          <p:nvPr>
            <p:ph type="body" idx="4294967295"/>
          </p:nvPr>
        </p:nvSpPr>
        <p:spPr>
          <a:xfrm>
            <a:off x="1206500" y="2633700"/>
            <a:ext cx="10862100" cy="105609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3920"/>
              <a:buFont typeface="Arial"/>
              <a:buNone/>
            </a:pPr>
            <a:r>
              <a:rPr lang="en-US" sz="3200" b="1"/>
              <a:t>a. Words of success vs. words of failure</a:t>
            </a:r>
            <a:endParaRPr sz="3200"/>
          </a:p>
          <a:p>
            <a:pPr marL="0" lvl="0" indent="0" algn="l" rtl="0">
              <a:lnSpc>
                <a:spcPct val="100000"/>
              </a:lnSpc>
              <a:spcBef>
                <a:spcPts val="1200"/>
              </a:spcBef>
              <a:spcAft>
                <a:spcPts val="0"/>
              </a:spcAft>
              <a:buClr>
                <a:srgbClr val="000000"/>
              </a:buClr>
              <a:buSzPts val="3920"/>
              <a:buFont typeface="Arial"/>
              <a:buNone/>
            </a:pPr>
            <a:r>
              <a:rPr lang="en-US" sz="3200"/>
              <a:t>Observe the speech of a successful person. You will notice that he or she chooses words that express positive emotions and experiences, avoiding negative ones altogether.</a:t>
            </a:r>
            <a:endParaRPr sz="3200"/>
          </a:p>
          <a:p>
            <a:pPr marL="0" lvl="0" indent="0" algn="l" rtl="0">
              <a:lnSpc>
                <a:spcPct val="100000"/>
              </a:lnSpc>
              <a:spcBef>
                <a:spcPts val="1200"/>
              </a:spcBef>
              <a:spcAft>
                <a:spcPts val="0"/>
              </a:spcAft>
              <a:buClr>
                <a:srgbClr val="000000"/>
              </a:buClr>
              <a:buSzPts val="3920"/>
              <a:buFont typeface="Arial"/>
              <a:buNone/>
            </a:pPr>
            <a:r>
              <a:rPr lang="en-US" sz="3200" i="1"/>
              <a:t>Make a list of three frequently used demotivating words. Try to find one softer degree of expression for each, then two and practise replacing them in your expression.</a:t>
            </a:r>
            <a:endParaRPr sz="3200"/>
          </a:p>
          <a:p>
            <a:pPr marL="0" lvl="0" indent="0" algn="l" rtl="0">
              <a:lnSpc>
                <a:spcPct val="100000"/>
              </a:lnSpc>
              <a:spcBef>
                <a:spcPts val="1200"/>
              </a:spcBef>
              <a:spcAft>
                <a:spcPts val="0"/>
              </a:spcAft>
              <a:buClr>
                <a:srgbClr val="000000"/>
              </a:buClr>
              <a:buSzPts val="5500"/>
              <a:buFont typeface="Arial"/>
              <a:buNone/>
            </a:pPr>
            <a:endParaRPr sz="3200"/>
          </a:p>
          <a:p>
            <a:pPr marL="0" lvl="0" indent="0" algn="l" rtl="0">
              <a:lnSpc>
                <a:spcPct val="100000"/>
              </a:lnSpc>
              <a:spcBef>
                <a:spcPts val="1200"/>
              </a:spcBef>
              <a:spcAft>
                <a:spcPts val="0"/>
              </a:spcAft>
              <a:buClr>
                <a:srgbClr val="000000"/>
              </a:buClr>
              <a:buSzPts val="3920"/>
              <a:buFont typeface="Arial"/>
              <a:buNone/>
            </a:pPr>
            <a:r>
              <a:rPr lang="en-US" sz="3200" b="1"/>
              <a:t>b.    Negative words</a:t>
            </a:r>
            <a:endParaRPr sz="3200"/>
          </a:p>
          <a:p>
            <a:pPr marL="0" lvl="0" indent="0" algn="l" rtl="0">
              <a:lnSpc>
                <a:spcPct val="100000"/>
              </a:lnSpc>
              <a:spcBef>
                <a:spcPts val="1200"/>
              </a:spcBef>
              <a:spcAft>
                <a:spcPts val="0"/>
              </a:spcAft>
              <a:buClr>
                <a:srgbClr val="000000"/>
              </a:buClr>
              <a:buSzPts val="3920"/>
              <a:buFont typeface="Arial"/>
              <a:buNone/>
            </a:pPr>
            <a:r>
              <a:rPr lang="en-US" sz="3200"/>
              <a:t>Attention to language could be as meticulous in word choice as it is in choice of dress. Prutianu (2004) provides a list of less negative words than those commonly used:</a:t>
            </a:r>
            <a:endParaRPr sz="3200"/>
          </a:p>
          <a:p>
            <a:pPr marL="0" lvl="0" indent="0" algn="l" rtl="0">
              <a:lnSpc>
                <a:spcPct val="100000"/>
              </a:lnSpc>
              <a:spcBef>
                <a:spcPts val="0"/>
              </a:spcBef>
              <a:spcAft>
                <a:spcPts val="0"/>
              </a:spcAft>
              <a:buClr>
                <a:srgbClr val="000000"/>
              </a:buClr>
              <a:buSzPts val="3920"/>
              <a:buFont typeface="Arial"/>
              <a:buNone/>
            </a:pPr>
            <a:r>
              <a:rPr lang="en-US" sz="3200"/>
              <a:t>- angry/ agitated; - satisfactory/ promising;</a:t>
            </a:r>
            <a:endParaRPr sz="3200"/>
          </a:p>
          <a:p>
            <a:pPr marL="0" lvl="0" indent="0" algn="l" rtl="0">
              <a:lnSpc>
                <a:spcPct val="100000"/>
              </a:lnSpc>
              <a:spcBef>
                <a:spcPts val="0"/>
              </a:spcBef>
              <a:spcAft>
                <a:spcPts val="0"/>
              </a:spcAft>
              <a:buClr>
                <a:srgbClr val="000000"/>
              </a:buClr>
              <a:buSzPts val="3920"/>
              <a:buFont typeface="Arial"/>
              <a:buNone/>
            </a:pPr>
            <a:r>
              <a:rPr lang="en-US" sz="3200"/>
              <a:t>- stressed/ anxious; - jealous/ possessive;</a:t>
            </a:r>
            <a:endParaRPr sz="3200"/>
          </a:p>
          <a:p>
            <a:pPr marL="0" lvl="0" indent="0" algn="l" rtl="0">
              <a:lnSpc>
                <a:spcPct val="100000"/>
              </a:lnSpc>
              <a:spcBef>
                <a:spcPts val="0"/>
              </a:spcBef>
              <a:spcAft>
                <a:spcPts val="0"/>
              </a:spcAft>
              <a:buClr>
                <a:srgbClr val="000000"/>
              </a:buClr>
              <a:buSzPts val="3920"/>
              <a:buFont typeface="Arial"/>
              <a:buNone/>
            </a:pPr>
            <a:r>
              <a:rPr lang="en-US" sz="3200"/>
              <a:t>- depressed/ conceited; - quarrelling/ controversy;</a:t>
            </a:r>
            <a:endParaRPr sz="3200"/>
          </a:p>
          <a:p>
            <a:pPr marL="0" lvl="0" indent="0" algn="l" rtl="0">
              <a:lnSpc>
                <a:spcPct val="100000"/>
              </a:lnSpc>
              <a:spcBef>
                <a:spcPts val="0"/>
              </a:spcBef>
              <a:spcAft>
                <a:spcPts val="0"/>
              </a:spcAft>
              <a:buClr>
                <a:srgbClr val="000000"/>
              </a:buClr>
              <a:buSzPts val="3920"/>
              <a:buFont typeface="Arial"/>
              <a:buNone/>
            </a:pPr>
            <a:r>
              <a:rPr lang="en-US" sz="3200"/>
              <a:t>- disaster/ problem; - maddened/concerned.</a:t>
            </a:r>
            <a:endParaRPr sz="3200"/>
          </a:p>
          <a:p>
            <a:pPr marL="0" lvl="0" indent="0" algn="l" rtl="0">
              <a:lnSpc>
                <a:spcPct val="100000"/>
              </a:lnSpc>
              <a:spcBef>
                <a:spcPts val="1200"/>
              </a:spcBef>
              <a:spcAft>
                <a:spcPts val="0"/>
              </a:spcAft>
              <a:buClr>
                <a:srgbClr val="000000"/>
              </a:buClr>
              <a:buSzPts val="3920"/>
              <a:buFont typeface="Arial"/>
              <a:buNone/>
            </a:pPr>
            <a:r>
              <a:rPr lang="en-US" sz="3200" i="1"/>
              <a:t>Express a personal experience using first the first word, then the second word and notice the difference in perception.</a:t>
            </a:r>
            <a:endParaRPr sz="3200"/>
          </a:p>
        </p:txBody>
      </p:sp>
      <p:sp>
        <p:nvSpPr>
          <p:cNvPr id="754" name="Google Shape;754;p45"/>
          <p:cNvSpPr txBox="1">
            <a:spLocks noGrp="1"/>
          </p:cNvSpPr>
          <p:nvPr>
            <p:ph type="body" idx="4294967295"/>
          </p:nvPr>
        </p:nvSpPr>
        <p:spPr>
          <a:xfrm>
            <a:off x="12865100" y="2633700"/>
            <a:ext cx="10862100" cy="105609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1200"/>
              </a:spcBef>
              <a:spcAft>
                <a:spcPts val="0"/>
              </a:spcAft>
              <a:buClr>
                <a:srgbClr val="000000"/>
              </a:buClr>
              <a:buSzPts val="3920"/>
              <a:buFont typeface="Arial"/>
              <a:buNone/>
            </a:pPr>
            <a:r>
              <a:rPr lang="en-US" sz="3200" b="1"/>
              <a:t>c.    Positive words</a:t>
            </a:r>
            <a:endParaRPr sz="3200"/>
          </a:p>
          <a:p>
            <a:pPr marL="0" lvl="0" indent="0" algn="l" rtl="0">
              <a:lnSpc>
                <a:spcPct val="100000"/>
              </a:lnSpc>
              <a:spcBef>
                <a:spcPts val="1200"/>
              </a:spcBef>
              <a:spcAft>
                <a:spcPts val="0"/>
              </a:spcAft>
              <a:buClr>
                <a:srgbClr val="000000"/>
              </a:buClr>
              <a:buSzPts val="3920"/>
              <a:buFont typeface="Arial"/>
              <a:buNone/>
            </a:pPr>
            <a:r>
              <a:rPr lang="en-US" sz="3200"/>
              <a:t>We are also used to using positive, conventional words to express our feelings and experiences. This is the case with the well-known "well" attributed to a very wide range of experiences. Similarly to negative expressions, Prutianu (2004) also provides a list of positive words of different levels:</a:t>
            </a:r>
            <a:endParaRPr sz="3200"/>
          </a:p>
          <a:p>
            <a:pPr marL="0" lvl="0" indent="0" algn="l" rtl="0">
              <a:lnSpc>
                <a:spcPct val="100000"/>
              </a:lnSpc>
              <a:spcBef>
                <a:spcPts val="0"/>
              </a:spcBef>
              <a:spcAft>
                <a:spcPts val="0"/>
              </a:spcAft>
              <a:buClr>
                <a:srgbClr val="000000"/>
              </a:buClr>
              <a:buSzPts val="3920"/>
              <a:buFont typeface="Arial"/>
              <a:buNone/>
            </a:pPr>
            <a:r>
              <a:rPr lang="en-US" sz="3200"/>
              <a:t>- good/ extraordinary; - interesting/ lightning;</a:t>
            </a:r>
            <a:endParaRPr sz="3200"/>
          </a:p>
          <a:p>
            <a:pPr marL="0" lvl="0" indent="0" algn="l" rtl="0">
              <a:lnSpc>
                <a:spcPct val="100000"/>
              </a:lnSpc>
              <a:spcBef>
                <a:spcPts val="0"/>
              </a:spcBef>
              <a:spcAft>
                <a:spcPts val="0"/>
              </a:spcAft>
              <a:buClr>
                <a:srgbClr val="000000"/>
              </a:buClr>
              <a:buSzPts val="3920"/>
              <a:buFont typeface="Arial"/>
              <a:buNone/>
            </a:pPr>
            <a:r>
              <a:rPr lang="en-US" sz="3200"/>
              <a:t>- extraordinary/ divine; - normal/ superb;</a:t>
            </a:r>
            <a:endParaRPr sz="3200"/>
          </a:p>
          <a:p>
            <a:pPr marL="0" lvl="0" indent="0" algn="l" rtl="0">
              <a:lnSpc>
                <a:spcPct val="100000"/>
              </a:lnSpc>
              <a:spcBef>
                <a:spcPts val="0"/>
              </a:spcBef>
              <a:spcAft>
                <a:spcPts val="0"/>
              </a:spcAft>
              <a:buClr>
                <a:srgbClr val="000000"/>
              </a:buClr>
              <a:buSzPts val="3920"/>
              <a:buFont typeface="Arial"/>
              <a:buNone/>
            </a:pPr>
            <a:r>
              <a:rPr lang="en-US" sz="3200"/>
              <a:t>- determined/ unwavering; - loved/ adored etc.</a:t>
            </a:r>
            <a:endParaRPr sz="3200"/>
          </a:p>
          <a:p>
            <a:pPr marL="0" lvl="0" indent="0" algn="l" rtl="0">
              <a:lnSpc>
                <a:spcPct val="100000"/>
              </a:lnSpc>
              <a:spcBef>
                <a:spcPts val="1200"/>
              </a:spcBef>
              <a:spcAft>
                <a:spcPts val="0"/>
              </a:spcAft>
              <a:buClr>
                <a:srgbClr val="000000"/>
              </a:buClr>
              <a:buSzPts val="3920"/>
              <a:buFont typeface="Arial"/>
              <a:buNone/>
            </a:pPr>
            <a:r>
              <a:rPr lang="en-US" sz="3200" i="1"/>
              <a:t>Express a personal experience using first the first word, then the second word and note the difference in perception</a:t>
            </a:r>
            <a:endParaRPr sz="3200"/>
          </a:p>
        </p:txBody>
      </p:sp>
      <p:sp>
        <p:nvSpPr>
          <p:cNvPr id="755" name="Google Shape;755;p45"/>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50</a:t>
            </a:fld>
            <a:endParaRPr/>
          </a:p>
        </p:txBody>
      </p:sp>
      <p:pic>
        <p:nvPicPr>
          <p:cNvPr id="3" name="Audio 2">
            <a:hlinkClick r:id="" action="ppaction://media"/>
            <a:extLst>
              <a:ext uri="{FF2B5EF4-FFF2-40B4-BE49-F238E27FC236}">
                <a16:creationId xmlns:a16="http://schemas.microsoft.com/office/drawing/2014/main" id="{68DD6C42-1DCC-63B5-1FA8-63E0CA5AFEE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1476"/>
    </mc:Choice>
    <mc:Fallback>
      <p:transition spd="slow" advTm="12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46"/>
          <p:cNvSpPr txBox="1">
            <a:spLocks noGrp="1"/>
          </p:cNvSpPr>
          <p:nvPr>
            <p:ph type="title"/>
          </p:nvPr>
        </p:nvSpPr>
        <p:spPr>
          <a:xfrm>
            <a:off x="3105584" y="701286"/>
            <a:ext cx="19515900" cy="15273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100000"/>
              </a:lnSpc>
              <a:spcBef>
                <a:spcPts val="0"/>
              </a:spcBef>
              <a:spcAft>
                <a:spcPts val="0"/>
              </a:spcAft>
              <a:buClr>
                <a:srgbClr val="000000"/>
              </a:buClr>
              <a:buSzPct val="70832"/>
              <a:buFont typeface="Helvetica Neue"/>
              <a:buNone/>
            </a:pPr>
            <a:r>
              <a:rPr lang="en-US">
                <a:latin typeface="Lexend Medium"/>
                <a:ea typeface="Lexend Medium"/>
                <a:cs typeface="Lexend Medium"/>
                <a:sym typeface="Lexend Medium"/>
              </a:rPr>
              <a:t>6. Language techniques that make verbal communication difficult or </a:t>
            </a:r>
            <a:r>
              <a:rPr lang="en-US" i="1">
                <a:latin typeface="Lexend Medium"/>
                <a:ea typeface="Lexend Medium"/>
                <a:cs typeface="Lexend Medium"/>
                <a:sym typeface="Lexend Medium"/>
              </a:rPr>
              <a:t>NOT</a:t>
            </a:r>
            <a:endParaRPr>
              <a:latin typeface="Lexend Medium"/>
              <a:ea typeface="Lexend Medium"/>
              <a:cs typeface="Lexend Medium"/>
              <a:sym typeface="Lexend Medium"/>
            </a:endParaRPr>
          </a:p>
        </p:txBody>
      </p:sp>
      <p:sp>
        <p:nvSpPr>
          <p:cNvPr id="761" name="Google Shape;761;p46"/>
          <p:cNvSpPr txBox="1">
            <a:spLocks noGrp="1"/>
          </p:cNvSpPr>
          <p:nvPr>
            <p:ph type="body" idx="4294967295"/>
          </p:nvPr>
        </p:nvSpPr>
        <p:spPr>
          <a:xfrm>
            <a:off x="2681900" y="2800625"/>
            <a:ext cx="19175700" cy="2160900"/>
          </a:xfrm>
          <a:prstGeom prst="rect">
            <a:avLst/>
          </a:prstGeom>
          <a:noFill/>
          <a:ln>
            <a:noFill/>
          </a:ln>
        </p:spPr>
        <p:txBody>
          <a:bodyPr spcFirstLastPara="1" wrap="square" lIns="50800" tIns="50800" rIns="50800" bIns="50800" anchor="t" anchorCtr="0">
            <a:noAutofit/>
          </a:bodyPr>
          <a:lstStyle/>
          <a:p>
            <a:pPr marL="0" lvl="0" indent="0" algn="l" rtl="0">
              <a:lnSpc>
                <a:spcPct val="90000"/>
              </a:lnSpc>
              <a:spcBef>
                <a:spcPts val="0"/>
              </a:spcBef>
              <a:spcAft>
                <a:spcPts val="0"/>
              </a:spcAft>
              <a:buSzPts val="4000"/>
              <a:buNone/>
            </a:pPr>
            <a:r>
              <a:rPr lang="en-US" sz="3600" i="0" u="none" strike="noStrike" cap="none"/>
              <a:t>George Orwell "If thought corrupts language, language can also corrupt thought." </a:t>
            </a:r>
            <a:endParaRPr sz="3600"/>
          </a:p>
          <a:p>
            <a:pPr marL="0" lvl="0" indent="0" algn="l" rtl="0">
              <a:lnSpc>
                <a:spcPct val="90000"/>
              </a:lnSpc>
              <a:spcBef>
                <a:spcPts val="4500"/>
              </a:spcBef>
              <a:spcAft>
                <a:spcPts val="0"/>
              </a:spcAft>
              <a:buSzPts val="4000"/>
              <a:buNone/>
            </a:pPr>
            <a:r>
              <a:rPr lang="en-US" sz="3600" i="0" u="none" strike="noStrike" cap="none"/>
              <a:t>Thinking in words, like the need to think in order to use and understand words, creates interdependencies between thinking and language.</a:t>
            </a:r>
            <a:endParaRPr sz="3600" i="0" u="none" strike="noStrike" cap="none"/>
          </a:p>
          <a:p>
            <a:pPr marL="0" lvl="0" indent="0" algn="l" rtl="0">
              <a:lnSpc>
                <a:spcPct val="100000"/>
              </a:lnSpc>
              <a:spcBef>
                <a:spcPts val="0"/>
              </a:spcBef>
              <a:spcAft>
                <a:spcPts val="0"/>
              </a:spcAft>
              <a:buSzPts val="4000"/>
              <a:buNone/>
            </a:pPr>
            <a:endParaRPr sz="3600"/>
          </a:p>
          <a:p>
            <a:pPr marL="0" lvl="0" indent="0" algn="l" rtl="0">
              <a:lnSpc>
                <a:spcPct val="100000"/>
              </a:lnSpc>
              <a:spcBef>
                <a:spcPts val="0"/>
              </a:spcBef>
              <a:spcAft>
                <a:spcPts val="0"/>
              </a:spcAft>
              <a:buClr>
                <a:schemeClr val="dk1"/>
              </a:buClr>
              <a:buSzPts val="1100"/>
              <a:buFont typeface="Arial"/>
              <a:buNone/>
            </a:pPr>
            <a:r>
              <a:rPr lang="en-US" sz="3600"/>
              <a:t>The pitfalls of verbal thinking:</a:t>
            </a:r>
            <a:endParaRPr sz="3600"/>
          </a:p>
          <a:p>
            <a:pPr marL="0" lvl="0" indent="0" algn="l" rtl="0">
              <a:lnSpc>
                <a:spcPct val="90000"/>
              </a:lnSpc>
              <a:spcBef>
                <a:spcPts val="4500"/>
              </a:spcBef>
              <a:spcAft>
                <a:spcPts val="0"/>
              </a:spcAft>
              <a:buSzPts val="4000"/>
              <a:buNone/>
            </a:pPr>
            <a:endParaRPr sz="3600"/>
          </a:p>
          <a:p>
            <a:pPr marL="0" lvl="0" indent="0" algn="l" rtl="0">
              <a:lnSpc>
                <a:spcPct val="90000"/>
              </a:lnSpc>
              <a:spcBef>
                <a:spcPts val="100"/>
              </a:spcBef>
              <a:spcAft>
                <a:spcPts val="0"/>
              </a:spcAft>
              <a:buSzPts val="4000"/>
              <a:buNone/>
            </a:pPr>
            <a:endParaRPr sz="3600"/>
          </a:p>
        </p:txBody>
      </p:sp>
      <p:grpSp>
        <p:nvGrpSpPr>
          <p:cNvPr id="762" name="Google Shape;762;p46"/>
          <p:cNvGrpSpPr/>
          <p:nvPr/>
        </p:nvGrpSpPr>
        <p:grpSpPr>
          <a:xfrm>
            <a:off x="4712500" y="5517050"/>
            <a:ext cx="10995900" cy="6102000"/>
            <a:chOff x="4712500" y="5517050"/>
            <a:chExt cx="10995900" cy="6102000"/>
          </a:xfrm>
        </p:grpSpPr>
        <p:sp>
          <p:nvSpPr>
            <p:cNvPr id="763" name="Google Shape;763;p46"/>
            <p:cNvSpPr txBox="1"/>
            <p:nvPr/>
          </p:nvSpPr>
          <p:spPr>
            <a:xfrm>
              <a:off x="4712500" y="5517050"/>
              <a:ext cx="5727900" cy="6102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617D94"/>
                  </a:solidFill>
                  <a:latin typeface="Calibri"/>
                  <a:ea typeface="Calibri"/>
                  <a:cs typeface="Calibri"/>
                  <a:sym typeface="Calibri"/>
                </a:rPr>
                <a:t> </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10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ambiguity</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polarisation</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generalization</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a:solidFill>
                    <a:srgbClr val="617D94"/>
                  </a:solidFill>
                  <a:latin typeface="Calibri"/>
                  <a:ea typeface="Calibri"/>
                  <a:cs typeface="Calibri"/>
                  <a:sym typeface="Calibri"/>
                </a:rPr>
                <a:t>logorrhea</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secretomania</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egocentrism</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jargon</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a:solidFill>
                    <a:srgbClr val="617D94"/>
                  </a:solidFill>
                  <a:latin typeface="Calibri"/>
                  <a:ea typeface="Calibri"/>
                  <a:cs typeface="Calibri"/>
                  <a:sym typeface="Calibri"/>
                </a:rPr>
                <a:t>slang</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abstraction</a:t>
              </a:r>
              <a:endParaRPr sz="36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600"/>
                <a:buFont typeface="Arial"/>
                <a:buNone/>
              </a:pPr>
              <a:endParaRPr sz="5600" b="0" i="0" u="none" strike="noStrike" cap="none">
                <a:solidFill>
                  <a:srgbClr val="617D94"/>
                </a:solidFill>
                <a:latin typeface="Calibri"/>
                <a:ea typeface="Calibri"/>
                <a:cs typeface="Calibri"/>
                <a:sym typeface="Calibri"/>
              </a:endParaRPr>
            </a:p>
          </p:txBody>
        </p:sp>
        <p:sp>
          <p:nvSpPr>
            <p:cNvPr id="764" name="Google Shape;764;p46"/>
            <p:cNvSpPr txBox="1"/>
            <p:nvPr/>
          </p:nvSpPr>
          <p:spPr>
            <a:xfrm>
              <a:off x="9414400" y="5517050"/>
              <a:ext cx="6294000" cy="6046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
                </a:spcBef>
                <a:spcAft>
                  <a:spcPts val="0"/>
                </a:spcAft>
                <a:buClr>
                  <a:srgbClr val="000000"/>
                </a:buClr>
                <a:buSzPts val="3600"/>
                <a:buFont typeface="Arial"/>
                <a:buNone/>
              </a:pP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10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denial </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adverse</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upset</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indecision</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impossible</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disarming</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tolerant</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lie</a:t>
              </a:r>
              <a:endParaRPr sz="3600" b="0" i="0" u="none" strike="noStrike" cap="none">
                <a:solidFill>
                  <a:srgbClr val="617D94"/>
                </a:solidFill>
                <a:latin typeface="Calibri"/>
                <a:ea typeface="Calibri"/>
                <a:cs typeface="Calibri"/>
                <a:sym typeface="Calibri"/>
              </a:endParaRPr>
            </a:p>
            <a:p>
              <a:pPr marL="457200" marR="0" lvl="0" indent="-457200" algn="l" rtl="0">
                <a:lnSpc>
                  <a:spcPct val="90000"/>
                </a:lnSpc>
                <a:spcBef>
                  <a:spcPts val="0"/>
                </a:spcBef>
                <a:spcAft>
                  <a:spcPts val="0"/>
                </a:spcAft>
                <a:buClr>
                  <a:srgbClr val="617D94"/>
                </a:buClr>
                <a:buSzPts val="3600"/>
                <a:buFont typeface="Calibri"/>
                <a:buChar char="●"/>
              </a:pPr>
              <a:r>
                <a:rPr lang="en-US" sz="3600" b="0" i="0" u="none" strike="noStrike" cap="none">
                  <a:solidFill>
                    <a:srgbClr val="617D94"/>
                  </a:solidFill>
                  <a:latin typeface="Calibri"/>
                  <a:ea typeface="Calibri"/>
                  <a:cs typeface="Calibri"/>
                  <a:sym typeface="Calibri"/>
                </a:rPr>
                <a:t>conditional.</a:t>
              </a:r>
              <a:endParaRPr sz="36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600"/>
                <a:buFont typeface="Arial"/>
                <a:buNone/>
              </a:pPr>
              <a:endParaRPr sz="5600" b="0" i="0" u="none" strike="noStrike" cap="none">
                <a:solidFill>
                  <a:srgbClr val="617D94"/>
                </a:solidFill>
                <a:latin typeface="Calibri"/>
                <a:ea typeface="Calibri"/>
                <a:cs typeface="Calibri"/>
                <a:sym typeface="Calibri"/>
              </a:endParaRPr>
            </a:p>
          </p:txBody>
        </p:sp>
      </p:grpSp>
      <p:sp>
        <p:nvSpPr>
          <p:cNvPr id="765" name="Google Shape;765;p46"/>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51</a:t>
            </a:fld>
            <a:endParaRPr/>
          </a:p>
        </p:txBody>
      </p:sp>
      <p:pic>
        <p:nvPicPr>
          <p:cNvPr id="3" name="Audio 2">
            <a:hlinkClick r:id="" action="ppaction://media"/>
            <a:extLst>
              <a:ext uri="{FF2B5EF4-FFF2-40B4-BE49-F238E27FC236}">
                <a16:creationId xmlns:a16="http://schemas.microsoft.com/office/drawing/2014/main" id="{18C2CE86-8DC9-D136-9E14-DF7043CCF4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9183"/>
    </mc:Choice>
    <mc:Fallback>
      <p:transition spd="slow" advTm="49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47"/>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566927" lvl="0" indent="-566927" algn="just" rtl="0">
              <a:lnSpc>
                <a:spcPct val="90000"/>
              </a:lnSpc>
              <a:spcBef>
                <a:spcPts val="0"/>
              </a:spcBef>
              <a:spcAft>
                <a:spcPts val="0"/>
              </a:spcAft>
              <a:buClr>
                <a:srgbClr val="000000"/>
              </a:buClr>
              <a:buSzPts val="4000"/>
              <a:buFont typeface="Arial"/>
              <a:buChar char="•"/>
            </a:pPr>
            <a:r>
              <a:rPr lang="en-US" sz="4000" b="1" u="sng"/>
              <a:t>Ambiguity </a:t>
            </a:r>
            <a:r>
              <a:rPr lang="en-US" sz="4000"/>
              <a:t>refers to the use of word properties to create messages with multiple, unclear meanings.</a:t>
            </a:r>
            <a:endParaRPr sz="4000"/>
          </a:p>
          <a:p>
            <a:pPr marL="0" lvl="0" indent="0" algn="just" rtl="0">
              <a:lnSpc>
                <a:spcPct val="90000"/>
              </a:lnSpc>
              <a:spcBef>
                <a:spcPts val="4100"/>
              </a:spcBef>
              <a:spcAft>
                <a:spcPts val="0"/>
              </a:spcAft>
              <a:buClr>
                <a:srgbClr val="000000"/>
              </a:buClr>
              <a:buSzPts val="4464"/>
              <a:buFont typeface="Arial"/>
              <a:buNone/>
            </a:pPr>
            <a:r>
              <a:rPr lang="en-US" sz="4000" i="1"/>
              <a:t>For example, when we say "a dozen professionals" we can equally well understand the denotative meaning, 12 people, or the connotative meaning, unimportant, insignificant, ordinary people. We can also use the word "hound" to mean both a dog and a policeman, "goose" to mean a bird or a gullible girl, etc.</a:t>
            </a:r>
            <a:endParaRPr sz="4000"/>
          </a:p>
          <a:p>
            <a:pPr marL="566927" lvl="0" indent="-566927" algn="just" rtl="0">
              <a:lnSpc>
                <a:spcPct val="90000"/>
              </a:lnSpc>
              <a:spcBef>
                <a:spcPts val="4100"/>
              </a:spcBef>
              <a:spcAft>
                <a:spcPts val="0"/>
              </a:spcAft>
              <a:buClr>
                <a:srgbClr val="000000"/>
              </a:buClr>
              <a:buSzPts val="4000"/>
              <a:buFont typeface="Arial"/>
              <a:buChar char="•"/>
            </a:pPr>
            <a:r>
              <a:rPr lang="en-US" sz="4000" b="1" u="sng"/>
              <a:t>Polarization </a:t>
            </a:r>
            <a:r>
              <a:rPr lang="en-US" sz="4000"/>
              <a:t>is the way of expressing ideas dichotomously, around the two magnetic poles: positive versus negative; good or bad, black or white - without shades of grey as common sense reveals ("Between black and white there are countless shades of grey."). </a:t>
            </a:r>
            <a:endParaRPr sz="4000"/>
          </a:p>
          <a:p>
            <a:pPr marL="0" lvl="0" indent="0" algn="just" rtl="0">
              <a:lnSpc>
                <a:spcPct val="90000"/>
              </a:lnSpc>
              <a:spcBef>
                <a:spcPts val="4100"/>
              </a:spcBef>
              <a:spcAft>
                <a:spcPts val="0"/>
              </a:spcAft>
              <a:buClr>
                <a:srgbClr val="000000"/>
              </a:buClr>
              <a:buSzPts val="4464"/>
              <a:buFont typeface="Arial"/>
              <a:buNone/>
            </a:pPr>
            <a:r>
              <a:rPr lang="en-US" sz="4000" i="1"/>
              <a:t>For example, if we say that Germans are serious or non-serious we exclude most of the category that does not belong to one or the other of these extremes. The tendency to dispute and enter into conflict immediately arises when communicating in polarised language. The solution would be to propose opposing versions of what we want, in the form of questions such as "Don't you think..." which might stir up the spirit of contradiction, the negative reaction that actually helps to achieve the goal.</a:t>
            </a:r>
            <a:endParaRPr sz="4000"/>
          </a:p>
        </p:txBody>
      </p:sp>
      <p:sp>
        <p:nvSpPr>
          <p:cNvPr id="771" name="Google Shape;771;p47"/>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p>
            <a:pPr marL="0" lvl="0" indent="0" algn="ctr" rtl="0">
              <a:lnSpc>
                <a:spcPct val="100000"/>
              </a:lnSpc>
              <a:spcBef>
                <a:spcPts val="0"/>
              </a:spcBef>
              <a:spcAft>
                <a:spcPts val="0"/>
              </a:spcAft>
              <a:buSzPts val="6600"/>
              <a:buNone/>
            </a:pPr>
            <a:endParaRPr/>
          </a:p>
        </p:txBody>
      </p:sp>
      <p:sp>
        <p:nvSpPr>
          <p:cNvPr id="772" name="Google Shape;772;p47"/>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52</a:t>
            </a:fld>
            <a:endParaRPr/>
          </a:p>
        </p:txBody>
      </p:sp>
      <p:pic>
        <p:nvPicPr>
          <p:cNvPr id="3" name="Audio 2">
            <a:hlinkClick r:id="" action="ppaction://media"/>
            <a:extLst>
              <a:ext uri="{FF2B5EF4-FFF2-40B4-BE49-F238E27FC236}">
                <a16:creationId xmlns:a16="http://schemas.microsoft.com/office/drawing/2014/main" id="{9E97BB69-D441-2AE4-6A8B-95A96F7856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3689"/>
    </mc:Choice>
    <mc:Fallback>
      <p:transition spd="slow" advTm="83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48"/>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609600" lvl="0" indent="-609600" algn="l" rtl="0">
              <a:lnSpc>
                <a:spcPct val="90000"/>
              </a:lnSpc>
              <a:spcBef>
                <a:spcPts val="0"/>
              </a:spcBef>
              <a:spcAft>
                <a:spcPts val="0"/>
              </a:spcAft>
              <a:buSzPts val="4000"/>
              <a:buFont typeface="Arial"/>
              <a:buChar char="•"/>
            </a:pPr>
            <a:r>
              <a:rPr lang="en-US" sz="4000" b="1" u="sng"/>
              <a:t>Jargon </a:t>
            </a:r>
            <a:r>
              <a:rPr lang="en-US" sz="4000" i="0" u="none" strike="noStrike" cap="none"/>
              <a:t>is a language in which words are used for the purpose of professional communication. Often, jargon communication can seem pretentious, elevated, pompous, which is why it is sometimes used by people to express a false professional prestige. </a:t>
            </a:r>
            <a:endParaRPr sz="4000"/>
          </a:p>
          <a:p>
            <a:pPr marL="0" lvl="0" indent="0" algn="l" rtl="0">
              <a:lnSpc>
                <a:spcPct val="90000"/>
              </a:lnSpc>
              <a:spcBef>
                <a:spcPts val="4500"/>
              </a:spcBef>
              <a:spcAft>
                <a:spcPts val="0"/>
              </a:spcAft>
              <a:buClr>
                <a:srgbClr val="000000"/>
              </a:buClr>
              <a:buSzPts val="4800"/>
              <a:buFont typeface="Arial"/>
              <a:buNone/>
            </a:pPr>
            <a:r>
              <a:rPr lang="en-US" sz="4000" i="1"/>
              <a:t>To illustrate the jargon, Prutianu (2004) evokes a message from the communication of some railway workers: 'Mammoths in front... pick up. Behind we make 500 cwt a day and sabotage as much as we can on the abutment."-only railway workers could understand....</a:t>
            </a:r>
            <a:endParaRPr sz="4000"/>
          </a:p>
          <a:p>
            <a:pPr marL="609600" lvl="0" indent="-609600" algn="l" rtl="0">
              <a:lnSpc>
                <a:spcPct val="90000"/>
              </a:lnSpc>
              <a:spcBef>
                <a:spcPts val="4500"/>
              </a:spcBef>
              <a:spcAft>
                <a:spcPts val="0"/>
              </a:spcAft>
              <a:buSzPts val="4000"/>
              <a:buFont typeface="Arial"/>
              <a:buChar char="•"/>
            </a:pPr>
            <a:r>
              <a:rPr lang="en-US" b="1" u="sng"/>
              <a:t>Slang</a:t>
            </a:r>
            <a:r>
              <a:rPr lang="en-US" sz="4000" b="1" u="sng"/>
              <a:t> </a:t>
            </a:r>
            <a:r>
              <a:rPr lang="en-US" sz="4000" i="0" u="none" strike="noStrike" cap="none"/>
              <a:t>is a more colourful, picturesque variety of jargon, used in more suburban environments, but also cultivated in other contexts. </a:t>
            </a:r>
            <a:endParaRPr sz="4000"/>
          </a:p>
          <a:p>
            <a:pPr marL="0" lvl="0" indent="0" algn="l" rtl="0">
              <a:lnSpc>
                <a:spcPct val="90000"/>
              </a:lnSpc>
              <a:spcBef>
                <a:spcPts val="4500"/>
              </a:spcBef>
              <a:spcAft>
                <a:spcPts val="0"/>
              </a:spcAft>
              <a:buClr>
                <a:srgbClr val="000000"/>
              </a:buClr>
              <a:buSzPts val="4800"/>
              <a:buFont typeface="Arial"/>
              <a:buNone/>
            </a:pPr>
            <a:r>
              <a:rPr lang="en-US" sz="4000" i="1"/>
              <a:t>Slang can be enjoyable, bringing a particularity to the language of young people, but it can block communication or exclude slang speakers in higher backgrounds. You wouldn't be able to communicate in a formal environment with colloquialisms: cool, lame, etc.</a:t>
            </a:r>
            <a:endParaRPr sz="4000"/>
          </a:p>
        </p:txBody>
      </p:sp>
      <p:sp>
        <p:nvSpPr>
          <p:cNvPr id="778" name="Google Shape;778;p48"/>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p>
            <a:pPr marL="0" lvl="0" indent="0" algn="ctr" rtl="0">
              <a:lnSpc>
                <a:spcPct val="100000"/>
              </a:lnSpc>
              <a:spcBef>
                <a:spcPts val="0"/>
              </a:spcBef>
              <a:spcAft>
                <a:spcPts val="0"/>
              </a:spcAft>
              <a:buSzPts val="6600"/>
              <a:buNone/>
            </a:pPr>
            <a:endParaRPr/>
          </a:p>
        </p:txBody>
      </p:sp>
      <p:sp>
        <p:nvSpPr>
          <p:cNvPr id="779" name="Google Shape;779;p48"/>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53</a:t>
            </a:fld>
            <a:endParaRPr/>
          </a:p>
        </p:txBody>
      </p:sp>
      <p:pic>
        <p:nvPicPr>
          <p:cNvPr id="3" name="Audio 2">
            <a:hlinkClick r:id="" action="ppaction://media"/>
            <a:extLst>
              <a:ext uri="{FF2B5EF4-FFF2-40B4-BE49-F238E27FC236}">
                <a16:creationId xmlns:a16="http://schemas.microsoft.com/office/drawing/2014/main" id="{EA123C03-D89E-0A65-58AE-6C27200CC1B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0306"/>
    </mc:Choice>
    <mc:Fallback>
      <p:transition spd="slow" advTm="70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49"/>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548639" lvl="0" indent="-548639" algn="l" rtl="0">
              <a:lnSpc>
                <a:spcPct val="90000"/>
              </a:lnSpc>
              <a:spcBef>
                <a:spcPts val="0"/>
              </a:spcBef>
              <a:spcAft>
                <a:spcPts val="0"/>
              </a:spcAft>
              <a:buClr>
                <a:srgbClr val="000000"/>
              </a:buClr>
              <a:buSzPts val="4000"/>
              <a:buFont typeface="Arial"/>
              <a:buChar char="•"/>
            </a:pPr>
            <a:r>
              <a:rPr lang="en-US" sz="4000" b="1" u="sng"/>
              <a:t>The tolerant "shouldn't" </a:t>
            </a:r>
            <a:r>
              <a:rPr lang="en-US" sz="4000"/>
              <a:t>highlights those rules of conduct that we expose as unbreakable, but by expressing them in this formula we still let them run their course. </a:t>
            </a:r>
            <a:endParaRPr sz="4000"/>
          </a:p>
          <a:p>
            <a:pPr marL="0" lvl="0" indent="0" algn="l" rtl="0">
              <a:lnSpc>
                <a:spcPct val="90000"/>
              </a:lnSpc>
              <a:spcBef>
                <a:spcPts val="4000"/>
              </a:spcBef>
              <a:spcAft>
                <a:spcPts val="0"/>
              </a:spcAft>
              <a:buClr>
                <a:srgbClr val="000000"/>
              </a:buClr>
              <a:buSzPts val="4319"/>
              <a:buFont typeface="Arial"/>
              <a:buNone/>
            </a:pPr>
            <a:r>
              <a:rPr lang="en-US" sz="4000" i="1"/>
              <a:t>"I shouldn't drink..."-instead I keep doing it; "You shouldn't smoke...". In exchange for this tolerant expression, we can emphasise firm behaviour: "We should never steal/kill etc."</a:t>
            </a:r>
            <a:endParaRPr sz="4000"/>
          </a:p>
          <a:p>
            <a:pPr marL="548639" lvl="0" indent="-548639" algn="l" rtl="0">
              <a:lnSpc>
                <a:spcPct val="90000"/>
              </a:lnSpc>
              <a:spcBef>
                <a:spcPts val="4000"/>
              </a:spcBef>
              <a:spcAft>
                <a:spcPts val="0"/>
              </a:spcAft>
              <a:buClr>
                <a:srgbClr val="000000"/>
              </a:buClr>
              <a:buSzPts val="4000"/>
              <a:buFont typeface="Arial"/>
              <a:buChar char="•"/>
            </a:pPr>
            <a:r>
              <a:rPr lang="en-US" sz="4000" b="1" u="sng"/>
              <a:t>The liar "to be honest" </a:t>
            </a:r>
            <a:r>
              <a:rPr lang="en-US" sz="4000"/>
              <a:t>shows yet another trapped expression that unhappily plays on the value of honesty. When we introduce an idea with the phrase "in order to be honest" we admit that up to that point we have not been honest, but since then we decide to be. Instead of emphasizing the message introduced, attention is directed to the person of the speaker, arousing suspicion, distrust, as if his sincerity is not indubitable.</a:t>
            </a:r>
            <a:endParaRPr sz="4000"/>
          </a:p>
          <a:p>
            <a:pPr marL="548639" lvl="0" indent="-548639" algn="l" rtl="0">
              <a:lnSpc>
                <a:spcPct val="90000"/>
              </a:lnSpc>
              <a:spcBef>
                <a:spcPts val="4000"/>
              </a:spcBef>
              <a:spcAft>
                <a:spcPts val="0"/>
              </a:spcAft>
              <a:buClr>
                <a:srgbClr val="000000"/>
              </a:buClr>
              <a:buSzPts val="4000"/>
              <a:buFont typeface="Arial"/>
              <a:buChar char="•"/>
            </a:pPr>
            <a:r>
              <a:rPr lang="en-US" sz="4000" b="1" u="sng"/>
              <a:t>The conditional "if" </a:t>
            </a:r>
            <a:r>
              <a:rPr lang="en-US" sz="4000"/>
              <a:t>shows the formula needed to reach a goal: "If you will do this, then you will get that." The conditional and causal nature of "if" can be vague, even suggesting an inability to do the necessary action. But replacing "if" with "when" gives a strong temporal nuance, giving the speaker the strength to achieve, confident that they have the resources they need, and only need a little time.</a:t>
            </a:r>
            <a:endParaRPr sz="4000"/>
          </a:p>
        </p:txBody>
      </p:sp>
      <p:sp>
        <p:nvSpPr>
          <p:cNvPr id="785" name="Google Shape;785;p49"/>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p>
            <a:pPr marL="0" lvl="0" indent="0" algn="ctr" rtl="0">
              <a:lnSpc>
                <a:spcPct val="100000"/>
              </a:lnSpc>
              <a:spcBef>
                <a:spcPts val="0"/>
              </a:spcBef>
              <a:spcAft>
                <a:spcPts val="0"/>
              </a:spcAft>
              <a:buSzPts val="6600"/>
              <a:buNone/>
            </a:pPr>
            <a:endParaRPr/>
          </a:p>
        </p:txBody>
      </p:sp>
      <p:sp>
        <p:nvSpPr>
          <p:cNvPr id="786" name="Google Shape;786;p49"/>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54</a:t>
            </a:fld>
            <a:endParaRPr/>
          </a:p>
        </p:txBody>
      </p:sp>
      <p:pic>
        <p:nvPicPr>
          <p:cNvPr id="8" name="Audio 7">
            <a:hlinkClick r:id="" action="ppaction://media"/>
            <a:extLst>
              <a:ext uri="{FF2B5EF4-FFF2-40B4-BE49-F238E27FC236}">
                <a16:creationId xmlns:a16="http://schemas.microsoft.com/office/drawing/2014/main" id="{73D37372-11A9-0597-04D6-1767046959A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2308"/>
    </mc:Choice>
    <mc:Fallback>
      <p:transition spd="slow" advTm="8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50"/>
          <p:cNvSpPr txBox="1">
            <a:spLocks noGrp="1"/>
          </p:cNvSpPr>
          <p:nvPr>
            <p:ph type="title"/>
          </p:nvPr>
        </p:nvSpPr>
        <p:spPr>
          <a:xfrm>
            <a:off x="3105584" y="777486"/>
            <a:ext cx="19515900" cy="15273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100000"/>
              </a:lnSpc>
              <a:spcBef>
                <a:spcPts val="0"/>
              </a:spcBef>
              <a:spcAft>
                <a:spcPts val="0"/>
              </a:spcAft>
              <a:buClr>
                <a:srgbClr val="000000"/>
              </a:buClr>
              <a:buSzPct val="69444"/>
              <a:buFont typeface="Helvetica Neue"/>
              <a:buNone/>
            </a:pPr>
            <a:r>
              <a:rPr lang="en-US">
                <a:latin typeface="Lexend Medium"/>
                <a:ea typeface="Lexend Medium"/>
                <a:cs typeface="Lexend Medium"/>
                <a:sym typeface="Lexend Medium"/>
              </a:rPr>
              <a:t>7. Language techniques that make verbal communication effective or ”</a:t>
            </a:r>
            <a:r>
              <a:rPr lang="en-US" i="1">
                <a:latin typeface="Lexend Medium"/>
                <a:ea typeface="Lexend Medium"/>
                <a:cs typeface="Lexend Medium"/>
                <a:sym typeface="Lexend Medium"/>
              </a:rPr>
              <a:t>So YES”</a:t>
            </a:r>
            <a:endParaRPr>
              <a:latin typeface="Lexend Medium"/>
              <a:ea typeface="Lexend Medium"/>
              <a:cs typeface="Lexend Medium"/>
              <a:sym typeface="Lexend Medium"/>
            </a:endParaRPr>
          </a:p>
        </p:txBody>
      </p:sp>
      <p:sp>
        <p:nvSpPr>
          <p:cNvPr id="792" name="Google Shape;792;p50"/>
          <p:cNvSpPr txBox="1">
            <a:spLocks noGrp="1"/>
          </p:cNvSpPr>
          <p:nvPr>
            <p:ph type="body" idx="4294967295"/>
          </p:nvPr>
        </p:nvSpPr>
        <p:spPr>
          <a:xfrm>
            <a:off x="1513350" y="2989600"/>
            <a:ext cx="21474300" cy="1301400"/>
          </a:xfrm>
          <a:prstGeom prst="rect">
            <a:avLst/>
          </a:prstGeom>
          <a:noFill/>
          <a:ln>
            <a:noFill/>
          </a:ln>
        </p:spPr>
        <p:txBody>
          <a:bodyPr spcFirstLastPara="1" wrap="square" lIns="50800" tIns="50800" rIns="50800" bIns="50800" anchor="t" anchorCtr="0">
            <a:noAutofit/>
          </a:bodyPr>
          <a:lstStyle/>
          <a:p>
            <a:pPr marL="0" lvl="0" indent="0" algn="just" rtl="0">
              <a:lnSpc>
                <a:spcPct val="90000"/>
              </a:lnSpc>
              <a:spcBef>
                <a:spcPts val="0"/>
              </a:spcBef>
              <a:spcAft>
                <a:spcPts val="0"/>
              </a:spcAft>
              <a:buClr>
                <a:srgbClr val="000000"/>
              </a:buClr>
              <a:buSzPts val="4800"/>
              <a:buFont typeface="Arial"/>
              <a:buNone/>
            </a:pPr>
            <a:r>
              <a:rPr lang="en-US" sz="4000"/>
              <a:t>Jones (2017) presents 23 magic words that tell us exactly what we need to have influence, impact and success in communication, based on the subconscious functions of our brain</a:t>
            </a:r>
            <a:r>
              <a:rPr lang="en-US" sz="4000" u="none" strike="noStrike" cap="none">
                <a:solidFill>
                  <a:srgbClr val="000000"/>
                </a:solidFill>
              </a:rPr>
              <a:t>. </a:t>
            </a:r>
            <a:endParaRPr sz="4000"/>
          </a:p>
          <a:p>
            <a:pPr marL="0" lvl="0" indent="0" algn="l" rtl="0">
              <a:lnSpc>
                <a:spcPct val="90000"/>
              </a:lnSpc>
              <a:spcBef>
                <a:spcPts val="100"/>
              </a:spcBef>
              <a:spcAft>
                <a:spcPts val="0"/>
              </a:spcAft>
              <a:buClr>
                <a:srgbClr val="000000"/>
              </a:buClr>
              <a:buSzPts val="4800"/>
              <a:buFont typeface="Arial"/>
              <a:buNone/>
            </a:pPr>
            <a:endParaRPr sz="2700">
              <a:latin typeface="Arial"/>
              <a:ea typeface="Arial"/>
              <a:cs typeface="Arial"/>
              <a:sym typeface="Arial"/>
            </a:endParaRPr>
          </a:p>
        </p:txBody>
      </p:sp>
      <p:sp>
        <p:nvSpPr>
          <p:cNvPr id="793" name="Google Shape;793;p50"/>
          <p:cNvSpPr txBox="1"/>
          <p:nvPr/>
        </p:nvSpPr>
        <p:spPr>
          <a:xfrm>
            <a:off x="1417575" y="4520925"/>
            <a:ext cx="8773800" cy="7850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1.  I'm not sure if this is for you, but...</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2.  Open-minded</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3.  What do you know about...?</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4. How would you feel if?</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5. Just imagine!</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6. When would be a good time?</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7. I guess you didn't get a chance to...</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8. Simple exchanges</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9. You have three options</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10. Two types of people</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11. I'm sure we're similar in this respect</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12. If..., then</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4" name="Google Shape;794;p50"/>
          <p:cNvSpPr txBox="1"/>
          <p:nvPr/>
        </p:nvSpPr>
        <p:spPr>
          <a:xfrm>
            <a:off x="12297575" y="4692475"/>
            <a:ext cx="8773800" cy="735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13. Don't worry</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14. Most people...</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15. The good news is...</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16. What happens next</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17. What makes you say that?</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18. Before you decide...</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19. If I can, will you do the same?</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20. Reach</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21. One more thing</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22. A favor, please...</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617D94"/>
                </a:solidFill>
                <a:latin typeface="Calibri"/>
                <a:ea typeface="Calibri"/>
                <a:cs typeface="Calibri"/>
                <a:sym typeface="Calibri"/>
              </a:rPr>
              <a:t>23. Just out of curiosity</a:t>
            </a:r>
            <a:endParaRPr sz="4000" b="0" i="0" u="none" strike="noStrike" cap="none">
              <a:solidFill>
                <a:srgbClr val="617D9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Calibri"/>
              <a:ea typeface="Calibri"/>
              <a:cs typeface="Calibri"/>
              <a:sym typeface="Calibri"/>
            </a:endParaRPr>
          </a:p>
        </p:txBody>
      </p:sp>
      <p:sp>
        <p:nvSpPr>
          <p:cNvPr id="795" name="Google Shape;795;p50"/>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55</a:t>
            </a:fld>
            <a:endParaRPr/>
          </a:p>
        </p:txBody>
      </p:sp>
      <p:pic>
        <p:nvPicPr>
          <p:cNvPr id="4" name="Audio 3">
            <a:hlinkClick r:id="" action="ppaction://media"/>
            <a:extLst>
              <a:ext uri="{FF2B5EF4-FFF2-40B4-BE49-F238E27FC236}">
                <a16:creationId xmlns:a16="http://schemas.microsoft.com/office/drawing/2014/main" id="{2A82CA77-10C7-0AA6-E93F-77AD5AA0815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2593"/>
    </mc:Choice>
    <mc:Fallback>
      <p:transition spd="slow" advTm="82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51"/>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0" lvl="0" indent="0" algn="l" rtl="0">
              <a:lnSpc>
                <a:spcPct val="90000"/>
              </a:lnSpc>
              <a:spcBef>
                <a:spcPts val="0"/>
              </a:spcBef>
              <a:spcAft>
                <a:spcPts val="0"/>
              </a:spcAft>
              <a:buClr>
                <a:srgbClr val="000000"/>
              </a:buClr>
              <a:buSzPts val="4656"/>
              <a:buFont typeface="Arial"/>
              <a:buNone/>
            </a:pPr>
            <a:r>
              <a:rPr lang="en-US" sz="4000" b="1" dirty="0"/>
              <a:t>1.  I'm not sure if this is for you, but...</a:t>
            </a:r>
            <a:endParaRPr sz="4000" dirty="0"/>
          </a:p>
          <a:p>
            <a:pPr marL="0" lvl="0" indent="0" algn="l" rtl="0">
              <a:lnSpc>
                <a:spcPct val="90000"/>
              </a:lnSpc>
              <a:spcBef>
                <a:spcPts val="4300"/>
              </a:spcBef>
              <a:spcAft>
                <a:spcPts val="0"/>
              </a:spcAft>
              <a:buClr>
                <a:srgbClr val="000000"/>
              </a:buClr>
              <a:buSzPts val="4656"/>
              <a:buFont typeface="Arial"/>
              <a:buNone/>
            </a:pPr>
            <a:r>
              <a:rPr lang="en-US" sz="4000" dirty="0"/>
              <a:t>The author suggests using magic words to present an idea or product to anyone at any time without fear of rejection. The phrase "I'm not sure it's for you, but..." increases the listener's curiosity and encourages them to make a decision. This gentle approach ensures that the decision feels pressure-free , with internal autonomy, preventing people from avoiding the opportunity to pitch their idea or product. The magic of a conversation is delivered through the last three-letter word, "but". The word "but" negates everything that has gone before, making the listener feel like they might want to explore the topic. </a:t>
            </a:r>
            <a:endParaRPr sz="4000" dirty="0"/>
          </a:p>
          <a:p>
            <a:pPr marL="0" lvl="0" indent="0" algn="l" rtl="0">
              <a:lnSpc>
                <a:spcPct val="90000"/>
              </a:lnSpc>
              <a:spcBef>
                <a:spcPts val="4300"/>
              </a:spcBef>
              <a:spcAft>
                <a:spcPts val="0"/>
              </a:spcAft>
              <a:buClr>
                <a:srgbClr val="000000"/>
              </a:buClr>
              <a:buSzPts val="4656"/>
              <a:buFont typeface="Arial"/>
              <a:buNone/>
            </a:pPr>
            <a:r>
              <a:rPr lang="en-US" sz="4000" dirty="0"/>
              <a:t>For example, "I'm not sure it's for you, but..." can be used to encourage someone to look at the results of a product or service. This can be beneficial in daily routines and conversations.</a:t>
            </a:r>
            <a:endParaRPr sz="4000" dirty="0"/>
          </a:p>
        </p:txBody>
      </p:sp>
      <p:sp>
        <p:nvSpPr>
          <p:cNvPr id="801" name="Google Shape;801;p51"/>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p>
            <a:pPr marL="0" lvl="0" indent="0" algn="ctr" rtl="0">
              <a:lnSpc>
                <a:spcPct val="100000"/>
              </a:lnSpc>
              <a:spcBef>
                <a:spcPts val="0"/>
              </a:spcBef>
              <a:spcAft>
                <a:spcPts val="0"/>
              </a:spcAft>
              <a:buSzPts val="6600"/>
              <a:buNone/>
            </a:pPr>
            <a:endParaRPr/>
          </a:p>
        </p:txBody>
      </p:sp>
      <p:sp>
        <p:nvSpPr>
          <p:cNvPr id="802" name="Google Shape;802;p51"/>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56</a:t>
            </a:fld>
            <a:endParaRPr/>
          </a:p>
        </p:txBody>
      </p:sp>
      <p:pic>
        <p:nvPicPr>
          <p:cNvPr id="3" name="Audio 2">
            <a:hlinkClick r:id="" action="ppaction://media"/>
            <a:extLst>
              <a:ext uri="{FF2B5EF4-FFF2-40B4-BE49-F238E27FC236}">
                <a16:creationId xmlns:a16="http://schemas.microsoft.com/office/drawing/2014/main" id="{70AF75A3-EDC9-AA20-7837-D076EC973F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7093"/>
    </mc:Choice>
    <mc:Fallback>
      <p:transition spd="slow" advTm="57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52"/>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0" lvl="0" indent="0" algn="l" rtl="0">
              <a:lnSpc>
                <a:spcPct val="90000"/>
              </a:lnSpc>
              <a:spcBef>
                <a:spcPts val="0"/>
              </a:spcBef>
              <a:spcAft>
                <a:spcPts val="0"/>
              </a:spcAft>
              <a:buClr>
                <a:srgbClr val="000000"/>
              </a:buClr>
              <a:buSzPts val="4800"/>
              <a:buFont typeface="Arial"/>
              <a:buNone/>
            </a:pPr>
            <a:r>
              <a:rPr lang="en-US" sz="4000" b="1"/>
              <a:t>2.  Open-minded</a:t>
            </a:r>
            <a:endParaRPr sz="4000"/>
          </a:p>
          <a:p>
            <a:pPr marL="0" lvl="0" indent="0" algn="l" rtl="0">
              <a:lnSpc>
                <a:spcPct val="90000"/>
              </a:lnSpc>
              <a:spcBef>
                <a:spcPts val="4500"/>
              </a:spcBef>
              <a:spcAft>
                <a:spcPts val="0"/>
              </a:spcAft>
              <a:buClr>
                <a:srgbClr val="000000"/>
              </a:buClr>
              <a:buSzPts val="4800"/>
              <a:buFont typeface="Arial"/>
              <a:buNone/>
            </a:pPr>
            <a:r>
              <a:rPr lang="en-US" sz="4000" i="0" u="none" strike="noStrike" cap="none"/>
              <a:t>Open-minded people are more likely to be perceived as such than closed-minded ones, which can lead to more favourable conversations. To draw people to your idea, use phrases like "How open-minded are you?" and follow it up with a scenario you want them to agree with. </a:t>
            </a:r>
            <a:endParaRPr sz="4000"/>
          </a:p>
          <a:p>
            <a:pPr marL="0" lvl="0" indent="0" algn="l" rtl="0">
              <a:lnSpc>
                <a:spcPct val="90000"/>
              </a:lnSpc>
              <a:spcBef>
                <a:spcPts val="4500"/>
              </a:spcBef>
              <a:spcAft>
                <a:spcPts val="0"/>
              </a:spcAft>
              <a:buClr>
                <a:srgbClr val="000000"/>
              </a:buClr>
              <a:buSzPts val="4800"/>
              <a:buFont typeface="Arial"/>
              <a:buNone/>
            </a:pPr>
            <a:r>
              <a:rPr lang="en-US" sz="4000" i="0" u="none" strike="noStrike" cap="none"/>
              <a:t>This approach increases the chances of them agreeing with your idea by 90%. Everyone wants to be open-minded, so use these words effectively.</a:t>
            </a:r>
            <a:endParaRPr sz="4000"/>
          </a:p>
        </p:txBody>
      </p:sp>
      <p:sp>
        <p:nvSpPr>
          <p:cNvPr id="808" name="Google Shape;808;p52"/>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p>
            <a:pPr marL="0" lvl="0" indent="0" algn="ctr" rtl="0">
              <a:lnSpc>
                <a:spcPct val="100000"/>
              </a:lnSpc>
              <a:spcBef>
                <a:spcPts val="0"/>
              </a:spcBef>
              <a:spcAft>
                <a:spcPts val="0"/>
              </a:spcAft>
              <a:buSzPts val="6600"/>
              <a:buNone/>
            </a:pPr>
            <a:endParaRPr/>
          </a:p>
        </p:txBody>
      </p:sp>
      <p:sp>
        <p:nvSpPr>
          <p:cNvPr id="809" name="Google Shape;809;p52"/>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57</a:t>
            </a:fld>
            <a:endParaRPr/>
          </a:p>
        </p:txBody>
      </p:sp>
      <p:pic>
        <p:nvPicPr>
          <p:cNvPr id="3" name="Audio 2">
            <a:hlinkClick r:id="" action="ppaction://media"/>
            <a:extLst>
              <a:ext uri="{FF2B5EF4-FFF2-40B4-BE49-F238E27FC236}">
                <a16:creationId xmlns:a16="http://schemas.microsoft.com/office/drawing/2014/main" id="{7CF8A8C2-CF24-51B9-BC65-A1014A1BB5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929"/>
    </mc:Choice>
    <mc:Fallback>
      <p:transition spd="slow" advTm="30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53"/>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0" lvl="0" indent="0" algn="l" rtl="0">
              <a:lnSpc>
                <a:spcPct val="90000"/>
              </a:lnSpc>
              <a:spcBef>
                <a:spcPts val="0"/>
              </a:spcBef>
              <a:spcAft>
                <a:spcPts val="0"/>
              </a:spcAft>
              <a:buClr>
                <a:srgbClr val="000000"/>
              </a:buClr>
              <a:buSzPts val="4800"/>
              <a:buFont typeface="Arial"/>
              <a:buNone/>
            </a:pPr>
            <a:r>
              <a:rPr lang="en-US" sz="4000" b="1"/>
              <a:t>3.  What do you know about...?</a:t>
            </a:r>
            <a:endParaRPr sz="4000"/>
          </a:p>
          <a:p>
            <a:pPr marL="0" lvl="0" indent="0" algn="l" rtl="0">
              <a:lnSpc>
                <a:spcPct val="90000"/>
              </a:lnSpc>
              <a:spcBef>
                <a:spcPts val="4500"/>
              </a:spcBef>
              <a:spcAft>
                <a:spcPts val="0"/>
              </a:spcAft>
              <a:buClr>
                <a:srgbClr val="000000"/>
              </a:buClr>
              <a:buSzPts val="4800"/>
              <a:buFont typeface="Arial"/>
              <a:buNone/>
            </a:pPr>
            <a:r>
              <a:rPr lang="en-US" sz="4000" i="0" u="none" strike="noStrike" cap="none"/>
              <a:t>In conversations that quickly turn into debates because someone thinks they know best, it is essential to control the conversation by moving the other person's position from certainty to doubt. This can be done by challenging their opinion or by engaging in an argument. Overcoming the "I know best" mentality can be challenging, especially when trying to introduce new ideas or concepts. </a:t>
            </a:r>
            <a:endParaRPr sz="4000"/>
          </a:p>
          <a:p>
            <a:pPr marL="0" lvl="0" indent="0" algn="l" rtl="0">
              <a:lnSpc>
                <a:spcPct val="90000"/>
              </a:lnSpc>
              <a:spcBef>
                <a:spcPts val="4500"/>
              </a:spcBef>
              <a:spcAft>
                <a:spcPts val="0"/>
              </a:spcAft>
              <a:buClr>
                <a:srgbClr val="000000"/>
              </a:buClr>
              <a:buSzPts val="4800"/>
              <a:buFont typeface="Arial"/>
              <a:buNone/>
            </a:pPr>
            <a:r>
              <a:rPr lang="en-US" sz="4000" i="0" u="none" strike="noStrike" cap="none"/>
              <a:t>To overcome the "I know best" mentality, question your knowledge of the other person's opinion. The goal is to turn the situation into one where the other person admits that their opinion is based on insufficient evidence, while saving face in the conversation. The power of asking "What do you know about..." can delicately threaten their knowledge base and force them to share the reference, often leading to the realization that their firm opinion was unfounded.</a:t>
            </a:r>
            <a:endParaRPr sz="4000"/>
          </a:p>
        </p:txBody>
      </p:sp>
      <p:sp>
        <p:nvSpPr>
          <p:cNvPr id="815" name="Google Shape;815;p53"/>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p>
            <a:pPr marL="0" lvl="0" indent="0" algn="ctr" rtl="0">
              <a:lnSpc>
                <a:spcPct val="100000"/>
              </a:lnSpc>
              <a:spcBef>
                <a:spcPts val="0"/>
              </a:spcBef>
              <a:spcAft>
                <a:spcPts val="0"/>
              </a:spcAft>
              <a:buSzPts val="6600"/>
              <a:buNone/>
            </a:pPr>
            <a:endParaRPr/>
          </a:p>
        </p:txBody>
      </p:sp>
      <p:sp>
        <p:nvSpPr>
          <p:cNvPr id="816" name="Google Shape;816;p53"/>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58</a:t>
            </a:fld>
            <a:endParaRPr/>
          </a:p>
        </p:txBody>
      </p:sp>
      <p:pic>
        <p:nvPicPr>
          <p:cNvPr id="3" name="Audio 2">
            <a:hlinkClick r:id="" action="ppaction://media"/>
            <a:extLst>
              <a:ext uri="{FF2B5EF4-FFF2-40B4-BE49-F238E27FC236}">
                <a16:creationId xmlns:a16="http://schemas.microsoft.com/office/drawing/2014/main" id="{C73224ED-6FE2-76D5-0C40-EBCCE83FC2A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7080"/>
    </mc:Choice>
    <mc:Fallback>
      <p:transition spd="slow" advTm="57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20"/>
        <p:cNvGrpSpPr/>
        <p:nvPr/>
      </p:nvGrpSpPr>
      <p:grpSpPr>
        <a:xfrm>
          <a:off x="0" y="0"/>
          <a:ext cx="0" cy="0"/>
          <a:chOff x="0" y="0"/>
          <a:chExt cx="0" cy="0"/>
        </a:xfrm>
      </p:grpSpPr>
      <p:sp>
        <p:nvSpPr>
          <p:cNvPr id="821" name="Google Shape;821;g2ed540b9823_0_81"/>
          <p:cNvSpPr/>
          <p:nvPr/>
        </p:nvSpPr>
        <p:spPr>
          <a:xfrm>
            <a:off x="1920001" y="2552395"/>
            <a:ext cx="4415400" cy="2483400"/>
          </a:xfrm>
          <a:prstGeom prst="ellipse">
            <a:avLst/>
          </a:prstGeom>
          <a:noFill/>
          <a:ln w="9525" cap="flat" cmpd="sng">
            <a:solidFill>
              <a:schemeClr val="lt1"/>
            </a:solidFill>
            <a:prstDash val="solid"/>
            <a:round/>
            <a:headEnd type="none" w="sm" len="sm"/>
            <a:tailEnd type="none" w="sm" len="sm"/>
          </a:ln>
        </p:spPr>
        <p:txBody>
          <a:bodyPr spcFirstLastPara="1" wrap="square" lIns="252650" tIns="252650" rIns="252650" bIns="25265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Arial"/>
                <a:ea typeface="Arial"/>
                <a:cs typeface="Arial"/>
                <a:sym typeface="Arial"/>
              </a:rPr>
              <a:t> </a:t>
            </a:r>
            <a:endParaRPr sz="4000" b="0" i="0" u="none" strike="noStrike" cap="none">
              <a:solidFill>
                <a:srgbClr val="000000"/>
              </a:solidFill>
              <a:latin typeface="Arial"/>
              <a:ea typeface="Arial"/>
              <a:cs typeface="Arial"/>
              <a:sym typeface="Arial"/>
            </a:endParaRPr>
          </a:p>
        </p:txBody>
      </p:sp>
      <p:sp>
        <p:nvSpPr>
          <p:cNvPr id="822" name="Google Shape;822;g2ed540b9823_0_81"/>
          <p:cNvSpPr txBox="1">
            <a:spLocks noGrp="1"/>
          </p:cNvSpPr>
          <p:nvPr>
            <p:ph type="title"/>
          </p:nvPr>
        </p:nvSpPr>
        <p:spPr>
          <a:xfrm>
            <a:off x="766250" y="7016850"/>
            <a:ext cx="9022800" cy="2991000"/>
          </a:xfrm>
          <a:prstGeom prst="rect">
            <a:avLst/>
          </a:prstGeom>
          <a:noFill/>
          <a:ln>
            <a:noFill/>
          </a:ln>
        </p:spPr>
        <p:txBody>
          <a:bodyPr spcFirstLastPara="1" wrap="square" lIns="252650" tIns="252650" rIns="252650" bIns="252650" anchor="ctr" anchorCtr="0">
            <a:noAutofit/>
          </a:bodyPr>
          <a:lstStyle/>
          <a:p>
            <a:pPr marL="0" lvl="0" indent="0" algn="l" rtl="0">
              <a:lnSpc>
                <a:spcPct val="100000"/>
              </a:lnSpc>
              <a:spcBef>
                <a:spcPts val="0"/>
              </a:spcBef>
              <a:spcAft>
                <a:spcPts val="0"/>
              </a:spcAft>
              <a:buSzPts val="9800"/>
              <a:buNone/>
            </a:pPr>
            <a:r>
              <a:rPr lang="en-US" sz="9600">
                <a:solidFill>
                  <a:schemeClr val="accent1"/>
                </a:solidFill>
              </a:rPr>
              <a:t>Conclusions</a:t>
            </a:r>
            <a:endParaRPr sz="9600"/>
          </a:p>
        </p:txBody>
      </p:sp>
      <p:sp>
        <p:nvSpPr>
          <p:cNvPr id="823" name="Google Shape;823;g2ed540b9823_0_81"/>
          <p:cNvSpPr txBox="1">
            <a:spLocks noGrp="1"/>
          </p:cNvSpPr>
          <p:nvPr>
            <p:ph type="title" idx="2"/>
          </p:nvPr>
        </p:nvSpPr>
        <p:spPr>
          <a:xfrm>
            <a:off x="2498399" y="2671595"/>
            <a:ext cx="3258600" cy="2244600"/>
          </a:xfrm>
          <a:prstGeom prst="rect">
            <a:avLst/>
          </a:prstGeom>
          <a:noFill/>
          <a:ln>
            <a:noFill/>
          </a:ln>
        </p:spPr>
        <p:txBody>
          <a:bodyPr spcFirstLastPara="1" wrap="square" lIns="252650" tIns="252650" rIns="252650" bIns="252650" anchor="ctr" anchorCtr="0">
            <a:noAutofit/>
          </a:bodyPr>
          <a:lstStyle/>
          <a:p>
            <a:pPr marL="0" lvl="0" indent="0" algn="ctr" rtl="0">
              <a:lnSpc>
                <a:spcPct val="100000"/>
              </a:lnSpc>
              <a:spcBef>
                <a:spcPts val="0"/>
              </a:spcBef>
              <a:spcAft>
                <a:spcPts val="0"/>
              </a:spcAft>
              <a:buSzPts val="16600"/>
              <a:buNone/>
            </a:pPr>
            <a:r>
              <a:rPr lang="en-US"/>
              <a:t>05</a:t>
            </a:r>
            <a:endParaRPr/>
          </a:p>
        </p:txBody>
      </p:sp>
      <p:pic>
        <p:nvPicPr>
          <p:cNvPr id="824" name="Google Shape;824;g2ed540b9823_0_81"/>
          <p:cNvPicPr preferRelativeResize="0"/>
          <p:nvPr/>
        </p:nvPicPr>
        <p:blipFill rotWithShape="1">
          <a:blip r:embed="rId5">
            <a:alphaModFix/>
          </a:blip>
          <a:srcRect/>
          <a:stretch/>
        </p:blipFill>
        <p:spPr>
          <a:xfrm>
            <a:off x="11097867" y="3498800"/>
            <a:ext cx="13286124" cy="6474400"/>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pic>
        <p:nvPicPr>
          <p:cNvPr id="3" name="Audio 2">
            <a:hlinkClick r:id="" action="ppaction://media"/>
            <a:extLst>
              <a:ext uri="{FF2B5EF4-FFF2-40B4-BE49-F238E27FC236}">
                <a16:creationId xmlns:a16="http://schemas.microsoft.com/office/drawing/2014/main" id="{2C27F1AB-AAF7-421B-AE78-8671DA8B806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970"/>
    </mc:Choice>
    <mc:Fallback>
      <p:transition spd="slow" advTm="3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457200" lvl="0" indent="-431800" algn="l" rtl="0">
              <a:lnSpc>
                <a:spcPct val="100000"/>
              </a:lnSpc>
              <a:spcBef>
                <a:spcPts val="4500"/>
              </a:spcBef>
              <a:spcAft>
                <a:spcPts val="0"/>
              </a:spcAft>
              <a:buSzPts val="3200"/>
              <a:buFont typeface="Calibri"/>
              <a:buChar char="●"/>
            </a:pPr>
            <a:r>
              <a:rPr lang="en-US" i="0" u="none" strike="noStrike" cap="none"/>
              <a:t>Prutianu (2004): 'the essence of verbal language lies in its symbolic character based on purely conventional correspondences between the word sign (the cat for example) and the object it signifies (the meow-meow animal)'. </a:t>
            </a:r>
            <a:endParaRPr/>
          </a:p>
          <a:p>
            <a:pPr marL="457200" lvl="0" indent="-431800" algn="l" rtl="0">
              <a:lnSpc>
                <a:spcPct val="100000"/>
              </a:lnSpc>
              <a:spcBef>
                <a:spcPts val="0"/>
              </a:spcBef>
              <a:spcAft>
                <a:spcPts val="0"/>
              </a:spcAft>
              <a:buSzPts val="3200"/>
              <a:buFont typeface="Calibri"/>
              <a:buChar char="●"/>
            </a:pPr>
            <a:r>
              <a:rPr lang="en-US" i="0" u="none" strike="noStrike" cap="none"/>
              <a:t>The meaning is not contained in the word, but in the mind of the recipient.</a:t>
            </a:r>
            <a:endParaRPr/>
          </a:p>
          <a:p>
            <a:pPr marL="457200" lvl="0" indent="-431800" algn="l" rtl="0">
              <a:lnSpc>
                <a:spcPct val="100000"/>
              </a:lnSpc>
              <a:spcBef>
                <a:spcPts val="0"/>
              </a:spcBef>
              <a:spcAft>
                <a:spcPts val="0"/>
              </a:spcAft>
              <a:buSzPts val="3200"/>
              <a:buFont typeface="Calibri"/>
              <a:buChar char="●"/>
            </a:pPr>
            <a:r>
              <a:rPr lang="en-US" i="0" u="none" strike="noStrike" cap="none"/>
              <a:t>Words are codes, not sound signals or graphic signs with meaning in themselves. Even the definitions given to words in dictionaries remain dead letters if they are not decoded by readers.</a:t>
            </a:r>
            <a:endParaRPr/>
          </a:p>
          <a:p>
            <a:pPr marL="457200" lvl="0" indent="-431800" algn="l" rtl="0">
              <a:lnSpc>
                <a:spcPct val="100000"/>
              </a:lnSpc>
              <a:spcBef>
                <a:spcPts val="0"/>
              </a:spcBef>
              <a:spcAft>
                <a:spcPts val="0"/>
              </a:spcAft>
              <a:buSzPts val="3200"/>
              <a:buFont typeface="Calibri"/>
              <a:buChar char="●"/>
            </a:pPr>
            <a:r>
              <a:rPr lang="en-US" i="0" u="none" strike="noStrike" cap="none"/>
              <a:t>Tran and Stănciugelu (2010) define communication as a "fundamental mode of psychosocial interaction of people, carried out in articulated language or other codes, in order to convey information, achieve stability or bring about changes in individual or group behaviour." </a:t>
            </a:r>
            <a:endParaRPr/>
          </a:p>
        </p:txBody>
      </p:sp>
      <p:sp>
        <p:nvSpPr>
          <p:cNvPr id="427" name="Google Shape;427;p5"/>
          <p:cNvSpPr txBox="1">
            <a:spLocks noGrp="1"/>
          </p:cNvSpPr>
          <p:nvPr>
            <p:ph type="title"/>
          </p:nvPr>
        </p:nvSpPr>
        <p:spPr>
          <a:xfrm>
            <a:off x="3105584" y="929886"/>
            <a:ext cx="19515900" cy="15273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7424"/>
              <a:buFont typeface="Arial"/>
              <a:buNone/>
            </a:pPr>
            <a:r>
              <a:rPr lang="en-US" sz="6200">
                <a:latin typeface="Lexend Medium"/>
                <a:ea typeface="Lexend Medium"/>
                <a:cs typeface="Lexend Medium"/>
                <a:sym typeface="Lexend Medium"/>
              </a:rPr>
              <a:t>1. The role of words in the influence process</a:t>
            </a:r>
            <a:endParaRPr sz="6200">
              <a:latin typeface="Lexend Medium"/>
              <a:ea typeface="Lexend Medium"/>
              <a:cs typeface="Lexend Medium"/>
              <a:sym typeface="Lexend Medium"/>
            </a:endParaRPr>
          </a:p>
        </p:txBody>
      </p:sp>
      <p:sp>
        <p:nvSpPr>
          <p:cNvPr id="428" name="Google Shape;428;p5"/>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6</a:t>
            </a:fld>
            <a:endParaRPr/>
          </a:p>
        </p:txBody>
      </p:sp>
      <p:pic>
        <p:nvPicPr>
          <p:cNvPr id="3" name="Audio 2">
            <a:hlinkClick r:id="" action="ppaction://media"/>
            <a:extLst>
              <a:ext uri="{FF2B5EF4-FFF2-40B4-BE49-F238E27FC236}">
                <a16:creationId xmlns:a16="http://schemas.microsoft.com/office/drawing/2014/main" id="{1522CA39-1F67-0CC0-FDC2-FC8E7525E3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5535"/>
    </mc:Choice>
    <mc:Fallback>
      <p:transition spd="slow" advTm="55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BE2E7"/>
        </a:solidFill>
        <a:effectLst/>
      </p:bgPr>
    </p:bg>
    <p:spTree>
      <p:nvGrpSpPr>
        <p:cNvPr id="1" name="Shape 828"/>
        <p:cNvGrpSpPr/>
        <p:nvPr/>
      </p:nvGrpSpPr>
      <p:grpSpPr>
        <a:xfrm>
          <a:off x="0" y="0"/>
          <a:ext cx="0" cy="0"/>
          <a:chOff x="0" y="0"/>
          <a:chExt cx="0" cy="0"/>
        </a:xfrm>
      </p:grpSpPr>
      <p:sp>
        <p:nvSpPr>
          <p:cNvPr id="829" name="Google Shape;829;p54"/>
          <p:cNvSpPr txBox="1">
            <a:spLocks noGrp="1"/>
          </p:cNvSpPr>
          <p:nvPr>
            <p:ph type="title"/>
          </p:nvPr>
        </p:nvSpPr>
        <p:spPr>
          <a:xfrm>
            <a:off x="3105584" y="929886"/>
            <a:ext cx="19515900" cy="15273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8500"/>
              <a:buFont typeface="Helvetica Neue"/>
              <a:buNone/>
            </a:pPr>
            <a:r>
              <a:rPr lang="en-US" i="0" u="none" strike="noStrike" cap="none">
                <a:latin typeface="Lexend Medium"/>
                <a:ea typeface="Lexend Medium"/>
                <a:cs typeface="Lexend Medium"/>
                <a:sym typeface="Lexend Medium"/>
              </a:rPr>
              <a:t>Conclusions</a:t>
            </a:r>
            <a:endParaRPr>
              <a:latin typeface="Lexend Medium"/>
              <a:ea typeface="Lexend Medium"/>
              <a:cs typeface="Lexend Medium"/>
              <a:sym typeface="Lexend Medium"/>
            </a:endParaRPr>
          </a:p>
        </p:txBody>
      </p:sp>
      <p:sp>
        <p:nvSpPr>
          <p:cNvPr id="830" name="Google Shape;830;p54"/>
          <p:cNvSpPr txBox="1">
            <a:spLocks noGrp="1"/>
          </p:cNvSpPr>
          <p:nvPr>
            <p:ph type="body" idx="4294967295"/>
          </p:nvPr>
        </p:nvSpPr>
        <p:spPr>
          <a:xfrm>
            <a:off x="3105575" y="2465675"/>
            <a:ext cx="20072100" cy="10165500"/>
          </a:xfrm>
          <a:prstGeom prst="rect">
            <a:avLst/>
          </a:prstGeom>
          <a:noFill/>
          <a:ln>
            <a:noFill/>
          </a:ln>
        </p:spPr>
        <p:txBody>
          <a:bodyPr spcFirstLastPara="1" wrap="square" lIns="50800" tIns="50800" rIns="50800" bIns="50800" anchor="t" anchorCtr="0">
            <a:noAutofit/>
          </a:bodyPr>
          <a:lstStyle/>
          <a:p>
            <a:pPr marL="0" lvl="0" indent="0" algn="l" rtl="0">
              <a:lnSpc>
                <a:spcPct val="115000"/>
              </a:lnSpc>
              <a:spcBef>
                <a:spcPts val="0"/>
              </a:spcBef>
              <a:spcAft>
                <a:spcPts val="0"/>
              </a:spcAft>
              <a:buNone/>
            </a:pPr>
            <a:r>
              <a:rPr lang="en-US" sz="3800" b="1"/>
              <a:t>In this lesson:</a:t>
            </a:r>
            <a:endParaRPr sz="3800" b="1"/>
          </a:p>
          <a:p>
            <a:pPr marL="457200" lvl="0" indent="-469900" algn="l" rtl="0">
              <a:lnSpc>
                <a:spcPct val="115000"/>
              </a:lnSpc>
              <a:spcBef>
                <a:spcPts val="100"/>
              </a:spcBef>
              <a:spcAft>
                <a:spcPts val="0"/>
              </a:spcAft>
              <a:buSzPts val="3800"/>
              <a:buChar char="❖"/>
            </a:pPr>
            <a:r>
              <a:rPr lang="en-US" sz="3800"/>
              <a:t>a theoretical synthesis of general notions about verbal communication has been made, showing the role and properties of the word that give power in the process of influence in verbal communication;</a:t>
            </a:r>
            <a:endParaRPr sz="3800"/>
          </a:p>
          <a:p>
            <a:pPr marL="457200" lvl="0" indent="-469900" algn="l" rtl="0">
              <a:lnSpc>
                <a:spcPct val="115000"/>
              </a:lnSpc>
              <a:spcBef>
                <a:spcPts val="0"/>
              </a:spcBef>
              <a:spcAft>
                <a:spcPts val="0"/>
              </a:spcAft>
              <a:buSzPts val="3800"/>
              <a:buChar char="❖"/>
            </a:pPr>
            <a:r>
              <a:rPr lang="en-US" sz="3800"/>
              <a:t>numerous applications have been exhibited to illustrate and practice the concepts presented;</a:t>
            </a:r>
            <a:endParaRPr sz="3800"/>
          </a:p>
          <a:p>
            <a:pPr marL="457200" lvl="0" indent="-469900" algn="l" rtl="0">
              <a:lnSpc>
                <a:spcPct val="115000"/>
              </a:lnSpc>
              <a:spcBef>
                <a:spcPts val="0"/>
              </a:spcBef>
              <a:spcAft>
                <a:spcPts val="0"/>
              </a:spcAft>
              <a:buSzPts val="3800"/>
              <a:buChar char="❖"/>
            </a:pPr>
            <a:r>
              <a:rPr lang="en-US" sz="3800"/>
              <a:t>an inclusive communication guide was presented with examples of appropriate verbal terms in communication with and about people with disabilities</a:t>
            </a:r>
            <a:endParaRPr sz="3800"/>
          </a:p>
          <a:p>
            <a:pPr marL="457200" lvl="0" indent="-469900" algn="l" rtl="0">
              <a:lnSpc>
                <a:spcPct val="115000"/>
              </a:lnSpc>
              <a:spcBef>
                <a:spcPts val="0"/>
              </a:spcBef>
              <a:spcAft>
                <a:spcPts val="0"/>
              </a:spcAft>
              <a:buSzPts val="3800"/>
              <a:buChar char="❖"/>
            </a:pPr>
            <a:r>
              <a:rPr lang="en-US" sz="3800"/>
              <a:t>the particularities of etiquette in online communication were presented;</a:t>
            </a:r>
            <a:endParaRPr sz="3800"/>
          </a:p>
          <a:p>
            <a:pPr marL="457200" lvl="0" indent="-469900" algn="l" rtl="0">
              <a:lnSpc>
                <a:spcPct val="115000"/>
              </a:lnSpc>
              <a:spcBef>
                <a:spcPts val="0"/>
              </a:spcBef>
              <a:spcAft>
                <a:spcPts val="0"/>
              </a:spcAft>
              <a:buSzPts val="3800"/>
              <a:buChar char="❖"/>
            </a:pPr>
            <a:r>
              <a:rPr lang="en-US" sz="3800"/>
              <a:t>practical aspects have been dealt with in the last two sections by detailing and exemplifying verbal techniques that make communication difficult (so NO) and that make communication more effective (so YES). </a:t>
            </a:r>
            <a:endParaRPr sz="3800"/>
          </a:p>
          <a:p>
            <a:pPr marL="457200" lvl="0" indent="0" algn="l" rtl="0">
              <a:lnSpc>
                <a:spcPct val="115000"/>
              </a:lnSpc>
              <a:spcBef>
                <a:spcPts val="100"/>
              </a:spcBef>
              <a:spcAft>
                <a:spcPts val="0"/>
              </a:spcAft>
              <a:buNone/>
            </a:pPr>
            <a:endParaRPr sz="3800"/>
          </a:p>
        </p:txBody>
      </p:sp>
      <p:pic>
        <p:nvPicPr>
          <p:cNvPr id="831" name="Google Shape;831;p54"/>
          <p:cNvPicPr preferRelativeResize="0"/>
          <p:nvPr/>
        </p:nvPicPr>
        <p:blipFill rotWithShape="1">
          <a:blip r:embed="rId5">
            <a:alphaModFix/>
          </a:blip>
          <a:srcRect/>
          <a:stretch/>
        </p:blipFill>
        <p:spPr>
          <a:xfrm rot="7839708">
            <a:off x="1062129" y="4737912"/>
            <a:ext cx="2067342" cy="1922625"/>
          </a:xfrm>
          <a:prstGeom prst="rect">
            <a:avLst/>
          </a:prstGeom>
          <a:noFill/>
          <a:ln>
            <a:noFill/>
          </a:ln>
        </p:spPr>
      </p:pic>
      <p:sp>
        <p:nvSpPr>
          <p:cNvPr id="832" name="Google Shape;832;p54"/>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60</a:t>
            </a:fld>
            <a:endParaRPr/>
          </a:p>
        </p:txBody>
      </p:sp>
      <p:pic>
        <p:nvPicPr>
          <p:cNvPr id="8" name="Audio 7">
            <a:hlinkClick r:id="" action="ppaction://media"/>
            <a:extLst>
              <a:ext uri="{FF2B5EF4-FFF2-40B4-BE49-F238E27FC236}">
                <a16:creationId xmlns:a16="http://schemas.microsoft.com/office/drawing/2014/main" id="{DB5ED80C-D9EB-3241-4620-3EB0FE041ED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9504"/>
    </mc:Choice>
    <mc:Fallback>
      <p:transition spd="slow" advTm="49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BE2E7"/>
        </a:solidFill>
        <a:effectLst/>
      </p:bgPr>
    </p:bg>
    <p:spTree>
      <p:nvGrpSpPr>
        <p:cNvPr id="1" name="Shape 836"/>
        <p:cNvGrpSpPr/>
        <p:nvPr/>
      </p:nvGrpSpPr>
      <p:grpSpPr>
        <a:xfrm>
          <a:off x="0" y="0"/>
          <a:ext cx="0" cy="0"/>
          <a:chOff x="0" y="0"/>
          <a:chExt cx="0" cy="0"/>
        </a:xfrm>
      </p:grpSpPr>
      <p:sp>
        <p:nvSpPr>
          <p:cNvPr id="837" name="Google Shape;837;g2ed470bbc4d_0_6"/>
          <p:cNvSpPr txBox="1">
            <a:spLocks noGrp="1"/>
          </p:cNvSpPr>
          <p:nvPr>
            <p:ph type="title"/>
          </p:nvPr>
        </p:nvSpPr>
        <p:spPr>
          <a:xfrm>
            <a:off x="3105584" y="929886"/>
            <a:ext cx="19515900" cy="15273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8500"/>
              <a:buFont typeface="Helvetica Neue"/>
              <a:buNone/>
            </a:pPr>
            <a:r>
              <a:rPr lang="en-US" i="0" u="none" strike="noStrike" cap="none">
                <a:latin typeface="Lexend Medium"/>
                <a:ea typeface="Lexend Medium"/>
                <a:cs typeface="Lexend Medium"/>
                <a:sym typeface="Lexend Medium"/>
              </a:rPr>
              <a:t>Conclusions</a:t>
            </a:r>
            <a:endParaRPr>
              <a:latin typeface="Lexend Medium"/>
              <a:ea typeface="Lexend Medium"/>
              <a:cs typeface="Lexend Medium"/>
              <a:sym typeface="Lexend Medium"/>
            </a:endParaRPr>
          </a:p>
        </p:txBody>
      </p:sp>
      <p:sp>
        <p:nvSpPr>
          <p:cNvPr id="838" name="Google Shape;838;g2ed470bbc4d_0_6"/>
          <p:cNvSpPr txBox="1">
            <a:spLocks noGrp="1"/>
          </p:cNvSpPr>
          <p:nvPr>
            <p:ph type="body" idx="4294967295"/>
          </p:nvPr>
        </p:nvSpPr>
        <p:spPr>
          <a:xfrm>
            <a:off x="3105575" y="2465675"/>
            <a:ext cx="20072100" cy="10165500"/>
          </a:xfrm>
          <a:prstGeom prst="rect">
            <a:avLst/>
          </a:prstGeom>
          <a:noFill/>
          <a:ln>
            <a:noFill/>
          </a:ln>
        </p:spPr>
        <p:txBody>
          <a:bodyPr spcFirstLastPara="1" wrap="square" lIns="50800" tIns="50800" rIns="50800" bIns="50800" anchor="t" anchorCtr="0">
            <a:noAutofit/>
          </a:bodyPr>
          <a:lstStyle/>
          <a:p>
            <a:pPr marL="0" lvl="0" indent="0" algn="l" rtl="0">
              <a:lnSpc>
                <a:spcPct val="115000"/>
              </a:lnSpc>
              <a:spcBef>
                <a:spcPts val="0"/>
              </a:spcBef>
              <a:spcAft>
                <a:spcPts val="0"/>
              </a:spcAft>
              <a:buNone/>
            </a:pPr>
            <a:r>
              <a:rPr lang="en-US" sz="3800" b="1"/>
              <a:t>The content presented:</a:t>
            </a:r>
            <a:endParaRPr sz="3800" b="1"/>
          </a:p>
          <a:p>
            <a:pPr marL="457200" lvl="0" indent="-469900" algn="l" rtl="0">
              <a:lnSpc>
                <a:spcPct val="115000"/>
              </a:lnSpc>
              <a:spcBef>
                <a:spcPts val="100"/>
              </a:spcBef>
              <a:spcAft>
                <a:spcPts val="0"/>
              </a:spcAft>
              <a:buSzPts val="3800"/>
              <a:buChar char="❖"/>
            </a:pPr>
            <a:r>
              <a:rPr lang="en-US" sz="3800"/>
              <a:t>is a guide to perfecting verbal communication, online or face-to-face, by reviewing some of the concepts of communication theory specific to any language;</a:t>
            </a:r>
            <a:endParaRPr sz="3800"/>
          </a:p>
          <a:p>
            <a:pPr marL="457200" lvl="0" indent="-469900" algn="l" rtl="0">
              <a:lnSpc>
                <a:spcPct val="115000"/>
              </a:lnSpc>
              <a:spcBef>
                <a:spcPts val="0"/>
              </a:spcBef>
              <a:spcAft>
                <a:spcPts val="0"/>
              </a:spcAft>
              <a:buSzPts val="3800"/>
              <a:buChar char="❖"/>
            </a:pPr>
            <a:r>
              <a:rPr lang="en-US" sz="3800"/>
              <a:t>provides a guide to effective and appropriate communication with and about people with disabilities;</a:t>
            </a:r>
            <a:endParaRPr sz="3800"/>
          </a:p>
          <a:p>
            <a:pPr marL="457200" lvl="0" indent="-469900" algn="l" rtl="0">
              <a:lnSpc>
                <a:spcPct val="115000"/>
              </a:lnSpc>
              <a:spcBef>
                <a:spcPts val="0"/>
              </a:spcBef>
              <a:spcAft>
                <a:spcPts val="0"/>
              </a:spcAft>
              <a:buSzPts val="3800"/>
              <a:buChar char="❖"/>
            </a:pPr>
            <a:r>
              <a:rPr lang="en-US" sz="3800"/>
              <a:t>useful in becoming aware of communication situations where we use the properties of the word in the communication process;</a:t>
            </a:r>
            <a:endParaRPr sz="3800"/>
          </a:p>
          <a:p>
            <a:pPr marL="457200" lvl="0" indent="-469900" algn="l" rtl="0">
              <a:lnSpc>
                <a:spcPct val="115000"/>
              </a:lnSpc>
              <a:spcBef>
                <a:spcPts val="0"/>
              </a:spcBef>
              <a:spcAft>
                <a:spcPts val="0"/>
              </a:spcAft>
              <a:buSzPts val="3800"/>
              <a:buChar char="❖"/>
            </a:pPr>
            <a:r>
              <a:rPr lang="en-US" sz="3800"/>
              <a:t>provides guidance on etiquette in online communication;</a:t>
            </a:r>
            <a:endParaRPr sz="3800"/>
          </a:p>
          <a:p>
            <a:pPr marL="457200" lvl="0" indent="-469900" algn="l" rtl="0">
              <a:lnSpc>
                <a:spcPct val="115000"/>
              </a:lnSpc>
              <a:spcBef>
                <a:spcPts val="0"/>
              </a:spcBef>
              <a:spcAft>
                <a:spcPts val="0"/>
              </a:spcAft>
              <a:buSzPts val="3800"/>
              <a:buChar char="❖"/>
            </a:pPr>
            <a:r>
              <a:rPr lang="en-US" sz="3800"/>
              <a:t>updates favourable and unfavourable techniques useful in the influence process targeted by any communication.</a:t>
            </a:r>
            <a:endParaRPr sz="3800"/>
          </a:p>
          <a:p>
            <a:pPr marL="0" lvl="0" indent="0" algn="l" rtl="0">
              <a:lnSpc>
                <a:spcPct val="115000"/>
              </a:lnSpc>
              <a:spcBef>
                <a:spcPts val="100"/>
              </a:spcBef>
              <a:spcAft>
                <a:spcPts val="0"/>
              </a:spcAft>
              <a:buNone/>
            </a:pPr>
            <a:endParaRPr sz="3800"/>
          </a:p>
          <a:p>
            <a:pPr marL="457200" lvl="0" indent="0" algn="l" rtl="0">
              <a:lnSpc>
                <a:spcPct val="115000"/>
              </a:lnSpc>
              <a:spcBef>
                <a:spcPts val="100"/>
              </a:spcBef>
              <a:spcAft>
                <a:spcPts val="0"/>
              </a:spcAft>
              <a:buNone/>
            </a:pPr>
            <a:endParaRPr sz="3800"/>
          </a:p>
        </p:txBody>
      </p:sp>
      <p:pic>
        <p:nvPicPr>
          <p:cNvPr id="839" name="Google Shape;839;g2ed470bbc4d_0_6"/>
          <p:cNvPicPr preferRelativeResize="0"/>
          <p:nvPr/>
        </p:nvPicPr>
        <p:blipFill rotWithShape="1">
          <a:blip r:embed="rId5">
            <a:alphaModFix/>
          </a:blip>
          <a:srcRect/>
          <a:stretch/>
        </p:blipFill>
        <p:spPr>
          <a:xfrm rot="7839708">
            <a:off x="1062129" y="4737912"/>
            <a:ext cx="2067342" cy="1922625"/>
          </a:xfrm>
          <a:prstGeom prst="rect">
            <a:avLst/>
          </a:prstGeom>
          <a:noFill/>
          <a:ln>
            <a:noFill/>
          </a:ln>
        </p:spPr>
      </p:pic>
      <p:sp>
        <p:nvSpPr>
          <p:cNvPr id="840" name="Google Shape;840;g2ed470bbc4d_0_6"/>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61</a:t>
            </a:fld>
            <a:endParaRPr/>
          </a:p>
        </p:txBody>
      </p:sp>
      <p:pic>
        <p:nvPicPr>
          <p:cNvPr id="4" name="Audio 3">
            <a:hlinkClick r:id="" action="ppaction://media"/>
            <a:extLst>
              <a:ext uri="{FF2B5EF4-FFF2-40B4-BE49-F238E27FC236}">
                <a16:creationId xmlns:a16="http://schemas.microsoft.com/office/drawing/2014/main" id="{3B15E101-963B-F5C9-C284-F2D6AD1920E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9642"/>
    </mc:Choice>
    <mc:Fallback>
      <p:transition spd="slow" advTm="3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BE2E7"/>
        </a:solidFill>
        <a:effectLst/>
      </p:bgPr>
    </p:bg>
    <p:spTree>
      <p:nvGrpSpPr>
        <p:cNvPr id="1" name="Shape 844"/>
        <p:cNvGrpSpPr/>
        <p:nvPr/>
      </p:nvGrpSpPr>
      <p:grpSpPr>
        <a:xfrm>
          <a:off x="0" y="0"/>
          <a:ext cx="0" cy="0"/>
          <a:chOff x="0" y="0"/>
          <a:chExt cx="0" cy="0"/>
        </a:xfrm>
      </p:grpSpPr>
      <p:sp>
        <p:nvSpPr>
          <p:cNvPr id="845" name="Google Shape;845;p55"/>
          <p:cNvSpPr txBox="1">
            <a:spLocks noGrp="1"/>
          </p:cNvSpPr>
          <p:nvPr>
            <p:ph type="body" idx="4294967295"/>
          </p:nvPr>
        </p:nvSpPr>
        <p:spPr>
          <a:xfrm>
            <a:off x="1800700" y="2893275"/>
            <a:ext cx="20918700" cy="8337600"/>
          </a:xfrm>
          <a:prstGeom prst="rect">
            <a:avLst/>
          </a:prstGeom>
          <a:noFill/>
          <a:ln>
            <a:noFill/>
          </a:ln>
        </p:spPr>
        <p:txBody>
          <a:bodyPr spcFirstLastPara="1" wrap="square" lIns="50800" tIns="50800" rIns="50800" bIns="50800" anchor="ctr" anchorCtr="0">
            <a:spAutoFit/>
          </a:bodyPr>
          <a:lstStyle/>
          <a:p>
            <a:pPr marL="457200" lvl="0" indent="-457200" algn="just" rtl="0">
              <a:lnSpc>
                <a:spcPct val="100000"/>
              </a:lnSpc>
              <a:spcBef>
                <a:spcPts val="0"/>
              </a:spcBef>
              <a:spcAft>
                <a:spcPts val="0"/>
              </a:spcAft>
              <a:buSzPts val="4000"/>
              <a:buAutoNum type="arabicPeriod"/>
            </a:pPr>
            <a:r>
              <a:rPr lang="en-US" sz="4000"/>
              <a:t>Borțun, Dumitru (2001) Semiotics. Language and communication. Bucharest: Comunicare.ro.</a:t>
            </a:r>
            <a:endParaRPr sz="4000"/>
          </a:p>
          <a:p>
            <a:pPr marL="457200" lvl="0" indent="-457200" algn="just" rtl="0">
              <a:lnSpc>
                <a:spcPct val="100000"/>
              </a:lnSpc>
              <a:spcBef>
                <a:spcPts val="0"/>
              </a:spcBef>
              <a:spcAft>
                <a:spcPts val="0"/>
              </a:spcAft>
              <a:buSzPts val="4000"/>
              <a:buAutoNum type="arabicPeriod"/>
            </a:pPr>
            <a:r>
              <a:rPr lang="en-US" sz="4000"/>
              <a:t>Borțun, Dumitru, Frunzaru, Valeriu, Petre, Dan, Stanciu, Ștefan. (2012). Communication: Module Initiation. Bucharest: Comunicare.ro.</a:t>
            </a:r>
            <a:endParaRPr sz="4000"/>
          </a:p>
          <a:p>
            <a:pPr marL="457200" lvl="0" indent="-457200" algn="just" rtl="0">
              <a:lnSpc>
                <a:spcPct val="100000"/>
              </a:lnSpc>
              <a:spcBef>
                <a:spcPts val="0"/>
              </a:spcBef>
              <a:spcAft>
                <a:spcPts val="0"/>
              </a:spcAft>
              <a:buSzPts val="4000"/>
              <a:buAutoNum type="arabicPeriod"/>
            </a:pPr>
            <a:r>
              <a:rPr lang="en-US" sz="4000"/>
              <a:t>King, Dale. (2020). EFFECTIVE COMMUNICATION SKILLS. The Nine-Keys Guidebook for Developing the Art of Persuasion through Public Speaking, Social Intelligence, Verbal Dexterity, Charisma, and Eloquence. Hamatea Publishing Studio.</a:t>
            </a:r>
            <a:endParaRPr sz="4000"/>
          </a:p>
          <a:p>
            <a:pPr marL="457200" lvl="0" indent="-457200" algn="just" rtl="0">
              <a:lnSpc>
                <a:spcPct val="100000"/>
              </a:lnSpc>
              <a:spcBef>
                <a:spcPts val="0"/>
              </a:spcBef>
              <a:spcAft>
                <a:spcPts val="0"/>
              </a:spcAft>
              <a:buSzPts val="4000"/>
              <a:buAutoNum type="arabicPeriod"/>
            </a:pPr>
            <a:r>
              <a:rPr lang="en-US" sz="4000"/>
              <a:t>Jones, Phil, M. (2017). Exactly what to say. The magic words for influence and impact. Hoboken. NJ</a:t>
            </a:r>
            <a:endParaRPr sz="4000"/>
          </a:p>
          <a:p>
            <a:pPr marL="457200" lvl="0" indent="-457200" algn="just" rtl="0">
              <a:lnSpc>
                <a:spcPct val="100000"/>
              </a:lnSpc>
              <a:spcBef>
                <a:spcPts val="0"/>
              </a:spcBef>
              <a:spcAft>
                <a:spcPts val="0"/>
              </a:spcAft>
              <a:buSzPts val="4000"/>
              <a:buAutoNum type="arabicPeriod"/>
            </a:pPr>
            <a:r>
              <a:rPr lang="en-US" sz="4000"/>
              <a:t>Tran, Vasile, Stănciugelu, Irina. (2010). Communication theory. Bucharest: Comunicare.ro.</a:t>
            </a:r>
            <a:endParaRPr sz="4000"/>
          </a:p>
          <a:p>
            <a:pPr marL="457200" lvl="0" indent="-457200" algn="just" rtl="0">
              <a:lnSpc>
                <a:spcPct val="100000"/>
              </a:lnSpc>
              <a:spcBef>
                <a:spcPts val="0"/>
              </a:spcBef>
              <a:spcAft>
                <a:spcPts val="0"/>
              </a:spcAft>
              <a:buSzPts val="4000"/>
              <a:buAutoNum type="arabicPeriod"/>
            </a:pPr>
            <a:r>
              <a:rPr lang="en-US" sz="4000"/>
              <a:t>Prutianu, Stefan. (2014) Communication skills training. Polirom. Iași.</a:t>
            </a:r>
            <a:endParaRPr sz="4000"/>
          </a:p>
          <a:p>
            <a:pPr marL="457200" lvl="0" indent="-457200" algn="just" rtl="0">
              <a:lnSpc>
                <a:spcPct val="100000"/>
              </a:lnSpc>
              <a:spcBef>
                <a:spcPts val="0"/>
              </a:spcBef>
              <a:spcAft>
                <a:spcPts val="0"/>
              </a:spcAft>
              <a:buSzPts val="4000"/>
              <a:buAutoNum type="arabicPeriod"/>
            </a:pPr>
            <a:r>
              <a:rPr lang="en-US" sz="4000"/>
              <a:t>Robbins, A. (2001) The power of the unbounded. Amalteea Bucharest.</a:t>
            </a:r>
            <a:endParaRPr sz="4000"/>
          </a:p>
          <a:p>
            <a:pPr marL="457200" lvl="0" indent="-457200" algn="just" rtl="0">
              <a:lnSpc>
                <a:spcPct val="100000"/>
              </a:lnSpc>
              <a:spcBef>
                <a:spcPts val="0"/>
              </a:spcBef>
              <a:spcAft>
                <a:spcPts val="0"/>
              </a:spcAft>
              <a:buSzPts val="4000"/>
              <a:buAutoNum type="arabicPeriod"/>
            </a:pPr>
            <a:r>
              <a:rPr lang="en-US" sz="4000"/>
              <a:t>2016. DigComp 2.0: The Digital Competence Framework for Citizens</a:t>
            </a:r>
            <a:endParaRPr sz="4000"/>
          </a:p>
          <a:p>
            <a:pPr marL="457200" lvl="0" indent="-457200" algn="just" rtl="0">
              <a:lnSpc>
                <a:spcPct val="100000"/>
              </a:lnSpc>
              <a:spcBef>
                <a:spcPts val="0"/>
              </a:spcBef>
              <a:spcAft>
                <a:spcPts val="0"/>
              </a:spcAft>
              <a:buSzPts val="4000"/>
              <a:buAutoNum type="arabicPeriod"/>
            </a:pPr>
            <a:r>
              <a:rPr lang="en-US" sz="4000"/>
              <a:t>UN Office at Geneva. Disability-Inclusive Language Guidelines.</a:t>
            </a:r>
            <a:endParaRPr sz="4000"/>
          </a:p>
          <a:p>
            <a:pPr marL="360679" lvl="0" indent="-240665" algn="just" rtl="0">
              <a:lnSpc>
                <a:spcPct val="100000"/>
              </a:lnSpc>
              <a:spcBef>
                <a:spcPts val="1800"/>
              </a:spcBef>
              <a:spcAft>
                <a:spcPts val="0"/>
              </a:spcAft>
              <a:buClr>
                <a:srgbClr val="000000"/>
              </a:buClr>
              <a:buSzPts val="5500"/>
              <a:buFont typeface="Arial"/>
              <a:buNone/>
            </a:pPr>
            <a:endParaRPr sz="4000"/>
          </a:p>
        </p:txBody>
      </p:sp>
      <p:sp>
        <p:nvSpPr>
          <p:cNvPr id="846" name="Google Shape;846;p55"/>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t" anchorCtr="0">
            <a:noAutofit/>
          </a:bodyPr>
          <a:lstStyle/>
          <a:p>
            <a:pPr marL="0" lvl="0" indent="0" algn="l" rtl="0">
              <a:lnSpc>
                <a:spcPct val="100000"/>
              </a:lnSpc>
              <a:spcBef>
                <a:spcPts val="0"/>
              </a:spcBef>
              <a:spcAft>
                <a:spcPts val="0"/>
              </a:spcAft>
              <a:buSzPts val="6600"/>
              <a:buNone/>
            </a:pPr>
            <a:r>
              <a:rPr lang="en-US">
                <a:latin typeface="Lexend Medium"/>
                <a:ea typeface="Lexend Medium"/>
                <a:cs typeface="Lexend Medium"/>
                <a:sym typeface="Lexend Medium"/>
              </a:rPr>
              <a:t>Bibliography</a:t>
            </a:r>
            <a:endParaRPr>
              <a:latin typeface="Lexend Medium"/>
              <a:ea typeface="Lexend Medium"/>
              <a:cs typeface="Lexend Medium"/>
              <a:sym typeface="Lexend Medium"/>
            </a:endParaRPr>
          </a:p>
        </p:txBody>
      </p:sp>
      <p:sp>
        <p:nvSpPr>
          <p:cNvPr id="847" name="Google Shape;847;p55"/>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62</a:t>
            </a:fld>
            <a:endParaRPr/>
          </a:p>
        </p:txBody>
      </p:sp>
      <p:pic>
        <p:nvPicPr>
          <p:cNvPr id="3" name="Audio 2">
            <a:hlinkClick r:id="" action="ppaction://media"/>
            <a:extLst>
              <a:ext uri="{FF2B5EF4-FFF2-40B4-BE49-F238E27FC236}">
                <a16:creationId xmlns:a16="http://schemas.microsoft.com/office/drawing/2014/main" id="{2B404F9E-5BC5-4274-61D6-41D1A3A284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393"/>
    </mc:Choice>
    <mc:Fallback>
      <p:transition spd="slow" advTm="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g2ec2e35801e_0_72"/>
          <p:cNvPicPr preferRelativeResize="0"/>
          <p:nvPr/>
        </p:nvPicPr>
        <p:blipFill rotWithShape="1">
          <a:blip r:embed="rId5">
            <a:alphaModFix/>
          </a:blip>
          <a:srcRect t="2380" b="2380"/>
          <a:stretch/>
        </p:blipFill>
        <p:spPr>
          <a:xfrm>
            <a:off x="9907400" y="198960"/>
            <a:ext cx="5402600" cy="5145420"/>
          </a:xfrm>
          <a:prstGeom prst="rect">
            <a:avLst/>
          </a:prstGeom>
          <a:noFill/>
          <a:ln>
            <a:noFill/>
          </a:ln>
        </p:spPr>
      </p:pic>
      <p:sp>
        <p:nvSpPr>
          <p:cNvPr id="853" name="Google Shape;853;g2ec2e35801e_0_72"/>
          <p:cNvSpPr/>
          <p:nvPr/>
        </p:nvSpPr>
        <p:spPr>
          <a:xfrm>
            <a:off x="10544000" y="9467940"/>
            <a:ext cx="13556700" cy="1464900"/>
          </a:xfrm>
          <a:prstGeom prst="rect">
            <a:avLst/>
          </a:prstGeom>
          <a:solidFill>
            <a:srgbClr val="FF9900"/>
          </a:solidFill>
          <a:ln>
            <a:noFill/>
          </a:ln>
        </p:spPr>
        <p:txBody>
          <a:bodyPr spcFirstLastPara="1" wrap="square" lIns="252675" tIns="252675" rIns="252675" bIns="252675"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3700" b="1" i="0" u="none" strike="noStrike" cap="none">
                <a:solidFill>
                  <a:srgbClr val="FEFEFE"/>
                </a:solidFill>
                <a:latin typeface="Antic"/>
                <a:ea typeface="Antic"/>
                <a:cs typeface="Antic"/>
                <a:sym typeface="Antic"/>
              </a:rPr>
              <a:t>Project no: 2022-1-RO01-KA220-VET-000085029</a:t>
            </a:r>
            <a:endParaRPr sz="3700" b="1" i="0" u="none" strike="noStrike" cap="none">
              <a:solidFill>
                <a:srgbClr val="FF9900"/>
              </a:solidFill>
              <a:latin typeface="Antic"/>
              <a:ea typeface="Antic"/>
              <a:cs typeface="Antic"/>
              <a:sym typeface="Antic"/>
            </a:endParaRPr>
          </a:p>
        </p:txBody>
      </p:sp>
      <p:pic>
        <p:nvPicPr>
          <p:cNvPr id="854" name="Google Shape;854;g2ec2e35801e_0_72"/>
          <p:cNvPicPr preferRelativeResize="0"/>
          <p:nvPr/>
        </p:nvPicPr>
        <p:blipFill rotWithShape="1">
          <a:blip r:embed="rId6">
            <a:alphaModFix/>
          </a:blip>
          <a:srcRect l="2722" r="2731"/>
          <a:stretch/>
        </p:blipFill>
        <p:spPr>
          <a:xfrm>
            <a:off x="16858001" y="783781"/>
            <a:ext cx="5600159" cy="1321690"/>
          </a:xfrm>
          <a:prstGeom prst="rect">
            <a:avLst/>
          </a:prstGeom>
          <a:noFill/>
          <a:ln>
            <a:noFill/>
          </a:ln>
        </p:spPr>
      </p:pic>
      <p:sp>
        <p:nvSpPr>
          <p:cNvPr id="855" name="Google Shape;855;g2ec2e35801e_0_72"/>
          <p:cNvSpPr txBox="1"/>
          <p:nvPr/>
        </p:nvSpPr>
        <p:spPr>
          <a:xfrm>
            <a:off x="0" y="5607200"/>
            <a:ext cx="24384000" cy="4081500"/>
          </a:xfrm>
          <a:prstGeom prst="rect">
            <a:avLst/>
          </a:prstGeom>
          <a:solidFill>
            <a:srgbClr val="5F7D95"/>
          </a:solidFill>
          <a:ln>
            <a:noFill/>
          </a:ln>
        </p:spPr>
        <p:txBody>
          <a:bodyPr spcFirstLastPara="1" wrap="square" lIns="252675" tIns="252675" rIns="252675" bIns="252675" anchor="ctr" anchorCtr="0">
            <a:noAutofit/>
          </a:bodyPr>
          <a:lstStyle/>
          <a:p>
            <a:pPr marL="0" marR="0" lvl="0" indent="0" algn="ctr" rtl="0">
              <a:lnSpc>
                <a:spcPct val="90000"/>
              </a:lnSpc>
              <a:spcBef>
                <a:spcPts val="0"/>
              </a:spcBef>
              <a:spcAft>
                <a:spcPts val="0"/>
              </a:spcAft>
              <a:buClr>
                <a:srgbClr val="000000"/>
              </a:buClr>
              <a:buSzPts val="13100"/>
              <a:buFont typeface="Arial"/>
              <a:buNone/>
            </a:pPr>
            <a:r>
              <a:rPr lang="en-US" sz="13100" b="1" i="0" u="none" strike="noStrike" cap="none">
                <a:solidFill>
                  <a:srgbClr val="FFFFFF"/>
                </a:solidFill>
                <a:latin typeface="Lexend"/>
                <a:ea typeface="Lexend"/>
                <a:cs typeface="Lexend"/>
                <a:sym typeface="Lexend"/>
              </a:rPr>
              <a:t>Thank you for your attention!</a:t>
            </a:r>
            <a:endParaRPr sz="4800" b="0" i="0" u="none" strike="noStrike" cap="none">
              <a:solidFill>
                <a:srgbClr val="FFFFFF"/>
              </a:solidFill>
              <a:latin typeface="Calibri"/>
              <a:ea typeface="Calibri"/>
              <a:cs typeface="Calibri"/>
              <a:sym typeface="Calibri"/>
            </a:endParaRPr>
          </a:p>
        </p:txBody>
      </p:sp>
      <p:grpSp>
        <p:nvGrpSpPr>
          <p:cNvPr id="856" name="Google Shape;856;g2ec2e35801e_0_72"/>
          <p:cNvGrpSpPr/>
          <p:nvPr/>
        </p:nvGrpSpPr>
        <p:grpSpPr>
          <a:xfrm>
            <a:off x="2422814" y="11350779"/>
            <a:ext cx="19538102" cy="2257443"/>
            <a:chOff x="498500" y="4137629"/>
            <a:chExt cx="8147326" cy="941346"/>
          </a:xfrm>
        </p:grpSpPr>
        <p:grpSp>
          <p:nvGrpSpPr>
            <p:cNvPr id="857" name="Google Shape;857;g2ec2e35801e_0_72"/>
            <p:cNvGrpSpPr/>
            <p:nvPr/>
          </p:nvGrpSpPr>
          <p:grpSpPr>
            <a:xfrm>
              <a:off x="498500" y="4226550"/>
              <a:ext cx="4745392" cy="852425"/>
              <a:chOff x="498500" y="4226550"/>
              <a:chExt cx="4745392" cy="852425"/>
            </a:xfrm>
          </p:grpSpPr>
          <p:grpSp>
            <p:nvGrpSpPr>
              <p:cNvPr id="858" name="Google Shape;858;g2ec2e35801e_0_72"/>
              <p:cNvGrpSpPr/>
              <p:nvPr/>
            </p:nvGrpSpPr>
            <p:grpSpPr>
              <a:xfrm>
                <a:off x="498500" y="4226550"/>
                <a:ext cx="2782903" cy="852425"/>
                <a:chOff x="661431" y="5761985"/>
                <a:chExt cx="4102762" cy="1256708"/>
              </a:xfrm>
            </p:grpSpPr>
            <p:pic>
              <p:nvPicPr>
                <p:cNvPr id="859" name="Google Shape;859;g2ec2e35801e_0_72"/>
                <p:cNvPicPr preferRelativeResize="0"/>
                <p:nvPr/>
              </p:nvPicPr>
              <p:blipFill rotWithShape="1">
                <a:blip r:embed="rId7">
                  <a:alphaModFix/>
                </a:blip>
                <a:srcRect/>
                <a:stretch/>
              </p:blipFill>
              <p:spPr>
                <a:xfrm>
                  <a:off x="3392779" y="5768268"/>
                  <a:ext cx="1371414" cy="1072165"/>
                </a:xfrm>
                <a:prstGeom prst="rect">
                  <a:avLst/>
                </a:prstGeom>
                <a:noFill/>
                <a:ln>
                  <a:noFill/>
                </a:ln>
              </p:spPr>
            </p:pic>
            <p:pic>
              <p:nvPicPr>
                <p:cNvPr id="860" name="Google Shape;860;g2ec2e35801e_0_72"/>
                <p:cNvPicPr preferRelativeResize="0"/>
                <p:nvPr/>
              </p:nvPicPr>
              <p:blipFill rotWithShape="1">
                <a:blip r:embed="rId8">
                  <a:alphaModFix/>
                </a:blip>
                <a:srcRect/>
                <a:stretch/>
              </p:blipFill>
              <p:spPr>
                <a:xfrm>
                  <a:off x="661431" y="5761985"/>
                  <a:ext cx="1584550" cy="1256708"/>
                </a:xfrm>
                <a:prstGeom prst="rect">
                  <a:avLst/>
                </a:prstGeom>
                <a:noFill/>
                <a:ln>
                  <a:noFill/>
                </a:ln>
              </p:spPr>
            </p:pic>
          </p:grpSp>
          <p:pic>
            <p:nvPicPr>
              <p:cNvPr id="861" name="Google Shape;861;g2ec2e35801e_0_72" descr="Logo Oriensys"/>
              <p:cNvPicPr preferRelativeResize="0"/>
              <p:nvPr/>
            </p:nvPicPr>
            <p:blipFill rotWithShape="1">
              <a:blip r:embed="rId9">
                <a:alphaModFix/>
              </a:blip>
              <a:srcRect/>
              <a:stretch/>
            </p:blipFill>
            <p:spPr>
              <a:xfrm>
                <a:off x="4218149" y="4297788"/>
                <a:ext cx="1025743" cy="621025"/>
              </a:xfrm>
              <a:prstGeom prst="rect">
                <a:avLst/>
              </a:prstGeom>
              <a:noFill/>
              <a:ln>
                <a:noFill/>
              </a:ln>
            </p:spPr>
          </p:pic>
        </p:grpSp>
        <p:pic>
          <p:nvPicPr>
            <p:cNvPr id="862" name="Google Shape;862;g2ec2e35801e_0_72"/>
            <p:cNvPicPr preferRelativeResize="0"/>
            <p:nvPr/>
          </p:nvPicPr>
          <p:blipFill rotWithShape="1">
            <a:blip r:embed="rId10">
              <a:alphaModFix/>
            </a:blip>
            <a:srcRect/>
            <a:stretch/>
          </p:blipFill>
          <p:spPr>
            <a:xfrm>
              <a:off x="7927676" y="4244682"/>
              <a:ext cx="718150" cy="727244"/>
            </a:xfrm>
            <a:prstGeom prst="rect">
              <a:avLst/>
            </a:prstGeom>
            <a:noFill/>
            <a:ln>
              <a:noFill/>
            </a:ln>
          </p:spPr>
        </p:pic>
        <p:pic>
          <p:nvPicPr>
            <p:cNvPr id="863" name="Google Shape;863;g2ec2e35801e_0_72"/>
            <p:cNvPicPr preferRelativeResize="0"/>
            <p:nvPr/>
          </p:nvPicPr>
          <p:blipFill rotWithShape="1">
            <a:blip r:embed="rId11">
              <a:alphaModFix/>
            </a:blip>
            <a:srcRect t="-7329" b="7329"/>
            <a:stretch/>
          </p:blipFill>
          <p:spPr>
            <a:xfrm>
              <a:off x="6147275" y="4137629"/>
              <a:ext cx="718150" cy="913596"/>
            </a:xfrm>
            <a:prstGeom prst="rect">
              <a:avLst/>
            </a:prstGeom>
            <a:noFill/>
            <a:ln>
              <a:noFill/>
            </a:ln>
          </p:spPr>
        </p:pic>
      </p:grpSp>
      <p:sp>
        <p:nvSpPr>
          <p:cNvPr id="864" name="Google Shape;864;g2ec2e35801e_0_72"/>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63</a:t>
            </a:fld>
            <a:endParaRPr/>
          </a:p>
        </p:txBody>
      </p:sp>
      <p:pic>
        <p:nvPicPr>
          <p:cNvPr id="3" name="Audio 2">
            <a:hlinkClick r:id="" action="ppaction://media"/>
            <a:extLst>
              <a:ext uri="{FF2B5EF4-FFF2-40B4-BE49-F238E27FC236}">
                <a16:creationId xmlns:a16="http://schemas.microsoft.com/office/drawing/2014/main" id="{CC711131-AAF8-6B46-439B-4C628B4C0CAF}"/>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349"/>
    </mc:Choice>
    <mc:Fallback>
      <p:transition spd="slow" advTm="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457200" lvl="0" indent="-457200" algn="l" rtl="0">
              <a:lnSpc>
                <a:spcPct val="100000"/>
              </a:lnSpc>
              <a:spcBef>
                <a:spcPts val="4100"/>
              </a:spcBef>
              <a:spcAft>
                <a:spcPts val="0"/>
              </a:spcAft>
              <a:buSzPts val="4000"/>
              <a:buChar char="●"/>
            </a:pPr>
            <a:r>
              <a:rPr lang="en-US" sz="4000"/>
              <a:t>relationships are established between people in the same environment. Distinctly, online communication can also continue face-to-face, just as face-to-face communication can cross online;</a:t>
            </a:r>
            <a:endParaRPr sz="4000"/>
          </a:p>
          <a:p>
            <a:pPr marL="457200" lvl="0" indent="-457200" algn="l" rtl="0">
              <a:lnSpc>
                <a:spcPct val="100000"/>
              </a:lnSpc>
              <a:spcBef>
                <a:spcPts val="0"/>
              </a:spcBef>
              <a:spcAft>
                <a:spcPts val="0"/>
              </a:spcAft>
              <a:buSzPts val="4000"/>
              <a:buChar char="●"/>
            </a:pPr>
            <a:r>
              <a:rPr lang="en-US" sz="4000"/>
              <a:t>it aims to achieve objectives and convey meaning through the composition of the message conveyed;</a:t>
            </a:r>
            <a:endParaRPr sz="4000"/>
          </a:p>
          <a:p>
            <a:pPr marL="457200" lvl="0" indent="-457200" algn="l" rtl="0">
              <a:lnSpc>
                <a:spcPct val="100000"/>
              </a:lnSpc>
              <a:spcBef>
                <a:spcPts val="0"/>
              </a:spcBef>
              <a:spcAft>
                <a:spcPts val="0"/>
              </a:spcAft>
              <a:buSzPts val="4000"/>
              <a:buChar char="●"/>
            </a:pPr>
            <a:r>
              <a:rPr lang="en-US" sz="4000"/>
              <a:t>the three dimensions of all communication: outward (observable through verbal and non-verbal behaviour), metacommunication (what is understood beyond words) and intracommunication (the exchange of information that takes place at the level of the inner self);</a:t>
            </a:r>
            <a:endParaRPr sz="4000"/>
          </a:p>
          <a:p>
            <a:pPr marL="457200" lvl="0" indent="-457200" algn="l" rtl="0">
              <a:lnSpc>
                <a:spcPct val="100000"/>
              </a:lnSpc>
              <a:spcBef>
                <a:spcPts val="0"/>
              </a:spcBef>
              <a:spcAft>
                <a:spcPts val="0"/>
              </a:spcAft>
              <a:buSzPts val="4000"/>
              <a:buChar char="●"/>
            </a:pPr>
            <a:r>
              <a:rPr lang="en-US" sz="4000"/>
              <a:t>the imprint of the space in which it takes place, conveying the characteristics of that environment. In particular, online communication makes use of the specific characteristics of the digital environment;</a:t>
            </a:r>
            <a:endParaRPr sz="4000"/>
          </a:p>
          <a:p>
            <a:pPr marL="457200" lvl="0" indent="-457200" algn="l" rtl="0">
              <a:lnSpc>
                <a:spcPct val="100000"/>
              </a:lnSpc>
              <a:spcBef>
                <a:spcPts val="0"/>
              </a:spcBef>
              <a:spcAft>
                <a:spcPts val="0"/>
              </a:spcAft>
              <a:buSzPts val="4000"/>
              <a:buChar char="●"/>
            </a:pPr>
            <a:r>
              <a:rPr lang="en-US" sz="4000"/>
              <a:t>the message, the people and the relationships established are dynamic, once this process is initiated, it generates evolution and change, sometimes irreversible.</a:t>
            </a:r>
            <a:endParaRPr sz="4000"/>
          </a:p>
        </p:txBody>
      </p:sp>
      <p:sp>
        <p:nvSpPr>
          <p:cNvPr id="434" name="Google Shape;434;p6"/>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p>
            <a:pPr marL="0" lvl="0" indent="0" algn="l" rtl="0">
              <a:lnSpc>
                <a:spcPct val="100000"/>
              </a:lnSpc>
              <a:spcBef>
                <a:spcPts val="0"/>
              </a:spcBef>
              <a:spcAft>
                <a:spcPts val="0"/>
              </a:spcAft>
              <a:buSzPts val="6600"/>
              <a:buNone/>
            </a:pPr>
            <a:r>
              <a:rPr lang="en-US">
                <a:latin typeface="Lexend Medium"/>
                <a:ea typeface="Lexend Medium"/>
                <a:cs typeface="Lexend Medium"/>
                <a:sym typeface="Lexend Medium"/>
              </a:rPr>
              <a:t>Communication peculiarities:</a:t>
            </a:r>
            <a:endParaRPr>
              <a:latin typeface="Lexend Medium"/>
              <a:ea typeface="Lexend Medium"/>
              <a:cs typeface="Lexend Medium"/>
              <a:sym typeface="Lexend Medium"/>
            </a:endParaRPr>
          </a:p>
        </p:txBody>
      </p:sp>
      <p:sp>
        <p:nvSpPr>
          <p:cNvPr id="435" name="Google Shape;435;p6"/>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7</a:t>
            </a:fld>
            <a:endParaRPr/>
          </a:p>
        </p:txBody>
      </p:sp>
      <p:pic>
        <p:nvPicPr>
          <p:cNvPr id="3" name="Audio 2">
            <a:hlinkClick r:id="" action="ppaction://media"/>
            <a:extLst>
              <a:ext uri="{FF2B5EF4-FFF2-40B4-BE49-F238E27FC236}">
                <a16:creationId xmlns:a16="http://schemas.microsoft.com/office/drawing/2014/main" id="{B50DB277-28AD-7062-9A30-BB083470E3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1627"/>
    </mc:Choice>
    <mc:Fallback>
      <p:transition spd="slow" advTm="6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7"/>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457200" lvl="0" indent="-457200" algn="l" rtl="0">
              <a:lnSpc>
                <a:spcPct val="90000"/>
              </a:lnSpc>
              <a:spcBef>
                <a:spcPts val="0"/>
              </a:spcBef>
              <a:spcAft>
                <a:spcPts val="0"/>
              </a:spcAft>
              <a:buSzPts val="4000"/>
              <a:buChar char="●"/>
            </a:pPr>
            <a:r>
              <a:rPr lang="en-US" sz="4000"/>
              <a:t>Speaking clearly and listening carefully become the two mutual goals for communicating effectively online and face-to-face. (Dale King, 2020)</a:t>
            </a:r>
            <a:endParaRPr sz="4000"/>
          </a:p>
          <a:p>
            <a:pPr marL="0" lvl="0" indent="0" algn="l" rtl="0">
              <a:lnSpc>
                <a:spcPct val="90000"/>
              </a:lnSpc>
              <a:spcBef>
                <a:spcPts val="4400"/>
              </a:spcBef>
              <a:spcAft>
                <a:spcPts val="0"/>
              </a:spcAft>
              <a:buClr>
                <a:srgbClr val="000000"/>
              </a:buClr>
              <a:buSzPts val="4704"/>
              <a:buFont typeface="Arial"/>
              <a:buNone/>
            </a:pPr>
            <a:r>
              <a:rPr lang="en-US" sz="4000"/>
              <a:t>Borțun (2001) outlines the main purposes of communication:</a:t>
            </a:r>
            <a:endParaRPr sz="4000"/>
          </a:p>
          <a:p>
            <a:pPr marL="457200" lvl="0" indent="-457200" algn="l" rtl="0">
              <a:lnSpc>
                <a:spcPct val="90000"/>
              </a:lnSpc>
              <a:spcBef>
                <a:spcPts val="4400"/>
              </a:spcBef>
              <a:spcAft>
                <a:spcPts val="0"/>
              </a:spcAft>
              <a:buSzPts val="4000"/>
              <a:buChar char="●"/>
            </a:pPr>
            <a:r>
              <a:rPr lang="en-US" sz="4000"/>
              <a:t>to be received: seen, heard, read;</a:t>
            </a:r>
            <a:endParaRPr sz="4000"/>
          </a:p>
          <a:p>
            <a:pPr marL="457200" lvl="0" indent="-457200" algn="l" rtl="0">
              <a:lnSpc>
                <a:spcPct val="90000"/>
              </a:lnSpc>
              <a:spcBef>
                <a:spcPts val="0"/>
              </a:spcBef>
              <a:spcAft>
                <a:spcPts val="0"/>
              </a:spcAft>
              <a:buSzPts val="4000"/>
              <a:buChar char="●"/>
            </a:pPr>
            <a:r>
              <a:rPr lang="en-US" sz="4000"/>
              <a:t>to be understood (the transmitted message to be decoded correctly);</a:t>
            </a:r>
            <a:endParaRPr sz="4000"/>
          </a:p>
          <a:p>
            <a:pPr marL="457200" lvl="0" indent="-457200" algn="l" rtl="0">
              <a:lnSpc>
                <a:spcPct val="90000"/>
              </a:lnSpc>
              <a:spcBef>
                <a:spcPts val="0"/>
              </a:spcBef>
              <a:spcAft>
                <a:spcPts val="0"/>
              </a:spcAft>
              <a:buSzPts val="4000"/>
              <a:buChar char="●"/>
            </a:pPr>
            <a:r>
              <a:rPr lang="en-US" sz="4000"/>
              <a:t>to be accepted (message sent not to be rejected;</a:t>
            </a:r>
            <a:endParaRPr sz="4000"/>
          </a:p>
          <a:p>
            <a:pPr marL="457200" lvl="0" indent="-457200" algn="l" rtl="0">
              <a:lnSpc>
                <a:spcPct val="90000"/>
              </a:lnSpc>
              <a:spcBef>
                <a:spcPts val="0"/>
              </a:spcBef>
              <a:spcAft>
                <a:spcPts val="0"/>
              </a:spcAft>
              <a:buSzPts val="4000"/>
              <a:buChar char="●"/>
            </a:pPr>
            <a:r>
              <a:rPr lang="en-US" sz="4000"/>
              <a:t>to provoke a reaction (the message conveyed to bring about a change in perception, thinking, interpretation or behavioural attitude).</a:t>
            </a:r>
            <a:endParaRPr sz="4000"/>
          </a:p>
          <a:p>
            <a:pPr marL="0" lvl="0" indent="0" algn="l" rtl="0">
              <a:lnSpc>
                <a:spcPct val="90000"/>
              </a:lnSpc>
              <a:spcBef>
                <a:spcPts val="4400"/>
              </a:spcBef>
              <a:spcAft>
                <a:spcPts val="0"/>
              </a:spcAft>
              <a:buClr>
                <a:srgbClr val="000000"/>
              </a:buClr>
              <a:buSzPts val="4704"/>
              <a:buFont typeface="Arial"/>
              <a:buNone/>
            </a:pPr>
            <a:r>
              <a:rPr lang="en-US" sz="4000"/>
              <a:t>The psychology of communication highlights a number of other goals that people pursue when communicating, linked to the fulfilment of specific human needs, the need for prestige, the confirmation of social status, the banishment of loneliness.</a:t>
            </a:r>
            <a:endParaRPr sz="4000"/>
          </a:p>
        </p:txBody>
      </p:sp>
      <p:sp>
        <p:nvSpPr>
          <p:cNvPr id="441" name="Google Shape;441;p7"/>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p>
            <a:pPr marL="0" lvl="0" indent="0" algn="ctr" rtl="0">
              <a:lnSpc>
                <a:spcPct val="100000"/>
              </a:lnSpc>
              <a:spcBef>
                <a:spcPts val="0"/>
              </a:spcBef>
              <a:spcAft>
                <a:spcPts val="0"/>
              </a:spcAft>
              <a:buSzPts val="6600"/>
              <a:buNone/>
            </a:pPr>
            <a:endParaRPr/>
          </a:p>
        </p:txBody>
      </p:sp>
      <p:sp>
        <p:nvSpPr>
          <p:cNvPr id="442" name="Google Shape;442;p7"/>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8</a:t>
            </a:fld>
            <a:endParaRPr/>
          </a:p>
        </p:txBody>
      </p:sp>
      <p:pic>
        <p:nvPicPr>
          <p:cNvPr id="3" name="Audio 2">
            <a:hlinkClick r:id="" action="ppaction://media"/>
            <a:extLst>
              <a:ext uri="{FF2B5EF4-FFF2-40B4-BE49-F238E27FC236}">
                <a16:creationId xmlns:a16="http://schemas.microsoft.com/office/drawing/2014/main" id="{7702B137-A6B7-E30C-E843-5A7A4DB233D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4756"/>
    </mc:Choice>
    <mc:Fallback>
      <p:transition spd="slow" advTm="5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8"/>
          <p:cNvSpPr txBox="1">
            <a:spLocks noGrp="1"/>
          </p:cNvSpPr>
          <p:nvPr>
            <p:ph type="body" idx="1"/>
          </p:nvPr>
        </p:nvSpPr>
        <p:spPr>
          <a:xfrm>
            <a:off x="1920000" y="3073266"/>
            <a:ext cx="20544000" cy="1395300"/>
          </a:xfrm>
          <a:prstGeom prst="rect">
            <a:avLst/>
          </a:prstGeom>
          <a:noFill/>
          <a:ln>
            <a:noFill/>
          </a:ln>
        </p:spPr>
        <p:txBody>
          <a:bodyPr spcFirstLastPara="1" wrap="square" lIns="50800" tIns="50800" rIns="50800" bIns="50800" anchor="t" anchorCtr="0">
            <a:noAutofit/>
          </a:bodyPr>
          <a:lstStyle/>
          <a:p>
            <a:pPr marL="0" lvl="0" indent="0" algn="l" rtl="0">
              <a:lnSpc>
                <a:spcPct val="115000"/>
              </a:lnSpc>
              <a:spcBef>
                <a:spcPts val="4500"/>
              </a:spcBef>
              <a:spcAft>
                <a:spcPts val="0"/>
              </a:spcAft>
              <a:buClr>
                <a:srgbClr val="000000"/>
              </a:buClr>
              <a:buSzPts val="5904"/>
              <a:buFont typeface="Arial"/>
              <a:buNone/>
            </a:pPr>
            <a:r>
              <a:rPr lang="en-US" sz="4000" b="1"/>
              <a:t>Digital communication and collaboration:</a:t>
            </a:r>
            <a:endParaRPr sz="4000"/>
          </a:p>
          <a:p>
            <a:pPr marL="457200" lvl="0" indent="-457200" algn="l" rtl="0">
              <a:lnSpc>
                <a:spcPct val="115000"/>
              </a:lnSpc>
              <a:spcBef>
                <a:spcPts val="100"/>
              </a:spcBef>
              <a:spcAft>
                <a:spcPts val="0"/>
              </a:spcAft>
              <a:buSzPts val="4000"/>
              <a:buChar char="●"/>
            </a:pPr>
            <a:r>
              <a:rPr lang="en-US" sz="4000"/>
              <a:t>interacting through digital technology; </a:t>
            </a:r>
            <a:endParaRPr sz="4000"/>
          </a:p>
          <a:p>
            <a:pPr marL="457200" lvl="0" indent="-457200" algn="l" rtl="0">
              <a:lnSpc>
                <a:spcPct val="115000"/>
              </a:lnSpc>
              <a:spcBef>
                <a:spcPts val="0"/>
              </a:spcBef>
              <a:spcAft>
                <a:spcPts val="0"/>
              </a:spcAft>
              <a:buSzPts val="4000"/>
              <a:buChar char="●"/>
            </a:pPr>
            <a:r>
              <a:rPr lang="en-US" sz="4000"/>
              <a:t>sharing materials or information through digital technologies; </a:t>
            </a:r>
            <a:endParaRPr sz="4000"/>
          </a:p>
          <a:p>
            <a:pPr marL="457200" lvl="0" indent="-457200" algn="l" rtl="0">
              <a:lnSpc>
                <a:spcPct val="115000"/>
              </a:lnSpc>
              <a:spcBef>
                <a:spcPts val="0"/>
              </a:spcBef>
              <a:spcAft>
                <a:spcPts val="0"/>
              </a:spcAft>
              <a:buSzPts val="4000"/>
              <a:buChar char="●"/>
            </a:pPr>
            <a:r>
              <a:rPr lang="en-US" sz="4000"/>
              <a:t>citizen participation through digital technology; </a:t>
            </a:r>
            <a:endParaRPr sz="4000"/>
          </a:p>
          <a:p>
            <a:pPr marL="457200" lvl="0" indent="-457200" algn="l" rtl="0">
              <a:lnSpc>
                <a:spcPct val="115000"/>
              </a:lnSpc>
              <a:spcBef>
                <a:spcPts val="0"/>
              </a:spcBef>
              <a:spcAft>
                <a:spcPts val="0"/>
              </a:spcAft>
              <a:buSzPts val="4000"/>
              <a:buChar char="●"/>
            </a:pPr>
            <a:r>
              <a:rPr lang="en-US" sz="4000"/>
              <a:t>digitally mediated collaboration; </a:t>
            </a:r>
            <a:endParaRPr sz="4000"/>
          </a:p>
          <a:p>
            <a:pPr marL="457200" lvl="0" indent="-457200" algn="l" rtl="0">
              <a:lnSpc>
                <a:spcPct val="115000"/>
              </a:lnSpc>
              <a:spcBef>
                <a:spcPts val="0"/>
              </a:spcBef>
              <a:spcAft>
                <a:spcPts val="0"/>
              </a:spcAft>
              <a:buSzPts val="4000"/>
              <a:buChar char="●"/>
            </a:pPr>
            <a:r>
              <a:rPr lang="en-US" sz="4000"/>
              <a:t>Netiquette - ethical behaviour online; </a:t>
            </a:r>
            <a:endParaRPr sz="4000"/>
          </a:p>
          <a:p>
            <a:pPr marL="457200" lvl="0" indent="-457200" algn="l" rtl="0">
              <a:lnSpc>
                <a:spcPct val="115000"/>
              </a:lnSpc>
              <a:spcBef>
                <a:spcPts val="0"/>
              </a:spcBef>
              <a:spcAft>
                <a:spcPts val="0"/>
              </a:spcAft>
              <a:buSzPts val="4000"/>
              <a:buChar char="●"/>
            </a:pPr>
            <a:r>
              <a:rPr lang="en-US" sz="4000"/>
              <a:t>digital identity management. (E.C., 2016),</a:t>
            </a:r>
            <a:endParaRPr sz="4000"/>
          </a:p>
          <a:p>
            <a:pPr marL="609600" lvl="0" indent="-487680" algn="l" rtl="0">
              <a:lnSpc>
                <a:spcPct val="90000"/>
              </a:lnSpc>
              <a:spcBef>
                <a:spcPts val="100"/>
              </a:spcBef>
              <a:spcAft>
                <a:spcPts val="0"/>
              </a:spcAft>
              <a:buClr>
                <a:srgbClr val="000000"/>
              </a:buClr>
              <a:buSzPts val="1920"/>
              <a:buFont typeface="Arial"/>
              <a:buNone/>
            </a:pPr>
            <a:endParaRPr sz="4000"/>
          </a:p>
          <a:p>
            <a:pPr marL="0" lvl="0" indent="0" algn="l" rtl="0">
              <a:lnSpc>
                <a:spcPct val="90000"/>
              </a:lnSpc>
              <a:spcBef>
                <a:spcPts val="100"/>
              </a:spcBef>
              <a:spcAft>
                <a:spcPts val="0"/>
              </a:spcAft>
              <a:buClr>
                <a:srgbClr val="000000"/>
              </a:buClr>
              <a:buSzPts val="1920"/>
              <a:buFont typeface="Arial"/>
              <a:buNone/>
            </a:pPr>
            <a:r>
              <a:rPr lang="en-US" sz="4000"/>
              <a:t>Language is the most complex language because it can perform all the specific functions: cognitive, communicative, representational, expressive, persuasive, regulatory, ludic and dialectical.</a:t>
            </a:r>
            <a:endParaRPr sz="4000"/>
          </a:p>
        </p:txBody>
      </p:sp>
      <p:sp>
        <p:nvSpPr>
          <p:cNvPr id="448" name="Google Shape;448;p8"/>
          <p:cNvSpPr txBox="1">
            <a:spLocks noGrp="1"/>
          </p:cNvSpPr>
          <p:nvPr>
            <p:ph type="title"/>
          </p:nvPr>
        </p:nvSpPr>
        <p:spPr>
          <a:xfrm>
            <a:off x="3105584" y="929886"/>
            <a:ext cx="19515900" cy="1527300"/>
          </a:xfrm>
          <a:prstGeom prst="rect">
            <a:avLst/>
          </a:prstGeom>
          <a:noFill/>
          <a:ln>
            <a:noFill/>
          </a:ln>
        </p:spPr>
        <p:txBody>
          <a:bodyPr spcFirstLastPara="1" wrap="square" lIns="189500" tIns="189500" rIns="189500" bIns="189500" anchor="ctr" anchorCtr="0">
            <a:noAutofit/>
          </a:bodyPr>
          <a:lstStyle/>
          <a:p>
            <a:pPr marL="0" lvl="0" indent="0" algn="ctr" rtl="0">
              <a:lnSpc>
                <a:spcPct val="100000"/>
              </a:lnSpc>
              <a:spcBef>
                <a:spcPts val="0"/>
              </a:spcBef>
              <a:spcAft>
                <a:spcPts val="0"/>
              </a:spcAft>
              <a:buSzPts val="6600"/>
              <a:buNone/>
            </a:pPr>
            <a:endParaRPr/>
          </a:p>
        </p:txBody>
      </p:sp>
      <p:sp>
        <p:nvSpPr>
          <p:cNvPr id="449" name="Google Shape;449;p8"/>
          <p:cNvSpPr txBox="1">
            <a:spLocks noGrp="1"/>
          </p:cNvSpPr>
          <p:nvPr>
            <p:ph type="sldNum" idx="12"/>
          </p:nvPr>
        </p:nvSpPr>
        <p:spPr>
          <a:xfrm>
            <a:off x="22818090" y="12666269"/>
            <a:ext cx="1463100" cy="1050000"/>
          </a:xfrm>
          <a:prstGeom prst="rect">
            <a:avLst/>
          </a:prstGeom>
        </p:spPr>
        <p:txBody>
          <a:bodyPr spcFirstLastPara="1" wrap="square" lIns="182850" tIns="91400" rIns="182850" bIns="91400" anchor="t" anchorCtr="0">
            <a:noAutofit/>
          </a:bodyPr>
          <a:lstStyle/>
          <a:p>
            <a:pPr marL="0" lvl="0" indent="0" algn="r" rtl="0">
              <a:spcBef>
                <a:spcPts val="0"/>
              </a:spcBef>
              <a:spcAft>
                <a:spcPts val="0"/>
              </a:spcAft>
              <a:buNone/>
            </a:pPr>
            <a:fld id="{00000000-1234-1234-1234-123412341234}" type="slidenum">
              <a:rPr lang="en-US"/>
              <a:t>9</a:t>
            </a:fld>
            <a:endParaRPr/>
          </a:p>
        </p:txBody>
      </p:sp>
      <p:pic>
        <p:nvPicPr>
          <p:cNvPr id="8" name="Audio 7">
            <a:hlinkClick r:id="" action="ppaction://media"/>
            <a:extLst>
              <a:ext uri="{FF2B5EF4-FFF2-40B4-BE49-F238E27FC236}">
                <a16:creationId xmlns:a16="http://schemas.microsoft.com/office/drawing/2014/main" id="{C5890815-5FA5-D08C-F7AC-E054570532F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50" t="-372150" r="-372150" b="-372150"/>
          <a:stretch>
            <a:fillRect/>
          </a:stretch>
        </p:blipFill>
        <p:spPr>
          <a:xfrm>
            <a:off x="20104608"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9601"/>
    </mc:Choice>
    <mc:Fallback>
      <p:transition spd="slow" advTm="39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MTH video course">
  <a:themeElements>
    <a:clrScheme name="Simple Light">
      <a:dk1>
        <a:srgbClr val="FF9900"/>
      </a:dk1>
      <a:lt1>
        <a:srgbClr val="DBE2E7"/>
      </a:lt1>
      <a:dk2>
        <a:srgbClr val="5F7D95"/>
      </a:dk2>
      <a:lt2>
        <a:srgbClr val="CD2525"/>
      </a:lt2>
      <a:accent1>
        <a:srgbClr val="FFFFFF"/>
      </a:accent1>
      <a:accent2>
        <a:srgbClr val="FFFFFF"/>
      </a:accent2>
      <a:accent3>
        <a:srgbClr val="FFFFFF"/>
      </a:accent3>
      <a:accent4>
        <a:srgbClr val="FFFFFF"/>
      </a:accent4>
      <a:accent5>
        <a:srgbClr val="FFFFFF"/>
      </a:accent5>
      <a:accent6>
        <a:srgbClr val="FFFFFF"/>
      </a:accent6>
      <a:hlink>
        <a:srgbClr val="CD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1153</TotalTime>
  <Words>7223</Words>
  <Application>Microsoft Office PowerPoint</Application>
  <PresentationFormat>Custom</PresentationFormat>
  <Paragraphs>480</Paragraphs>
  <Slides>63</Slides>
  <Notes>63</Notes>
  <HiddenSlides>0</HiddenSlides>
  <MMClips>63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63</vt:i4>
      </vt:variant>
    </vt:vector>
  </HeadingPairs>
  <TitlesOfParts>
    <vt:vector size="74" baseType="lpstr">
      <vt:lpstr>Arial Black</vt:lpstr>
      <vt:lpstr>Lexend Medium</vt:lpstr>
      <vt:lpstr>Arial</vt:lpstr>
      <vt:lpstr>Helvetica Neue</vt:lpstr>
      <vt:lpstr>Calibri</vt:lpstr>
      <vt:lpstr>Lexend</vt:lpstr>
      <vt:lpstr>Antic</vt:lpstr>
      <vt:lpstr>Office Theme</vt:lpstr>
      <vt:lpstr>Office Theme</vt:lpstr>
      <vt:lpstr>TMTH video course</vt:lpstr>
      <vt:lpstr>Office Theme</vt:lpstr>
      <vt:lpstr>PowerPoint Presentation</vt:lpstr>
      <vt:lpstr>Lesson structure</vt:lpstr>
      <vt:lpstr>Objectives</vt:lpstr>
      <vt:lpstr>The role of words in the influence process</vt:lpstr>
      <vt:lpstr>1. The role of words in the influence process</vt:lpstr>
      <vt:lpstr>1. The role of words in the influence process</vt:lpstr>
      <vt:lpstr>Communication peculiarities:</vt:lpstr>
      <vt:lpstr>PowerPoint Presentation</vt:lpstr>
      <vt:lpstr>PowerPoint Presentation</vt:lpstr>
      <vt:lpstr>PowerPoint Presentation</vt:lpstr>
      <vt:lpstr>Application 1</vt:lpstr>
      <vt:lpstr>Inclusion and divisiveness through language. UN recommendations </vt:lpstr>
      <vt:lpstr>2. Inclusion and divisiveness through language</vt:lpstr>
      <vt:lpstr>2. UN recommendations for a disability- inclusive language</vt:lpstr>
      <vt:lpstr>PowerPoint Presentation</vt:lpstr>
      <vt:lpstr>Guidelines for using a disability- inclusive language</vt:lpstr>
      <vt:lpstr>3. Guidelines for using a disability-inclusive language</vt:lpstr>
      <vt:lpstr>3. Guidelines for using a disability-inclusive language</vt:lpstr>
      <vt:lpstr>3. Guidelines for using a disability-inclusive language </vt:lpstr>
      <vt:lpstr>3. Guidelines for using a disability-inclusive language </vt:lpstr>
      <vt:lpstr>3. Guidelines for using a disability-inclusive language </vt:lpstr>
      <vt:lpstr>Importance of words and how terms can influence perception</vt:lpstr>
      <vt:lpstr>4. Importance of words and how terms can influence perception </vt:lpstr>
      <vt:lpstr>PowerPoint Presentation</vt:lpstr>
      <vt:lpstr>PowerPoint Presentation</vt:lpstr>
      <vt:lpstr>PowerPoint Presentation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Terms requiring further linguistic clarification</vt:lpstr>
      <vt:lpstr>Application 2- Illustrative experiment (Prutianu, 2004)</vt:lpstr>
      <vt:lpstr>PowerPoint Presentation</vt:lpstr>
      <vt:lpstr>Application 3 - Using the appropriate words</vt:lpstr>
      <vt:lpstr>6. Language techniques that make verbal communication difficult or NOT</vt:lpstr>
      <vt:lpstr>PowerPoint Presentation</vt:lpstr>
      <vt:lpstr>PowerPoint Presentation</vt:lpstr>
      <vt:lpstr>PowerPoint Presentation</vt:lpstr>
      <vt:lpstr>7. Language techniques that make verbal communication effective or ”So YES”</vt:lpstr>
      <vt:lpstr>PowerPoint Presentation</vt:lpstr>
      <vt:lpstr>PowerPoint Presentation</vt:lpstr>
      <vt:lpstr>PowerPoint Presentation</vt:lpstr>
      <vt:lpstr>Conclusions</vt:lpstr>
      <vt:lpstr>Conclusions</vt:lpstr>
      <vt:lpstr>Conclusions</vt:lpstr>
      <vt:lpstr>Bibliography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Claudiu Nerghes</cp:lastModifiedBy>
  <cp:revision>3</cp:revision>
  <dcterms:modified xsi:type="dcterms:W3CDTF">2024-08-01T08:00:44Z</dcterms:modified>
</cp:coreProperties>
</file>