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Lst>
  <p:notesMasterIdLst>
    <p:notesMasterId r:id="rId6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Lst>
  <p:sldSz cx="9144000" cy="5143500" type="screen16x9"/>
  <p:notesSz cx="6858000" cy="9144000"/>
  <p:embeddedFontLst>
    <p:embeddedFont>
      <p:font typeface="Antic" pitchFamily="2" charset="77"/>
      <p:regular r:id="rId62"/>
    </p:embeddedFont>
    <p:embeddedFont>
      <p:font typeface="Lexend" pitchFamily="2" charset="77"/>
      <p:regular r:id="rId63"/>
      <p:bold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9"/>
  </p:normalViewPr>
  <p:slideViewPr>
    <p:cSldViewPr snapToGrid="0">
      <p:cViewPr varScale="1">
        <p:scale>
          <a:sx n="113" d="100"/>
          <a:sy n="113" d="100"/>
        </p:scale>
        <p:origin x="200" y="59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2.fntdata"/><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3.fntdata"/><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811912d186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811912d186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e0461f783d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e0461f783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f056825ed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f056825ed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e0461f783d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e0461f783d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e0461f783d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e0461f783d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f056825edd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f056825edd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f056825edd_0_14:notes"/>
          <p:cNvSpPr>
            <a:spLocks noGrp="1" noRot="1" noChangeAspect="1"/>
          </p:cNvSpPr>
          <p:nvPr>
            <p:ph type="sldImg" idx="2"/>
          </p:nvPr>
        </p:nvSpPr>
        <p:spPr>
          <a:xfrm>
            <a:off x="381295"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g2f056825edd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f056825edd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f056825edd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f056825edd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f056825edd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f056825edd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2f056825edd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f056825edd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2f056825edd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de84806837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g2de84806837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f056825edd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f056825edd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f0771f36c7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2f0771f36c7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f056825edd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f056825edd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f0771f36c7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2f0771f36c7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f0771f36c7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2f0771f36c7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de84806837_0_64:notes"/>
          <p:cNvSpPr>
            <a:spLocks noGrp="1" noRot="1" noChangeAspect="1"/>
          </p:cNvSpPr>
          <p:nvPr>
            <p:ph type="sldImg" idx="2"/>
          </p:nvPr>
        </p:nvSpPr>
        <p:spPr>
          <a:xfrm>
            <a:off x="381295"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g2de84806837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e0461f783d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e0461f783d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e0461f783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2e0461f783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de84806837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2de84806837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e0461f783d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2e0461f783d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e0461f783d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2e0461f783d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e0461f783d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2e0461f783d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e0461f783d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2e0461f783d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de8480683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7" name="Google Shape;357;g2de84806837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e0461f783d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2e0461f783d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de84806837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2de84806837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e0461f783d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e0461f783d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e0461f783d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e0461f783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e0461f783d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2e0461f783d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e0461f783d_0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2e0461f783d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e0461f783d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2e0461f783d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e0461f783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e0461f783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e0461f783d_0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2e0461f783d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e0461f783d_0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2e0461f783d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e0461f783d_0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2e0461f783d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e0461f783d_0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2e0461f783d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e0461f783d_0_1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2e0461f783d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2e0461f783d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2e0461f783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e0461f783d_0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2e0461f783d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e0461f783d_0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2e0461f783d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e0461f783d_0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2e0461f783d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e0461f783d_0_1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2e0461f783d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811912d186_0_52:notes"/>
          <p:cNvSpPr>
            <a:spLocks noGrp="1" noRot="1" noChangeAspect="1"/>
          </p:cNvSpPr>
          <p:nvPr>
            <p:ph type="sldImg" idx="2"/>
          </p:nvPr>
        </p:nvSpPr>
        <p:spPr>
          <a:xfrm>
            <a:off x="381295"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g2811912d186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2e0461f783d_0_1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2e0461f783d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e0461f783d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2e0461f783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e0461f783d_0_1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2e0461f783d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e0461f783d_0_1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2e0461f783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e0461f783d_0_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2e0461f783d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e0461f783d_0_1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2e0461f783d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de84806837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4" name="Google Shape;524;g2de84806837_0_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2de84806837_0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2de84806837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2de84806837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2de84806837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e0461f783d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e0461f783d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e0461f783d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e0461f783d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f056825ed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f056825e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e0461f783d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e0461f783d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5200"/>
              <a:buChar char="●"/>
              <a:defRPr sz="5200"/>
            </a:lvl1pPr>
            <a:lvl2pPr lvl="1" algn="ctr">
              <a:spcBef>
                <a:spcPts val="0"/>
              </a:spcBef>
              <a:spcAft>
                <a:spcPts val="0"/>
              </a:spcAft>
              <a:buSzPts val="5200"/>
              <a:buChar char="○"/>
              <a:defRPr sz="5200"/>
            </a:lvl2pPr>
            <a:lvl3pPr lvl="2" algn="ctr">
              <a:spcBef>
                <a:spcPts val="0"/>
              </a:spcBef>
              <a:spcAft>
                <a:spcPts val="0"/>
              </a:spcAft>
              <a:buSzPts val="5200"/>
              <a:buChar char="■"/>
              <a:defRPr sz="5200"/>
            </a:lvl3pPr>
            <a:lvl4pPr lvl="3" algn="ctr">
              <a:spcBef>
                <a:spcPts val="0"/>
              </a:spcBef>
              <a:spcAft>
                <a:spcPts val="0"/>
              </a:spcAft>
              <a:buSzPts val="5200"/>
              <a:buChar char="●"/>
              <a:defRPr sz="5200"/>
            </a:lvl4pPr>
            <a:lvl5pPr lvl="4" algn="ctr">
              <a:spcBef>
                <a:spcPts val="0"/>
              </a:spcBef>
              <a:spcAft>
                <a:spcPts val="0"/>
              </a:spcAft>
              <a:buSzPts val="5200"/>
              <a:buChar char="○"/>
              <a:defRPr sz="5200"/>
            </a:lvl5pPr>
            <a:lvl6pPr lvl="5" algn="ctr">
              <a:spcBef>
                <a:spcPts val="0"/>
              </a:spcBef>
              <a:spcAft>
                <a:spcPts val="0"/>
              </a:spcAft>
              <a:buSzPts val="5200"/>
              <a:buChar char="■"/>
              <a:defRPr sz="5200"/>
            </a:lvl6pPr>
            <a:lvl7pPr lvl="6" algn="ctr">
              <a:spcBef>
                <a:spcPts val="0"/>
              </a:spcBef>
              <a:spcAft>
                <a:spcPts val="0"/>
              </a:spcAft>
              <a:buSzPts val="5200"/>
              <a:buChar char="●"/>
              <a:defRPr sz="5200"/>
            </a:lvl7pPr>
            <a:lvl8pPr lvl="7" algn="ctr">
              <a:spcBef>
                <a:spcPts val="0"/>
              </a:spcBef>
              <a:spcAft>
                <a:spcPts val="0"/>
              </a:spcAft>
              <a:buSzPts val="5200"/>
              <a:buChar char="○"/>
              <a:defRPr sz="5200"/>
            </a:lvl8pPr>
            <a:lvl9pPr lvl="8" algn="ctr">
              <a:spcBef>
                <a:spcPts val="0"/>
              </a:spcBef>
              <a:spcAft>
                <a:spcPts val="0"/>
              </a:spcAft>
              <a:buSzPts val="5200"/>
              <a:buChar char="■"/>
              <a:defRPr sz="5200"/>
            </a:lvl9pPr>
          </a:lstStyle>
          <a:p>
            <a:endParaRPr/>
          </a:p>
        </p:txBody>
      </p:sp>
      <p:sp>
        <p:nvSpPr>
          <p:cNvPr id="14" name="Google Shape;14;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5" name="Google Shape;15;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7"/>
        <p:cNvGrpSpPr/>
        <p:nvPr/>
      </p:nvGrpSpPr>
      <p:grpSpPr>
        <a:xfrm>
          <a:off x="0" y="0"/>
          <a:ext cx="0" cy="0"/>
          <a:chOff x="0" y="0"/>
          <a:chExt cx="0" cy="0"/>
        </a:xfrm>
      </p:grpSpPr>
      <p:sp>
        <p:nvSpPr>
          <p:cNvPr id="48" name="Google Shape;48;p1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12000"/>
              <a:buChar char="●"/>
              <a:defRPr sz="12000"/>
            </a:lvl1pPr>
            <a:lvl2pPr lvl="1" algn="ctr">
              <a:spcBef>
                <a:spcPts val="0"/>
              </a:spcBef>
              <a:spcAft>
                <a:spcPts val="0"/>
              </a:spcAft>
              <a:buSzPts val="12000"/>
              <a:buChar char="○"/>
              <a:defRPr sz="12000"/>
            </a:lvl2pPr>
            <a:lvl3pPr lvl="2" algn="ctr">
              <a:spcBef>
                <a:spcPts val="0"/>
              </a:spcBef>
              <a:spcAft>
                <a:spcPts val="0"/>
              </a:spcAft>
              <a:buSzPts val="12000"/>
              <a:buChar char="■"/>
              <a:defRPr sz="12000"/>
            </a:lvl3pPr>
            <a:lvl4pPr lvl="3" algn="ctr">
              <a:spcBef>
                <a:spcPts val="0"/>
              </a:spcBef>
              <a:spcAft>
                <a:spcPts val="0"/>
              </a:spcAft>
              <a:buSzPts val="12000"/>
              <a:buChar char="●"/>
              <a:defRPr sz="12000"/>
            </a:lvl4pPr>
            <a:lvl5pPr lvl="4" algn="ctr">
              <a:spcBef>
                <a:spcPts val="0"/>
              </a:spcBef>
              <a:spcAft>
                <a:spcPts val="0"/>
              </a:spcAft>
              <a:buSzPts val="12000"/>
              <a:buChar char="○"/>
              <a:defRPr sz="12000"/>
            </a:lvl5pPr>
            <a:lvl6pPr lvl="5" algn="ctr">
              <a:spcBef>
                <a:spcPts val="0"/>
              </a:spcBef>
              <a:spcAft>
                <a:spcPts val="0"/>
              </a:spcAft>
              <a:buSzPts val="12000"/>
              <a:buChar char="■"/>
              <a:defRPr sz="12000"/>
            </a:lvl6pPr>
            <a:lvl7pPr lvl="6" algn="ctr">
              <a:spcBef>
                <a:spcPts val="0"/>
              </a:spcBef>
              <a:spcAft>
                <a:spcPts val="0"/>
              </a:spcAft>
              <a:buSzPts val="12000"/>
              <a:buChar char="●"/>
              <a:defRPr sz="12000"/>
            </a:lvl7pPr>
            <a:lvl8pPr lvl="7" algn="ctr">
              <a:spcBef>
                <a:spcPts val="0"/>
              </a:spcBef>
              <a:spcAft>
                <a:spcPts val="0"/>
              </a:spcAft>
              <a:buSzPts val="12000"/>
              <a:buChar char="○"/>
              <a:defRPr sz="12000"/>
            </a:lvl8pPr>
            <a:lvl9pPr lvl="8" algn="ctr">
              <a:spcBef>
                <a:spcPts val="0"/>
              </a:spcBef>
              <a:spcAft>
                <a:spcPts val="0"/>
              </a:spcAft>
              <a:buSzPts val="12000"/>
              <a:buChar char="■"/>
              <a:defRPr sz="12000"/>
            </a:lvl9pPr>
          </a:lstStyle>
          <a:p>
            <a:r>
              <a:t>xx%</a:t>
            </a:r>
          </a:p>
        </p:txBody>
      </p:sp>
      <p:sp>
        <p:nvSpPr>
          <p:cNvPr id="49" name="Google Shape;49;p1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ctr" anchorCtr="0">
            <a:noAutofit/>
          </a:bodyPr>
          <a:lstStyle>
            <a:lvl1pPr marL="457200" lvl="0" indent="-317500" algn="ctr">
              <a:spcBef>
                <a:spcPts val="0"/>
              </a:spcBef>
              <a:spcAft>
                <a:spcPts val="0"/>
              </a:spcAft>
              <a:buSzPts val="14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0" name="Google Shape;50;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7"/>
        <p:cNvGrpSpPr/>
        <p:nvPr/>
      </p:nvGrpSpPr>
      <p:grpSpPr>
        <a:xfrm>
          <a:off x="0" y="0"/>
          <a:ext cx="0" cy="0"/>
          <a:chOff x="0" y="0"/>
          <a:chExt cx="0" cy="0"/>
        </a:xfrm>
      </p:grpSpPr>
      <p:sp>
        <p:nvSpPr>
          <p:cNvPr id="58" name="Google Shape;58;p14"/>
          <p:cNvSpPr txBox="1">
            <a:spLocks noGrp="1"/>
          </p:cNvSpPr>
          <p:nvPr>
            <p:ph type="ctrTitle"/>
          </p:nvPr>
        </p:nvSpPr>
        <p:spPr>
          <a:xfrm>
            <a:off x="4040700" y="584400"/>
            <a:ext cx="4383300" cy="3125100"/>
          </a:xfrm>
          <a:prstGeom prst="rect">
            <a:avLst/>
          </a:prstGeom>
          <a:noFill/>
          <a:ln>
            <a:noFill/>
          </a:ln>
        </p:spPr>
        <p:txBody>
          <a:bodyPr spcFirstLastPara="1" wrap="square" lIns="94750" tIns="94750" rIns="94750" bIns="94750" anchor="ctr" anchorCtr="0">
            <a:noAutofit/>
          </a:bodyPr>
          <a:lstStyle>
            <a:lvl1pPr lvl="0" algn="r" rtl="0">
              <a:lnSpc>
                <a:spcPct val="90000"/>
              </a:lnSpc>
              <a:spcBef>
                <a:spcPts val="0"/>
              </a:spcBef>
              <a:spcAft>
                <a:spcPts val="0"/>
              </a:spcAft>
              <a:buSzPts val="4300"/>
              <a:buNone/>
              <a:defRPr sz="6000"/>
            </a:lvl1pPr>
            <a:lvl2pPr lvl="1" algn="ctr" rtl="0">
              <a:lnSpc>
                <a:spcPct val="100000"/>
              </a:lnSpc>
              <a:spcBef>
                <a:spcPts val="0"/>
              </a:spcBef>
              <a:spcAft>
                <a:spcPts val="0"/>
              </a:spcAft>
              <a:buSzPts val="5400"/>
              <a:buNone/>
              <a:defRPr sz="5400"/>
            </a:lvl2pPr>
            <a:lvl3pPr lvl="2" algn="ctr" rtl="0">
              <a:lnSpc>
                <a:spcPct val="100000"/>
              </a:lnSpc>
              <a:spcBef>
                <a:spcPts val="0"/>
              </a:spcBef>
              <a:spcAft>
                <a:spcPts val="0"/>
              </a:spcAft>
              <a:buSzPts val="5400"/>
              <a:buNone/>
              <a:defRPr sz="5400"/>
            </a:lvl3pPr>
            <a:lvl4pPr lvl="3" algn="ctr" rtl="0">
              <a:lnSpc>
                <a:spcPct val="100000"/>
              </a:lnSpc>
              <a:spcBef>
                <a:spcPts val="0"/>
              </a:spcBef>
              <a:spcAft>
                <a:spcPts val="0"/>
              </a:spcAft>
              <a:buSzPts val="5400"/>
              <a:buNone/>
              <a:defRPr sz="5400"/>
            </a:lvl4pPr>
            <a:lvl5pPr lvl="4" algn="ctr" rtl="0">
              <a:lnSpc>
                <a:spcPct val="100000"/>
              </a:lnSpc>
              <a:spcBef>
                <a:spcPts val="0"/>
              </a:spcBef>
              <a:spcAft>
                <a:spcPts val="0"/>
              </a:spcAft>
              <a:buSzPts val="5400"/>
              <a:buNone/>
              <a:defRPr sz="5400"/>
            </a:lvl5pPr>
            <a:lvl6pPr lvl="5" algn="ctr" rtl="0">
              <a:lnSpc>
                <a:spcPct val="100000"/>
              </a:lnSpc>
              <a:spcBef>
                <a:spcPts val="0"/>
              </a:spcBef>
              <a:spcAft>
                <a:spcPts val="0"/>
              </a:spcAft>
              <a:buSzPts val="5400"/>
              <a:buNone/>
              <a:defRPr sz="5400"/>
            </a:lvl6pPr>
            <a:lvl7pPr lvl="6" algn="ctr" rtl="0">
              <a:lnSpc>
                <a:spcPct val="100000"/>
              </a:lnSpc>
              <a:spcBef>
                <a:spcPts val="0"/>
              </a:spcBef>
              <a:spcAft>
                <a:spcPts val="0"/>
              </a:spcAft>
              <a:buSzPts val="5400"/>
              <a:buNone/>
              <a:defRPr sz="5400"/>
            </a:lvl7pPr>
            <a:lvl8pPr lvl="7" algn="ctr" rtl="0">
              <a:lnSpc>
                <a:spcPct val="100000"/>
              </a:lnSpc>
              <a:spcBef>
                <a:spcPts val="0"/>
              </a:spcBef>
              <a:spcAft>
                <a:spcPts val="0"/>
              </a:spcAft>
              <a:buSzPts val="5400"/>
              <a:buNone/>
              <a:defRPr sz="5400"/>
            </a:lvl8pPr>
            <a:lvl9pPr lvl="8" algn="ctr" rtl="0">
              <a:lnSpc>
                <a:spcPct val="100000"/>
              </a:lnSpc>
              <a:spcBef>
                <a:spcPts val="0"/>
              </a:spcBef>
              <a:spcAft>
                <a:spcPts val="0"/>
              </a:spcAft>
              <a:buSzPts val="5400"/>
              <a:buNone/>
              <a:defRPr sz="54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
  <p:cSld name="TITLE_1">
    <p:spTree>
      <p:nvGrpSpPr>
        <p:cNvPr id="1" name="Shape 59"/>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0"/>
        <p:cNvGrpSpPr/>
        <p:nvPr/>
      </p:nvGrpSpPr>
      <p:grpSpPr>
        <a:xfrm>
          <a:off x="0" y="0"/>
          <a:ext cx="0" cy="0"/>
          <a:chOff x="0" y="0"/>
          <a:chExt cx="0" cy="0"/>
        </a:xfrm>
      </p:grpSpPr>
      <p:sp>
        <p:nvSpPr>
          <p:cNvPr id="61" name="Google Shape;61;p16"/>
          <p:cNvSpPr txBox="1">
            <a:spLocks noGrp="1"/>
          </p:cNvSpPr>
          <p:nvPr>
            <p:ph type="title"/>
          </p:nvPr>
        </p:nvSpPr>
        <p:spPr>
          <a:xfrm>
            <a:off x="1164594" y="348707"/>
            <a:ext cx="7318500" cy="572700"/>
          </a:xfrm>
          <a:prstGeom prst="rect">
            <a:avLst/>
          </a:prstGeom>
          <a:noFill/>
          <a:ln>
            <a:noFill/>
          </a:ln>
        </p:spPr>
        <p:txBody>
          <a:bodyPr spcFirstLastPara="1" wrap="square" lIns="94750" tIns="94750" rIns="94750" bIns="94750" anchor="ctr" anchorCtr="0">
            <a:noAutofit/>
          </a:bodyPr>
          <a:lstStyle>
            <a:lvl1pPr lvl="0" algn="ctr" rtl="0">
              <a:lnSpc>
                <a:spcPct val="100000"/>
              </a:lnSpc>
              <a:spcBef>
                <a:spcPts val="0"/>
              </a:spcBef>
              <a:spcAft>
                <a:spcPts val="0"/>
              </a:spcAft>
              <a:buClr>
                <a:schemeClr val="dk1"/>
              </a:buClr>
              <a:buSzPts val="3300"/>
              <a:buNone/>
              <a:defRPr>
                <a:solidFill>
                  <a:schemeClr val="dk1"/>
                </a:solidFill>
              </a:defRPr>
            </a:lvl1pPr>
            <a:lvl2pPr lvl="1" algn="l" rtl="0">
              <a:lnSpc>
                <a:spcPct val="100000"/>
              </a:lnSpc>
              <a:spcBef>
                <a:spcPts val="0"/>
              </a:spcBef>
              <a:spcAft>
                <a:spcPts val="0"/>
              </a:spcAft>
              <a:buSzPts val="2900"/>
              <a:buNone/>
              <a:defRPr/>
            </a:lvl2pPr>
            <a:lvl3pPr lvl="2" algn="l" rtl="0">
              <a:lnSpc>
                <a:spcPct val="100000"/>
              </a:lnSpc>
              <a:spcBef>
                <a:spcPts val="0"/>
              </a:spcBef>
              <a:spcAft>
                <a:spcPts val="0"/>
              </a:spcAft>
              <a:buSzPts val="2900"/>
              <a:buNone/>
              <a:defRPr/>
            </a:lvl3pPr>
            <a:lvl4pPr lvl="3" algn="l" rtl="0">
              <a:lnSpc>
                <a:spcPct val="100000"/>
              </a:lnSpc>
              <a:spcBef>
                <a:spcPts val="0"/>
              </a:spcBef>
              <a:spcAft>
                <a:spcPts val="0"/>
              </a:spcAft>
              <a:buSzPts val="2900"/>
              <a:buNone/>
              <a:defRPr/>
            </a:lvl4pPr>
            <a:lvl5pPr lvl="4" algn="l" rtl="0">
              <a:lnSpc>
                <a:spcPct val="100000"/>
              </a:lnSpc>
              <a:spcBef>
                <a:spcPts val="0"/>
              </a:spcBef>
              <a:spcAft>
                <a:spcPts val="0"/>
              </a:spcAft>
              <a:buSzPts val="2900"/>
              <a:buNone/>
              <a:defRPr/>
            </a:lvl5pPr>
            <a:lvl6pPr lvl="5" algn="l" rtl="0">
              <a:lnSpc>
                <a:spcPct val="100000"/>
              </a:lnSpc>
              <a:spcBef>
                <a:spcPts val="0"/>
              </a:spcBef>
              <a:spcAft>
                <a:spcPts val="0"/>
              </a:spcAft>
              <a:buSzPts val="2900"/>
              <a:buNone/>
              <a:defRPr/>
            </a:lvl6pPr>
            <a:lvl7pPr lvl="6" algn="l" rtl="0">
              <a:lnSpc>
                <a:spcPct val="100000"/>
              </a:lnSpc>
              <a:spcBef>
                <a:spcPts val="0"/>
              </a:spcBef>
              <a:spcAft>
                <a:spcPts val="0"/>
              </a:spcAft>
              <a:buSzPts val="2900"/>
              <a:buNone/>
              <a:defRPr/>
            </a:lvl7pPr>
            <a:lvl8pPr lvl="7" algn="l" rtl="0">
              <a:lnSpc>
                <a:spcPct val="100000"/>
              </a:lnSpc>
              <a:spcBef>
                <a:spcPts val="0"/>
              </a:spcBef>
              <a:spcAft>
                <a:spcPts val="0"/>
              </a:spcAft>
              <a:buSzPts val="2900"/>
              <a:buNone/>
              <a:defRPr/>
            </a:lvl8pPr>
            <a:lvl9pPr lvl="8" algn="l" rtl="0">
              <a:lnSpc>
                <a:spcPct val="100000"/>
              </a:lnSpc>
              <a:spcBef>
                <a:spcPts val="0"/>
              </a:spcBef>
              <a:spcAft>
                <a:spcPts val="0"/>
              </a:spcAft>
              <a:buSzPts val="2900"/>
              <a:buNone/>
              <a:defRPr/>
            </a:lvl9pPr>
          </a:lstStyle>
          <a:p>
            <a:endParaRPr/>
          </a:p>
        </p:txBody>
      </p:sp>
      <p:sp>
        <p:nvSpPr>
          <p:cNvPr id="62" name="Google Shape;62;p16"/>
          <p:cNvSpPr txBox="1">
            <a:spLocks noGrp="1"/>
          </p:cNvSpPr>
          <p:nvPr>
            <p:ph type="body" idx="1"/>
          </p:nvPr>
        </p:nvSpPr>
        <p:spPr>
          <a:xfrm>
            <a:off x="720000" y="1152475"/>
            <a:ext cx="7704000" cy="523200"/>
          </a:xfrm>
          <a:prstGeom prst="rect">
            <a:avLst/>
          </a:prstGeom>
          <a:noFill/>
          <a:ln>
            <a:noFill/>
          </a:ln>
        </p:spPr>
        <p:txBody>
          <a:bodyPr spcFirstLastPara="1" wrap="square" lIns="94750" tIns="94750" rIns="94750" bIns="94750" anchor="t" anchorCtr="0">
            <a:noAutofit/>
          </a:bodyPr>
          <a:lstStyle>
            <a:lvl1pPr marL="457200" lvl="0" indent="-349250" algn="l" rtl="0">
              <a:lnSpc>
                <a:spcPct val="115000"/>
              </a:lnSpc>
              <a:spcBef>
                <a:spcPts val="0"/>
              </a:spcBef>
              <a:spcAft>
                <a:spcPts val="0"/>
              </a:spcAft>
              <a:buSzPts val="1900"/>
              <a:buAutoNum type="alphaUcPeriod"/>
              <a:defRPr sz="1600"/>
            </a:lvl1pPr>
            <a:lvl2pPr marL="914400" lvl="1" indent="-330200" algn="l" rtl="0">
              <a:lnSpc>
                <a:spcPct val="115000"/>
              </a:lnSpc>
              <a:spcBef>
                <a:spcPts val="0"/>
              </a:spcBef>
              <a:spcAft>
                <a:spcPts val="0"/>
              </a:spcAft>
              <a:buSzPts val="1600"/>
              <a:buAutoNum type="alphaLcPeriod"/>
              <a:defRPr sz="1600"/>
            </a:lvl2pPr>
            <a:lvl3pPr marL="1371600" lvl="2" indent="-330200" algn="l" rtl="0">
              <a:lnSpc>
                <a:spcPct val="115000"/>
              </a:lnSpc>
              <a:spcBef>
                <a:spcPts val="0"/>
              </a:spcBef>
              <a:spcAft>
                <a:spcPts val="0"/>
              </a:spcAft>
              <a:buSzPts val="1600"/>
              <a:buAutoNum type="romanLcPeriod"/>
              <a:defRPr sz="1600"/>
            </a:lvl3pPr>
            <a:lvl4pPr marL="1828800" lvl="3" indent="-330200" algn="l" rtl="0">
              <a:lnSpc>
                <a:spcPct val="115000"/>
              </a:lnSpc>
              <a:spcBef>
                <a:spcPts val="0"/>
              </a:spcBef>
              <a:spcAft>
                <a:spcPts val="0"/>
              </a:spcAft>
              <a:buSzPts val="1600"/>
              <a:buAutoNum type="arabicPeriod"/>
              <a:defRPr sz="1600"/>
            </a:lvl4pPr>
            <a:lvl5pPr marL="2286000" lvl="4" indent="-330200" algn="l" rtl="0">
              <a:lnSpc>
                <a:spcPct val="115000"/>
              </a:lnSpc>
              <a:spcBef>
                <a:spcPts val="0"/>
              </a:spcBef>
              <a:spcAft>
                <a:spcPts val="0"/>
              </a:spcAft>
              <a:buSzPts val="1600"/>
              <a:buAutoNum type="alphaLcPeriod"/>
              <a:defRPr sz="1600"/>
            </a:lvl5pPr>
            <a:lvl6pPr marL="2743200" lvl="5" indent="-330200" algn="l" rtl="0">
              <a:lnSpc>
                <a:spcPct val="115000"/>
              </a:lnSpc>
              <a:spcBef>
                <a:spcPts val="0"/>
              </a:spcBef>
              <a:spcAft>
                <a:spcPts val="0"/>
              </a:spcAft>
              <a:buSzPts val="1600"/>
              <a:buAutoNum type="romanLcPeriod"/>
              <a:defRPr sz="1600"/>
            </a:lvl6pPr>
            <a:lvl7pPr marL="3200400" lvl="6" indent="-330200" algn="l" rtl="0">
              <a:lnSpc>
                <a:spcPct val="115000"/>
              </a:lnSpc>
              <a:spcBef>
                <a:spcPts val="0"/>
              </a:spcBef>
              <a:spcAft>
                <a:spcPts val="0"/>
              </a:spcAft>
              <a:buSzPts val="1600"/>
              <a:buAutoNum type="arabicPeriod"/>
              <a:defRPr sz="1600"/>
            </a:lvl7pPr>
            <a:lvl8pPr marL="3657600" lvl="7" indent="-330200" algn="l" rtl="0">
              <a:lnSpc>
                <a:spcPct val="115000"/>
              </a:lnSpc>
              <a:spcBef>
                <a:spcPts val="0"/>
              </a:spcBef>
              <a:spcAft>
                <a:spcPts val="0"/>
              </a:spcAft>
              <a:buSzPts val="1600"/>
              <a:buAutoNum type="alphaLcPeriod"/>
              <a:defRPr sz="1600"/>
            </a:lvl8pPr>
            <a:lvl9pPr marL="4114800" lvl="8" indent="-330200" algn="l" rtl="0">
              <a:lnSpc>
                <a:spcPct val="115000"/>
              </a:lnSpc>
              <a:spcBef>
                <a:spcPts val="0"/>
              </a:spcBef>
              <a:spcAft>
                <a:spcPts val="0"/>
              </a:spcAft>
              <a:buSzPts val="1600"/>
              <a:buAutoNum type="romanLcPeriod"/>
              <a:defRPr sz="1600"/>
            </a:lvl9pPr>
          </a:lstStyle>
          <a:p>
            <a:endParaRPr/>
          </a:p>
        </p:txBody>
      </p:sp>
      <p:pic>
        <p:nvPicPr>
          <p:cNvPr id="63" name="Google Shape;63;p16"/>
          <p:cNvPicPr preferRelativeResize="0"/>
          <p:nvPr/>
        </p:nvPicPr>
        <p:blipFill rotWithShape="1">
          <a:blip r:embed="rId2">
            <a:alphaModFix/>
          </a:blip>
          <a:srcRect l="2722" r="2732"/>
          <a:stretch/>
        </p:blipFill>
        <p:spPr>
          <a:xfrm>
            <a:off x="7793391" y="4680348"/>
            <a:ext cx="979743" cy="231228"/>
          </a:xfrm>
          <a:prstGeom prst="rect">
            <a:avLst/>
          </a:prstGeom>
          <a:noFill/>
          <a:ln>
            <a:noFill/>
          </a:ln>
        </p:spPr>
      </p:pic>
      <p:pic>
        <p:nvPicPr>
          <p:cNvPr id="64" name="Google Shape;64;p16"/>
          <p:cNvPicPr preferRelativeResize="0"/>
          <p:nvPr/>
        </p:nvPicPr>
        <p:blipFill rotWithShape="1">
          <a:blip r:embed="rId3">
            <a:alphaModFix/>
          </a:blip>
          <a:srcRect t="2380" b="2380"/>
          <a:stretch/>
        </p:blipFill>
        <p:spPr>
          <a:xfrm>
            <a:off x="371148" y="299250"/>
            <a:ext cx="601213" cy="572599"/>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esson title uneven">
  <p:cSld name="CUSTOM_11">
    <p:spTree>
      <p:nvGrpSpPr>
        <p:cNvPr id="1" name="Shape 65"/>
        <p:cNvGrpSpPr/>
        <p:nvPr/>
      </p:nvGrpSpPr>
      <p:grpSpPr>
        <a:xfrm>
          <a:off x="0" y="0"/>
          <a:ext cx="0" cy="0"/>
          <a:chOff x="0" y="0"/>
          <a:chExt cx="0" cy="0"/>
        </a:xfrm>
      </p:grpSpPr>
      <p:sp>
        <p:nvSpPr>
          <p:cNvPr id="66" name="Google Shape;66;p17"/>
          <p:cNvSpPr/>
          <p:nvPr/>
        </p:nvSpPr>
        <p:spPr>
          <a:xfrm>
            <a:off x="0" y="-3675"/>
            <a:ext cx="3862500" cy="5143500"/>
          </a:xfrm>
          <a:prstGeom prst="rect">
            <a:avLst/>
          </a:prstGeom>
          <a:solidFill>
            <a:schemeClr val="dk1"/>
          </a:solidFill>
          <a:ln>
            <a:noFill/>
          </a:ln>
        </p:spPr>
        <p:txBody>
          <a:bodyPr spcFirstLastPara="1" wrap="square" lIns="94750" tIns="94750" rIns="94750" bIns="9475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7" name="Google Shape;67;p17"/>
          <p:cNvSpPr/>
          <p:nvPr/>
        </p:nvSpPr>
        <p:spPr>
          <a:xfrm>
            <a:off x="3856000" y="-3675"/>
            <a:ext cx="5287800" cy="5143500"/>
          </a:xfrm>
          <a:prstGeom prst="rect">
            <a:avLst/>
          </a:prstGeom>
          <a:solidFill>
            <a:schemeClr val="lt1"/>
          </a:solidFill>
          <a:ln>
            <a:noFill/>
          </a:ln>
        </p:spPr>
        <p:txBody>
          <a:bodyPr spcFirstLastPara="1" wrap="square" lIns="94750" tIns="94750" rIns="94750" bIns="9475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8" name="Google Shape;68;p17"/>
          <p:cNvSpPr txBox="1">
            <a:spLocks noGrp="1"/>
          </p:cNvSpPr>
          <p:nvPr>
            <p:ph type="title"/>
          </p:nvPr>
        </p:nvSpPr>
        <p:spPr>
          <a:xfrm>
            <a:off x="720000" y="2231275"/>
            <a:ext cx="2877300" cy="1121700"/>
          </a:xfrm>
          <a:prstGeom prst="rect">
            <a:avLst/>
          </a:prstGeom>
          <a:noFill/>
          <a:ln>
            <a:noFill/>
          </a:ln>
        </p:spPr>
        <p:txBody>
          <a:bodyPr spcFirstLastPara="1" wrap="square" lIns="94750" tIns="94750" rIns="94750" bIns="94750" anchor="ctr" anchorCtr="0">
            <a:noAutofit/>
          </a:bodyPr>
          <a:lstStyle>
            <a:lvl1pPr lvl="0" algn="l" rtl="0">
              <a:lnSpc>
                <a:spcPct val="100000"/>
              </a:lnSpc>
              <a:spcBef>
                <a:spcPts val="0"/>
              </a:spcBef>
              <a:spcAft>
                <a:spcPts val="0"/>
              </a:spcAft>
              <a:buSzPts val="3700"/>
              <a:buNone/>
              <a:defRPr sz="4500">
                <a:solidFill>
                  <a:schemeClr val="accent2"/>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69" name="Google Shape;69;p17"/>
          <p:cNvSpPr txBox="1">
            <a:spLocks noGrp="1"/>
          </p:cNvSpPr>
          <p:nvPr>
            <p:ph type="title" idx="2"/>
          </p:nvPr>
        </p:nvSpPr>
        <p:spPr>
          <a:xfrm>
            <a:off x="936900" y="1001848"/>
            <a:ext cx="1221900" cy="841800"/>
          </a:xfrm>
          <a:prstGeom prst="rect">
            <a:avLst/>
          </a:prstGeom>
          <a:noFill/>
          <a:ln>
            <a:noFill/>
          </a:ln>
        </p:spPr>
        <p:txBody>
          <a:bodyPr spcFirstLastPara="1" wrap="square" lIns="94750" tIns="94750" rIns="94750" bIns="94750" anchor="ctr" anchorCtr="0">
            <a:noAutofit/>
          </a:bodyPr>
          <a:lstStyle>
            <a:lvl1pPr lvl="0" algn="ctr" rtl="0">
              <a:lnSpc>
                <a:spcPct val="100000"/>
              </a:lnSpc>
              <a:spcBef>
                <a:spcPts val="0"/>
              </a:spcBef>
              <a:spcAft>
                <a:spcPts val="0"/>
              </a:spcAft>
              <a:buSzPts val="6200"/>
              <a:buNone/>
              <a:defRPr sz="6200">
                <a:solidFill>
                  <a:schemeClr val="accent2"/>
                </a:solidFill>
              </a:defRPr>
            </a:lvl1pPr>
            <a:lvl2pPr lvl="1" algn="ctr" rtl="0">
              <a:lnSpc>
                <a:spcPct val="100000"/>
              </a:lnSpc>
              <a:spcBef>
                <a:spcPts val="0"/>
              </a:spcBef>
              <a:spcAft>
                <a:spcPts val="0"/>
              </a:spcAft>
              <a:buSzPts val="6200"/>
              <a:buNone/>
              <a:defRPr sz="6200"/>
            </a:lvl2pPr>
            <a:lvl3pPr lvl="2" algn="ctr" rtl="0">
              <a:lnSpc>
                <a:spcPct val="100000"/>
              </a:lnSpc>
              <a:spcBef>
                <a:spcPts val="0"/>
              </a:spcBef>
              <a:spcAft>
                <a:spcPts val="0"/>
              </a:spcAft>
              <a:buSzPts val="6200"/>
              <a:buNone/>
              <a:defRPr sz="6200"/>
            </a:lvl3pPr>
            <a:lvl4pPr lvl="3" algn="ctr" rtl="0">
              <a:lnSpc>
                <a:spcPct val="100000"/>
              </a:lnSpc>
              <a:spcBef>
                <a:spcPts val="0"/>
              </a:spcBef>
              <a:spcAft>
                <a:spcPts val="0"/>
              </a:spcAft>
              <a:buSzPts val="6200"/>
              <a:buNone/>
              <a:defRPr sz="6200"/>
            </a:lvl4pPr>
            <a:lvl5pPr lvl="4" algn="ctr" rtl="0">
              <a:lnSpc>
                <a:spcPct val="100000"/>
              </a:lnSpc>
              <a:spcBef>
                <a:spcPts val="0"/>
              </a:spcBef>
              <a:spcAft>
                <a:spcPts val="0"/>
              </a:spcAft>
              <a:buSzPts val="6200"/>
              <a:buNone/>
              <a:defRPr sz="6200"/>
            </a:lvl5pPr>
            <a:lvl6pPr lvl="5" algn="ctr" rtl="0">
              <a:lnSpc>
                <a:spcPct val="100000"/>
              </a:lnSpc>
              <a:spcBef>
                <a:spcPts val="0"/>
              </a:spcBef>
              <a:spcAft>
                <a:spcPts val="0"/>
              </a:spcAft>
              <a:buSzPts val="6200"/>
              <a:buNone/>
              <a:defRPr sz="6200"/>
            </a:lvl6pPr>
            <a:lvl7pPr lvl="6" algn="ctr" rtl="0">
              <a:lnSpc>
                <a:spcPct val="100000"/>
              </a:lnSpc>
              <a:spcBef>
                <a:spcPts val="0"/>
              </a:spcBef>
              <a:spcAft>
                <a:spcPts val="0"/>
              </a:spcAft>
              <a:buSzPts val="6200"/>
              <a:buNone/>
              <a:defRPr sz="6200"/>
            </a:lvl7pPr>
            <a:lvl8pPr lvl="7" algn="ctr" rtl="0">
              <a:lnSpc>
                <a:spcPct val="100000"/>
              </a:lnSpc>
              <a:spcBef>
                <a:spcPts val="0"/>
              </a:spcBef>
              <a:spcAft>
                <a:spcPts val="0"/>
              </a:spcAft>
              <a:buSzPts val="6200"/>
              <a:buNone/>
              <a:defRPr sz="6200"/>
            </a:lvl8pPr>
            <a:lvl9pPr lvl="8" algn="ctr" rtl="0">
              <a:lnSpc>
                <a:spcPct val="100000"/>
              </a:lnSpc>
              <a:spcBef>
                <a:spcPts val="0"/>
              </a:spcBef>
              <a:spcAft>
                <a:spcPts val="0"/>
              </a:spcAft>
              <a:buSzPts val="6200"/>
              <a:buNone/>
              <a:defRPr sz="6200"/>
            </a:lvl9pPr>
          </a:lstStyle>
          <a:p>
            <a:endParaRPr/>
          </a:p>
        </p:txBody>
      </p:sp>
      <p:sp>
        <p:nvSpPr>
          <p:cNvPr id="70" name="Google Shape;70;p17"/>
          <p:cNvSpPr txBox="1">
            <a:spLocks noGrp="1"/>
          </p:cNvSpPr>
          <p:nvPr>
            <p:ph type="subTitle" idx="1"/>
          </p:nvPr>
        </p:nvSpPr>
        <p:spPr>
          <a:xfrm>
            <a:off x="720000" y="3870350"/>
            <a:ext cx="2605500" cy="604200"/>
          </a:xfrm>
          <a:prstGeom prst="rect">
            <a:avLst/>
          </a:prstGeom>
          <a:noFill/>
          <a:ln>
            <a:noFill/>
          </a:ln>
        </p:spPr>
        <p:txBody>
          <a:bodyPr spcFirstLastPara="1" wrap="square" lIns="94750" tIns="94750" rIns="94750" bIns="94750" anchor="ctr" anchorCtr="0">
            <a:noAutofit/>
          </a:bodyPr>
          <a:lstStyle>
            <a:lvl1pPr lvl="0" algn="l" rtl="0">
              <a:lnSpc>
                <a:spcPct val="150000"/>
              </a:lnSpc>
              <a:spcBef>
                <a:spcPts val="0"/>
              </a:spcBef>
              <a:spcAft>
                <a:spcPts val="0"/>
              </a:spcAft>
              <a:buSzPts val="1500"/>
              <a:buNone/>
              <a:defRPr sz="1600">
                <a:solidFill>
                  <a:schemeClr val="accent2"/>
                </a:solidFill>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pic>
        <p:nvPicPr>
          <p:cNvPr id="71" name="Google Shape;71;p17"/>
          <p:cNvPicPr preferRelativeResize="0"/>
          <p:nvPr/>
        </p:nvPicPr>
        <p:blipFill rotWithShape="1">
          <a:blip r:embed="rId2">
            <a:alphaModFix/>
          </a:blip>
          <a:srcRect t="2380" b="2380"/>
          <a:stretch/>
        </p:blipFill>
        <p:spPr>
          <a:xfrm>
            <a:off x="371148" y="299250"/>
            <a:ext cx="601213" cy="572599"/>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pic>
        <p:nvPicPr>
          <p:cNvPr id="72" name="Google Shape;72;p17"/>
          <p:cNvPicPr preferRelativeResize="0"/>
          <p:nvPr/>
        </p:nvPicPr>
        <p:blipFill rotWithShape="1">
          <a:blip r:embed="rId2">
            <a:alphaModFix/>
          </a:blip>
          <a:srcRect t="2380" b="2380"/>
          <a:stretch/>
        </p:blipFill>
        <p:spPr>
          <a:xfrm>
            <a:off x="371148" y="299250"/>
            <a:ext cx="601213" cy="572599"/>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pic>
        <p:nvPicPr>
          <p:cNvPr id="73" name="Google Shape;73;p17"/>
          <p:cNvPicPr preferRelativeResize="0"/>
          <p:nvPr/>
        </p:nvPicPr>
        <p:blipFill rotWithShape="1">
          <a:blip r:embed="rId3">
            <a:alphaModFix/>
          </a:blip>
          <a:srcRect l="2722" r="2732"/>
          <a:stretch/>
        </p:blipFill>
        <p:spPr>
          <a:xfrm>
            <a:off x="7793391" y="4680348"/>
            <a:ext cx="979743" cy="23122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Lesson title even">
  <p:cSld name="CUSTOM_11_1">
    <p:spTree>
      <p:nvGrpSpPr>
        <p:cNvPr id="1" name="Shape 74"/>
        <p:cNvGrpSpPr/>
        <p:nvPr/>
      </p:nvGrpSpPr>
      <p:grpSpPr>
        <a:xfrm>
          <a:off x="0" y="0"/>
          <a:ext cx="0" cy="0"/>
          <a:chOff x="0" y="0"/>
          <a:chExt cx="0" cy="0"/>
        </a:xfrm>
      </p:grpSpPr>
      <p:sp>
        <p:nvSpPr>
          <p:cNvPr id="75" name="Google Shape;75;p18"/>
          <p:cNvSpPr/>
          <p:nvPr/>
        </p:nvSpPr>
        <p:spPr>
          <a:xfrm>
            <a:off x="0" y="-3675"/>
            <a:ext cx="3862500" cy="5143500"/>
          </a:xfrm>
          <a:prstGeom prst="rect">
            <a:avLst/>
          </a:prstGeom>
          <a:solidFill>
            <a:schemeClr val="dk1"/>
          </a:solidFill>
          <a:ln>
            <a:noFill/>
          </a:ln>
        </p:spPr>
        <p:txBody>
          <a:bodyPr spcFirstLastPara="1" wrap="square" lIns="94750" tIns="94750" rIns="94750" bIns="9475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6" name="Google Shape;76;p18"/>
          <p:cNvSpPr txBox="1">
            <a:spLocks noGrp="1"/>
          </p:cNvSpPr>
          <p:nvPr>
            <p:ph type="title"/>
          </p:nvPr>
        </p:nvSpPr>
        <p:spPr>
          <a:xfrm>
            <a:off x="720000" y="2231275"/>
            <a:ext cx="2877300" cy="1121700"/>
          </a:xfrm>
          <a:prstGeom prst="rect">
            <a:avLst/>
          </a:prstGeom>
          <a:noFill/>
          <a:ln>
            <a:noFill/>
          </a:ln>
        </p:spPr>
        <p:txBody>
          <a:bodyPr spcFirstLastPara="1" wrap="square" lIns="94750" tIns="94750" rIns="94750" bIns="94750" anchor="ctr" anchorCtr="0">
            <a:noAutofit/>
          </a:bodyPr>
          <a:lstStyle>
            <a:lvl1pPr lvl="0" algn="l" rtl="0">
              <a:lnSpc>
                <a:spcPct val="100000"/>
              </a:lnSpc>
              <a:spcBef>
                <a:spcPts val="0"/>
              </a:spcBef>
              <a:spcAft>
                <a:spcPts val="0"/>
              </a:spcAft>
              <a:buSzPts val="3700"/>
              <a:buNone/>
              <a:defRPr sz="4500">
                <a:solidFill>
                  <a:schemeClr val="accent2"/>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7" name="Google Shape;77;p18"/>
          <p:cNvSpPr txBox="1">
            <a:spLocks noGrp="1"/>
          </p:cNvSpPr>
          <p:nvPr>
            <p:ph type="title" idx="2"/>
          </p:nvPr>
        </p:nvSpPr>
        <p:spPr>
          <a:xfrm>
            <a:off x="936900" y="1001848"/>
            <a:ext cx="1221900" cy="841800"/>
          </a:xfrm>
          <a:prstGeom prst="rect">
            <a:avLst/>
          </a:prstGeom>
          <a:noFill/>
          <a:ln>
            <a:noFill/>
          </a:ln>
        </p:spPr>
        <p:txBody>
          <a:bodyPr spcFirstLastPara="1" wrap="square" lIns="94750" tIns="94750" rIns="94750" bIns="94750" anchor="ctr" anchorCtr="0">
            <a:noAutofit/>
          </a:bodyPr>
          <a:lstStyle>
            <a:lvl1pPr lvl="0" algn="ctr" rtl="0">
              <a:lnSpc>
                <a:spcPct val="100000"/>
              </a:lnSpc>
              <a:spcBef>
                <a:spcPts val="0"/>
              </a:spcBef>
              <a:spcAft>
                <a:spcPts val="0"/>
              </a:spcAft>
              <a:buSzPts val="6200"/>
              <a:buNone/>
              <a:defRPr sz="6200">
                <a:solidFill>
                  <a:schemeClr val="accent2"/>
                </a:solidFill>
              </a:defRPr>
            </a:lvl1pPr>
            <a:lvl2pPr lvl="1" algn="ctr" rtl="0">
              <a:lnSpc>
                <a:spcPct val="100000"/>
              </a:lnSpc>
              <a:spcBef>
                <a:spcPts val="0"/>
              </a:spcBef>
              <a:spcAft>
                <a:spcPts val="0"/>
              </a:spcAft>
              <a:buSzPts val="6200"/>
              <a:buNone/>
              <a:defRPr sz="6200"/>
            </a:lvl2pPr>
            <a:lvl3pPr lvl="2" algn="ctr" rtl="0">
              <a:lnSpc>
                <a:spcPct val="100000"/>
              </a:lnSpc>
              <a:spcBef>
                <a:spcPts val="0"/>
              </a:spcBef>
              <a:spcAft>
                <a:spcPts val="0"/>
              </a:spcAft>
              <a:buSzPts val="6200"/>
              <a:buNone/>
              <a:defRPr sz="6200"/>
            </a:lvl3pPr>
            <a:lvl4pPr lvl="3" algn="ctr" rtl="0">
              <a:lnSpc>
                <a:spcPct val="100000"/>
              </a:lnSpc>
              <a:spcBef>
                <a:spcPts val="0"/>
              </a:spcBef>
              <a:spcAft>
                <a:spcPts val="0"/>
              </a:spcAft>
              <a:buSzPts val="6200"/>
              <a:buNone/>
              <a:defRPr sz="6200"/>
            </a:lvl4pPr>
            <a:lvl5pPr lvl="4" algn="ctr" rtl="0">
              <a:lnSpc>
                <a:spcPct val="100000"/>
              </a:lnSpc>
              <a:spcBef>
                <a:spcPts val="0"/>
              </a:spcBef>
              <a:spcAft>
                <a:spcPts val="0"/>
              </a:spcAft>
              <a:buSzPts val="6200"/>
              <a:buNone/>
              <a:defRPr sz="6200"/>
            </a:lvl5pPr>
            <a:lvl6pPr lvl="5" algn="ctr" rtl="0">
              <a:lnSpc>
                <a:spcPct val="100000"/>
              </a:lnSpc>
              <a:spcBef>
                <a:spcPts val="0"/>
              </a:spcBef>
              <a:spcAft>
                <a:spcPts val="0"/>
              </a:spcAft>
              <a:buSzPts val="6200"/>
              <a:buNone/>
              <a:defRPr sz="6200"/>
            </a:lvl6pPr>
            <a:lvl7pPr lvl="6" algn="ctr" rtl="0">
              <a:lnSpc>
                <a:spcPct val="100000"/>
              </a:lnSpc>
              <a:spcBef>
                <a:spcPts val="0"/>
              </a:spcBef>
              <a:spcAft>
                <a:spcPts val="0"/>
              </a:spcAft>
              <a:buSzPts val="6200"/>
              <a:buNone/>
              <a:defRPr sz="6200"/>
            </a:lvl7pPr>
            <a:lvl8pPr lvl="7" algn="ctr" rtl="0">
              <a:lnSpc>
                <a:spcPct val="100000"/>
              </a:lnSpc>
              <a:spcBef>
                <a:spcPts val="0"/>
              </a:spcBef>
              <a:spcAft>
                <a:spcPts val="0"/>
              </a:spcAft>
              <a:buSzPts val="6200"/>
              <a:buNone/>
              <a:defRPr sz="6200"/>
            </a:lvl8pPr>
            <a:lvl9pPr lvl="8" algn="ctr" rtl="0">
              <a:lnSpc>
                <a:spcPct val="100000"/>
              </a:lnSpc>
              <a:spcBef>
                <a:spcPts val="0"/>
              </a:spcBef>
              <a:spcAft>
                <a:spcPts val="0"/>
              </a:spcAft>
              <a:buSzPts val="6200"/>
              <a:buNone/>
              <a:defRPr sz="6200"/>
            </a:lvl9pPr>
          </a:lstStyle>
          <a:p>
            <a:endParaRPr/>
          </a:p>
        </p:txBody>
      </p:sp>
      <p:sp>
        <p:nvSpPr>
          <p:cNvPr id="78" name="Google Shape;78;p18"/>
          <p:cNvSpPr txBox="1">
            <a:spLocks noGrp="1"/>
          </p:cNvSpPr>
          <p:nvPr>
            <p:ph type="subTitle" idx="1"/>
          </p:nvPr>
        </p:nvSpPr>
        <p:spPr>
          <a:xfrm>
            <a:off x="720000" y="3870350"/>
            <a:ext cx="2605500" cy="604200"/>
          </a:xfrm>
          <a:prstGeom prst="rect">
            <a:avLst/>
          </a:prstGeom>
          <a:noFill/>
          <a:ln>
            <a:noFill/>
          </a:ln>
        </p:spPr>
        <p:txBody>
          <a:bodyPr spcFirstLastPara="1" wrap="square" lIns="94750" tIns="94750" rIns="94750" bIns="94750" anchor="ctr" anchorCtr="0">
            <a:noAutofit/>
          </a:bodyPr>
          <a:lstStyle>
            <a:lvl1pPr lvl="0" algn="l" rtl="0">
              <a:lnSpc>
                <a:spcPct val="150000"/>
              </a:lnSpc>
              <a:spcBef>
                <a:spcPts val="0"/>
              </a:spcBef>
              <a:spcAft>
                <a:spcPts val="0"/>
              </a:spcAft>
              <a:buSzPts val="1500"/>
              <a:buNone/>
              <a:defRPr sz="1600">
                <a:solidFill>
                  <a:schemeClr val="accent2"/>
                </a:solidFill>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pic>
        <p:nvPicPr>
          <p:cNvPr id="79" name="Google Shape;79;p18"/>
          <p:cNvPicPr preferRelativeResize="0"/>
          <p:nvPr/>
        </p:nvPicPr>
        <p:blipFill rotWithShape="1">
          <a:blip r:embed="rId2">
            <a:alphaModFix/>
          </a:blip>
          <a:srcRect t="2380" b="2380"/>
          <a:stretch/>
        </p:blipFill>
        <p:spPr>
          <a:xfrm>
            <a:off x="371148" y="299250"/>
            <a:ext cx="601213" cy="572599"/>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pic>
        <p:nvPicPr>
          <p:cNvPr id="80" name="Google Shape;80;p18"/>
          <p:cNvPicPr preferRelativeResize="0"/>
          <p:nvPr/>
        </p:nvPicPr>
        <p:blipFill rotWithShape="1">
          <a:blip r:embed="rId2">
            <a:alphaModFix/>
          </a:blip>
          <a:srcRect t="2380" b="2380"/>
          <a:stretch/>
        </p:blipFill>
        <p:spPr>
          <a:xfrm>
            <a:off x="371148" y="299250"/>
            <a:ext cx="601213" cy="572599"/>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pic>
        <p:nvPicPr>
          <p:cNvPr id="81" name="Google Shape;81;p18"/>
          <p:cNvPicPr preferRelativeResize="0"/>
          <p:nvPr/>
        </p:nvPicPr>
        <p:blipFill rotWithShape="1">
          <a:blip r:embed="rId3">
            <a:alphaModFix/>
          </a:blip>
          <a:srcRect l="2722" r="2732"/>
          <a:stretch/>
        </p:blipFill>
        <p:spPr>
          <a:xfrm>
            <a:off x="7793391" y="4680348"/>
            <a:ext cx="979743" cy="231228"/>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mp; body" type="titleOnly">
  <p:cSld name="TITLE_ONLY">
    <p:spTree>
      <p:nvGrpSpPr>
        <p:cNvPr id="1" name="Shape 82"/>
        <p:cNvGrpSpPr/>
        <p:nvPr/>
      </p:nvGrpSpPr>
      <p:grpSpPr>
        <a:xfrm>
          <a:off x="0" y="0"/>
          <a:ext cx="0" cy="0"/>
          <a:chOff x="0" y="0"/>
          <a:chExt cx="0" cy="0"/>
        </a:xfrm>
      </p:grpSpPr>
      <p:sp>
        <p:nvSpPr>
          <p:cNvPr id="83" name="Google Shape;83;p19"/>
          <p:cNvSpPr txBox="1">
            <a:spLocks noGrp="1"/>
          </p:cNvSpPr>
          <p:nvPr>
            <p:ph type="title"/>
          </p:nvPr>
        </p:nvSpPr>
        <p:spPr>
          <a:xfrm>
            <a:off x="1164594" y="316670"/>
            <a:ext cx="7259400" cy="572700"/>
          </a:xfrm>
          <a:prstGeom prst="rect">
            <a:avLst/>
          </a:prstGeom>
          <a:noFill/>
          <a:ln>
            <a:noFill/>
          </a:ln>
        </p:spPr>
        <p:txBody>
          <a:bodyPr spcFirstLastPara="1" wrap="square" lIns="94750" tIns="94750" rIns="94750" bIns="94750" anchor="ctr" anchorCtr="0">
            <a:noAutofit/>
          </a:bodyPr>
          <a:lstStyle>
            <a:lvl1pPr lvl="0" algn="l" rtl="0">
              <a:lnSpc>
                <a:spcPct val="100000"/>
              </a:lnSpc>
              <a:spcBef>
                <a:spcPts val="0"/>
              </a:spcBef>
              <a:spcAft>
                <a:spcPts val="0"/>
              </a:spcAft>
              <a:buSzPts val="3300"/>
              <a:buNone/>
              <a:defRPr/>
            </a:lvl1pPr>
            <a:lvl2pPr lvl="1" algn="l" rtl="0">
              <a:lnSpc>
                <a:spcPct val="100000"/>
              </a:lnSpc>
              <a:spcBef>
                <a:spcPts val="0"/>
              </a:spcBef>
              <a:spcAft>
                <a:spcPts val="0"/>
              </a:spcAft>
              <a:buSzPts val="2900"/>
              <a:buNone/>
              <a:defRPr/>
            </a:lvl2pPr>
            <a:lvl3pPr lvl="2" algn="l" rtl="0">
              <a:lnSpc>
                <a:spcPct val="100000"/>
              </a:lnSpc>
              <a:spcBef>
                <a:spcPts val="0"/>
              </a:spcBef>
              <a:spcAft>
                <a:spcPts val="0"/>
              </a:spcAft>
              <a:buSzPts val="2900"/>
              <a:buNone/>
              <a:defRPr/>
            </a:lvl3pPr>
            <a:lvl4pPr lvl="3" algn="l" rtl="0">
              <a:lnSpc>
                <a:spcPct val="100000"/>
              </a:lnSpc>
              <a:spcBef>
                <a:spcPts val="0"/>
              </a:spcBef>
              <a:spcAft>
                <a:spcPts val="0"/>
              </a:spcAft>
              <a:buSzPts val="2900"/>
              <a:buNone/>
              <a:defRPr/>
            </a:lvl4pPr>
            <a:lvl5pPr lvl="4" algn="l" rtl="0">
              <a:lnSpc>
                <a:spcPct val="100000"/>
              </a:lnSpc>
              <a:spcBef>
                <a:spcPts val="0"/>
              </a:spcBef>
              <a:spcAft>
                <a:spcPts val="0"/>
              </a:spcAft>
              <a:buSzPts val="2900"/>
              <a:buNone/>
              <a:defRPr/>
            </a:lvl5pPr>
            <a:lvl6pPr lvl="5" algn="l" rtl="0">
              <a:lnSpc>
                <a:spcPct val="100000"/>
              </a:lnSpc>
              <a:spcBef>
                <a:spcPts val="0"/>
              </a:spcBef>
              <a:spcAft>
                <a:spcPts val="0"/>
              </a:spcAft>
              <a:buSzPts val="2900"/>
              <a:buNone/>
              <a:defRPr/>
            </a:lvl6pPr>
            <a:lvl7pPr lvl="6" algn="l" rtl="0">
              <a:lnSpc>
                <a:spcPct val="100000"/>
              </a:lnSpc>
              <a:spcBef>
                <a:spcPts val="0"/>
              </a:spcBef>
              <a:spcAft>
                <a:spcPts val="0"/>
              </a:spcAft>
              <a:buSzPts val="2900"/>
              <a:buNone/>
              <a:defRPr/>
            </a:lvl7pPr>
            <a:lvl8pPr lvl="7" algn="l" rtl="0">
              <a:lnSpc>
                <a:spcPct val="100000"/>
              </a:lnSpc>
              <a:spcBef>
                <a:spcPts val="0"/>
              </a:spcBef>
              <a:spcAft>
                <a:spcPts val="0"/>
              </a:spcAft>
              <a:buSzPts val="2900"/>
              <a:buNone/>
              <a:defRPr/>
            </a:lvl8pPr>
            <a:lvl9pPr lvl="8" algn="l" rtl="0">
              <a:lnSpc>
                <a:spcPct val="100000"/>
              </a:lnSpc>
              <a:spcBef>
                <a:spcPts val="0"/>
              </a:spcBef>
              <a:spcAft>
                <a:spcPts val="0"/>
              </a:spcAft>
              <a:buSzPts val="2900"/>
              <a:buNone/>
              <a:defRPr/>
            </a:lvl9pPr>
          </a:lstStyle>
          <a:p>
            <a:endParaRPr/>
          </a:p>
        </p:txBody>
      </p:sp>
      <p:pic>
        <p:nvPicPr>
          <p:cNvPr id="84" name="Google Shape;84;p19"/>
          <p:cNvPicPr preferRelativeResize="0"/>
          <p:nvPr/>
        </p:nvPicPr>
        <p:blipFill rotWithShape="1">
          <a:blip r:embed="rId2">
            <a:alphaModFix/>
          </a:blip>
          <a:srcRect t="2380" b="2380"/>
          <a:stretch/>
        </p:blipFill>
        <p:spPr>
          <a:xfrm>
            <a:off x="371148" y="299250"/>
            <a:ext cx="601213" cy="572599"/>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sp>
        <p:nvSpPr>
          <p:cNvPr id="85" name="Google Shape;85;p19"/>
          <p:cNvSpPr txBox="1">
            <a:spLocks noGrp="1"/>
          </p:cNvSpPr>
          <p:nvPr>
            <p:ph type="subTitle" idx="1"/>
          </p:nvPr>
        </p:nvSpPr>
        <p:spPr>
          <a:xfrm>
            <a:off x="1317050" y="1106625"/>
            <a:ext cx="6692400" cy="2559600"/>
          </a:xfrm>
          <a:prstGeom prst="rect">
            <a:avLst/>
          </a:prstGeom>
          <a:noFill/>
          <a:ln>
            <a:noFill/>
          </a:ln>
        </p:spPr>
        <p:txBody>
          <a:bodyPr spcFirstLastPara="1" wrap="square" lIns="94750" tIns="94750" rIns="94750" bIns="94750" anchor="t" anchorCtr="0">
            <a:noAutofit/>
          </a:bodyPr>
          <a:lstStyle>
            <a:lvl1pPr lvl="0" algn="l" rtl="0">
              <a:lnSpc>
                <a:spcPct val="100000"/>
              </a:lnSpc>
              <a:spcBef>
                <a:spcPts val="0"/>
              </a:spcBef>
              <a:spcAft>
                <a:spcPts val="0"/>
              </a:spcAft>
              <a:buSzPts val="1500"/>
              <a:buNone/>
              <a:defRPr sz="1600"/>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pic>
        <p:nvPicPr>
          <p:cNvPr id="86" name="Google Shape;86;p19"/>
          <p:cNvPicPr preferRelativeResize="0"/>
          <p:nvPr/>
        </p:nvPicPr>
        <p:blipFill rotWithShape="1">
          <a:blip r:embed="rId3">
            <a:alphaModFix/>
          </a:blip>
          <a:srcRect l="2722" r="2732"/>
          <a:stretch/>
        </p:blipFill>
        <p:spPr>
          <a:xfrm>
            <a:off x="7793391" y="4680348"/>
            <a:ext cx="979743" cy="23122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mp; body">
  <p:cSld name="CUSTOM_7_1">
    <p:bg>
      <p:bgPr>
        <a:solidFill>
          <a:schemeClr val="lt1"/>
        </a:solidFill>
        <a:effectLst/>
      </p:bgPr>
    </p:bg>
    <p:spTree>
      <p:nvGrpSpPr>
        <p:cNvPr id="1" name="Shape 87"/>
        <p:cNvGrpSpPr/>
        <p:nvPr/>
      </p:nvGrpSpPr>
      <p:grpSpPr>
        <a:xfrm>
          <a:off x="0" y="0"/>
          <a:ext cx="0" cy="0"/>
          <a:chOff x="0" y="0"/>
          <a:chExt cx="0" cy="0"/>
        </a:xfrm>
      </p:grpSpPr>
      <p:pic>
        <p:nvPicPr>
          <p:cNvPr id="88" name="Google Shape;88;p20"/>
          <p:cNvPicPr preferRelativeResize="0"/>
          <p:nvPr/>
        </p:nvPicPr>
        <p:blipFill rotWithShape="1">
          <a:blip r:embed="rId2">
            <a:alphaModFix/>
          </a:blip>
          <a:srcRect t="2380" b="2380"/>
          <a:stretch/>
        </p:blipFill>
        <p:spPr>
          <a:xfrm>
            <a:off x="371148" y="299250"/>
            <a:ext cx="601213" cy="572599"/>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sp>
        <p:nvSpPr>
          <p:cNvPr id="89" name="Google Shape;89;p20"/>
          <p:cNvSpPr txBox="1">
            <a:spLocks noGrp="1"/>
          </p:cNvSpPr>
          <p:nvPr>
            <p:ph type="subTitle" idx="1"/>
          </p:nvPr>
        </p:nvSpPr>
        <p:spPr>
          <a:xfrm>
            <a:off x="1317050" y="1106625"/>
            <a:ext cx="6692400" cy="2559600"/>
          </a:xfrm>
          <a:prstGeom prst="rect">
            <a:avLst/>
          </a:prstGeom>
          <a:noFill/>
          <a:ln>
            <a:noFill/>
          </a:ln>
        </p:spPr>
        <p:txBody>
          <a:bodyPr spcFirstLastPara="1" wrap="square" lIns="94750" tIns="94750" rIns="94750" bIns="94750" anchor="t" anchorCtr="0">
            <a:noAutofit/>
          </a:bodyPr>
          <a:lstStyle>
            <a:lvl1pPr lvl="0" algn="l" rtl="0">
              <a:lnSpc>
                <a:spcPct val="115000"/>
              </a:lnSpc>
              <a:spcBef>
                <a:spcPts val="0"/>
              </a:spcBef>
              <a:spcAft>
                <a:spcPts val="0"/>
              </a:spcAft>
              <a:buSzPts val="1500"/>
              <a:buNone/>
              <a:defRPr sz="1600"/>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pic>
        <p:nvPicPr>
          <p:cNvPr id="90" name="Google Shape;90;p20"/>
          <p:cNvPicPr preferRelativeResize="0"/>
          <p:nvPr/>
        </p:nvPicPr>
        <p:blipFill rotWithShape="1">
          <a:blip r:embed="rId3">
            <a:alphaModFix/>
          </a:blip>
          <a:srcRect l="2722" r="2732"/>
          <a:stretch/>
        </p:blipFill>
        <p:spPr>
          <a:xfrm>
            <a:off x="7793391" y="4680348"/>
            <a:ext cx="979743" cy="231228"/>
          </a:xfrm>
          <a:prstGeom prst="rect">
            <a:avLst/>
          </a:prstGeom>
          <a:noFill/>
          <a:ln>
            <a:noFill/>
          </a:ln>
        </p:spPr>
      </p:pic>
      <p:sp>
        <p:nvSpPr>
          <p:cNvPr id="91" name="Google Shape;91;p20"/>
          <p:cNvSpPr txBox="1">
            <a:spLocks noGrp="1"/>
          </p:cNvSpPr>
          <p:nvPr>
            <p:ph type="title"/>
          </p:nvPr>
        </p:nvSpPr>
        <p:spPr>
          <a:xfrm>
            <a:off x="1180675" y="318900"/>
            <a:ext cx="7347600" cy="572700"/>
          </a:xfrm>
          <a:prstGeom prst="rect">
            <a:avLst/>
          </a:prstGeom>
          <a:noFill/>
          <a:ln>
            <a:noFill/>
          </a:ln>
        </p:spPr>
        <p:txBody>
          <a:bodyPr spcFirstLastPara="1" wrap="square" lIns="94750" tIns="94750" rIns="94750" bIns="94750" anchor="ctr" anchorCtr="0">
            <a:spAutoFit/>
          </a:bodyPr>
          <a:lstStyle>
            <a:lvl1pPr lvl="0" algn="ctr" rtl="0">
              <a:lnSpc>
                <a:spcPct val="100000"/>
              </a:lnSpc>
              <a:spcBef>
                <a:spcPts val="0"/>
              </a:spcBef>
              <a:spcAft>
                <a:spcPts val="0"/>
              </a:spcAft>
              <a:buClr>
                <a:srgbClr val="445D73"/>
              </a:buClr>
              <a:buSzPts val="3300"/>
              <a:buNone/>
              <a:defRPr>
                <a:solidFill>
                  <a:srgbClr val="445D73"/>
                </a:solidFill>
              </a:defRPr>
            </a:lvl1pPr>
            <a:lvl2pPr lvl="1" algn="ctr" rtl="0">
              <a:lnSpc>
                <a:spcPct val="100000"/>
              </a:lnSpc>
              <a:spcBef>
                <a:spcPts val="0"/>
              </a:spcBef>
              <a:spcAft>
                <a:spcPts val="0"/>
              </a:spcAft>
              <a:buSzPts val="2900"/>
              <a:buNone/>
              <a:defRPr/>
            </a:lvl2pPr>
            <a:lvl3pPr lvl="2" algn="ctr" rtl="0">
              <a:lnSpc>
                <a:spcPct val="100000"/>
              </a:lnSpc>
              <a:spcBef>
                <a:spcPts val="0"/>
              </a:spcBef>
              <a:spcAft>
                <a:spcPts val="0"/>
              </a:spcAft>
              <a:buSzPts val="2900"/>
              <a:buNone/>
              <a:defRPr/>
            </a:lvl3pPr>
            <a:lvl4pPr lvl="3" algn="ctr" rtl="0">
              <a:lnSpc>
                <a:spcPct val="100000"/>
              </a:lnSpc>
              <a:spcBef>
                <a:spcPts val="0"/>
              </a:spcBef>
              <a:spcAft>
                <a:spcPts val="0"/>
              </a:spcAft>
              <a:buSzPts val="2900"/>
              <a:buNone/>
              <a:defRPr/>
            </a:lvl4pPr>
            <a:lvl5pPr lvl="4" algn="ctr" rtl="0">
              <a:lnSpc>
                <a:spcPct val="100000"/>
              </a:lnSpc>
              <a:spcBef>
                <a:spcPts val="0"/>
              </a:spcBef>
              <a:spcAft>
                <a:spcPts val="0"/>
              </a:spcAft>
              <a:buSzPts val="2900"/>
              <a:buNone/>
              <a:defRPr/>
            </a:lvl5pPr>
            <a:lvl6pPr lvl="5" algn="ctr" rtl="0">
              <a:lnSpc>
                <a:spcPct val="100000"/>
              </a:lnSpc>
              <a:spcBef>
                <a:spcPts val="0"/>
              </a:spcBef>
              <a:spcAft>
                <a:spcPts val="0"/>
              </a:spcAft>
              <a:buSzPts val="2900"/>
              <a:buNone/>
              <a:defRPr/>
            </a:lvl6pPr>
            <a:lvl7pPr lvl="6" algn="ctr" rtl="0">
              <a:lnSpc>
                <a:spcPct val="100000"/>
              </a:lnSpc>
              <a:spcBef>
                <a:spcPts val="0"/>
              </a:spcBef>
              <a:spcAft>
                <a:spcPts val="0"/>
              </a:spcAft>
              <a:buSzPts val="2900"/>
              <a:buNone/>
              <a:defRPr/>
            </a:lvl7pPr>
            <a:lvl8pPr lvl="7" algn="ctr" rtl="0">
              <a:lnSpc>
                <a:spcPct val="100000"/>
              </a:lnSpc>
              <a:spcBef>
                <a:spcPts val="0"/>
              </a:spcBef>
              <a:spcAft>
                <a:spcPts val="0"/>
              </a:spcAft>
              <a:buSzPts val="2900"/>
              <a:buNone/>
              <a:defRPr/>
            </a:lvl8pPr>
            <a:lvl9pPr lvl="8" algn="ctr" rtl="0">
              <a:lnSpc>
                <a:spcPct val="100000"/>
              </a:lnSpc>
              <a:spcBef>
                <a:spcPts val="0"/>
              </a:spcBef>
              <a:spcAft>
                <a:spcPts val="0"/>
              </a:spcAft>
              <a:buSzPts val="29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2"/>
        <p:cNvGrpSpPr/>
        <p:nvPr/>
      </p:nvGrpSpPr>
      <p:grpSpPr>
        <a:xfrm>
          <a:off x="0" y="0"/>
          <a:ext cx="0" cy="0"/>
          <a:chOff x="0" y="0"/>
          <a:chExt cx="0" cy="0"/>
        </a:xfrm>
      </p:grpSpPr>
      <p:sp>
        <p:nvSpPr>
          <p:cNvPr id="93" name="Google Shape;93;p21"/>
          <p:cNvSpPr txBox="1">
            <a:spLocks noGrp="1"/>
          </p:cNvSpPr>
          <p:nvPr>
            <p:ph type="title"/>
          </p:nvPr>
        </p:nvSpPr>
        <p:spPr>
          <a:xfrm>
            <a:off x="4572000" y="993700"/>
            <a:ext cx="3847800" cy="969300"/>
          </a:xfrm>
          <a:prstGeom prst="rect">
            <a:avLst/>
          </a:prstGeom>
          <a:noFill/>
          <a:ln>
            <a:noFill/>
          </a:ln>
        </p:spPr>
        <p:txBody>
          <a:bodyPr spcFirstLastPara="1" wrap="square" lIns="94750" tIns="94750" rIns="94750" bIns="94750" anchor="ctr" anchorCtr="0">
            <a:noAutofit/>
          </a:bodyPr>
          <a:lstStyle>
            <a:lvl1pPr lvl="0" algn="l" rtl="0">
              <a:lnSpc>
                <a:spcPct val="100000"/>
              </a:lnSpc>
              <a:spcBef>
                <a:spcPts val="0"/>
              </a:spcBef>
              <a:spcAft>
                <a:spcPts val="0"/>
              </a:spcAft>
              <a:buSzPts val="3400"/>
              <a:buNone/>
              <a:defRPr sz="45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94" name="Google Shape;94;p21"/>
          <p:cNvSpPr txBox="1">
            <a:spLocks noGrp="1"/>
          </p:cNvSpPr>
          <p:nvPr>
            <p:ph type="subTitle" idx="1"/>
          </p:nvPr>
        </p:nvSpPr>
        <p:spPr>
          <a:xfrm>
            <a:off x="4572000" y="2001475"/>
            <a:ext cx="3847800" cy="1664700"/>
          </a:xfrm>
          <a:prstGeom prst="rect">
            <a:avLst/>
          </a:prstGeom>
          <a:noFill/>
          <a:ln>
            <a:noFill/>
          </a:ln>
        </p:spPr>
        <p:txBody>
          <a:bodyPr spcFirstLastPara="1" wrap="square" lIns="94750" tIns="94750" rIns="94750" bIns="94750" anchor="ctr" anchorCtr="0">
            <a:noAutofit/>
          </a:bodyPr>
          <a:lstStyle>
            <a:lvl1pPr lvl="0" algn="l" rtl="0">
              <a:lnSpc>
                <a:spcPct val="150000"/>
              </a:lnSpc>
              <a:spcBef>
                <a:spcPts val="0"/>
              </a:spcBef>
              <a:spcAft>
                <a:spcPts val="0"/>
              </a:spcAft>
              <a:buSzPts val="1500"/>
              <a:buNone/>
              <a:defRPr sz="1600"/>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pic>
        <p:nvPicPr>
          <p:cNvPr id="95" name="Google Shape;95;p21"/>
          <p:cNvPicPr preferRelativeResize="0"/>
          <p:nvPr/>
        </p:nvPicPr>
        <p:blipFill rotWithShape="1">
          <a:blip r:embed="rId2">
            <a:alphaModFix/>
          </a:blip>
          <a:srcRect t="2380" b="2380"/>
          <a:stretch/>
        </p:blipFill>
        <p:spPr>
          <a:xfrm>
            <a:off x="371148" y="299250"/>
            <a:ext cx="601213" cy="572599"/>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pic>
        <p:nvPicPr>
          <p:cNvPr id="96" name="Google Shape;96;p21"/>
          <p:cNvPicPr preferRelativeResize="0"/>
          <p:nvPr/>
        </p:nvPicPr>
        <p:blipFill rotWithShape="1">
          <a:blip r:embed="rId3">
            <a:alphaModFix/>
          </a:blip>
          <a:srcRect l="2722" r="2732"/>
          <a:stretch/>
        </p:blipFill>
        <p:spPr>
          <a:xfrm>
            <a:off x="7793391" y="4680348"/>
            <a:ext cx="979743" cy="23122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3600"/>
              <a:buChar char="●"/>
              <a:defRPr sz="3600"/>
            </a:lvl1pPr>
            <a:lvl2pPr lvl="1" algn="ctr">
              <a:spcBef>
                <a:spcPts val="0"/>
              </a:spcBef>
              <a:spcAft>
                <a:spcPts val="0"/>
              </a:spcAft>
              <a:buSzPts val="3600"/>
              <a:buChar char="○"/>
              <a:defRPr sz="3600"/>
            </a:lvl2pPr>
            <a:lvl3pPr lvl="2" algn="ctr">
              <a:spcBef>
                <a:spcPts val="0"/>
              </a:spcBef>
              <a:spcAft>
                <a:spcPts val="0"/>
              </a:spcAft>
              <a:buSzPts val="3600"/>
              <a:buChar char="■"/>
              <a:defRPr sz="3600"/>
            </a:lvl3pPr>
            <a:lvl4pPr lvl="3" algn="ctr">
              <a:spcBef>
                <a:spcPts val="0"/>
              </a:spcBef>
              <a:spcAft>
                <a:spcPts val="0"/>
              </a:spcAft>
              <a:buSzPts val="3600"/>
              <a:buChar char="●"/>
              <a:defRPr sz="3600"/>
            </a:lvl4pPr>
            <a:lvl5pPr lvl="4" algn="ctr">
              <a:spcBef>
                <a:spcPts val="0"/>
              </a:spcBef>
              <a:spcAft>
                <a:spcPts val="0"/>
              </a:spcAft>
              <a:buSzPts val="3600"/>
              <a:buChar char="○"/>
              <a:defRPr sz="3600"/>
            </a:lvl5pPr>
            <a:lvl6pPr lvl="5" algn="ctr">
              <a:spcBef>
                <a:spcPts val="0"/>
              </a:spcBef>
              <a:spcAft>
                <a:spcPts val="0"/>
              </a:spcAft>
              <a:buSzPts val="3600"/>
              <a:buChar char="■"/>
              <a:defRPr sz="3600"/>
            </a:lvl6pPr>
            <a:lvl7pPr lvl="6" algn="ctr">
              <a:spcBef>
                <a:spcPts val="0"/>
              </a:spcBef>
              <a:spcAft>
                <a:spcPts val="0"/>
              </a:spcAft>
              <a:buSzPts val="3600"/>
              <a:buChar char="●"/>
              <a:defRPr sz="3600"/>
            </a:lvl7pPr>
            <a:lvl8pPr lvl="7" algn="ctr">
              <a:spcBef>
                <a:spcPts val="0"/>
              </a:spcBef>
              <a:spcAft>
                <a:spcPts val="0"/>
              </a:spcAft>
              <a:buSzPts val="3600"/>
              <a:buChar char="○"/>
              <a:defRPr sz="3600"/>
            </a:lvl8pPr>
            <a:lvl9pPr lvl="8" algn="ctr">
              <a:spcBef>
                <a:spcPts val="0"/>
              </a:spcBef>
              <a:spcAft>
                <a:spcPts val="0"/>
              </a:spcAft>
              <a:buSzPts val="3600"/>
              <a:buChar char="■"/>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1"/>
        </a:solidFill>
        <a:effectLst/>
      </p:bgPr>
    </p:bg>
    <p:spTree>
      <p:nvGrpSpPr>
        <p:cNvPr id="1" name="Shape 97"/>
        <p:cNvGrpSpPr/>
        <p:nvPr/>
      </p:nvGrpSpPr>
      <p:grpSpPr>
        <a:xfrm>
          <a:off x="0" y="0"/>
          <a:ext cx="0" cy="0"/>
          <a:chOff x="0" y="0"/>
          <a:chExt cx="0" cy="0"/>
        </a:xfrm>
      </p:grpSpPr>
      <p:sp>
        <p:nvSpPr>
          <p:cNvPr id="98" name="Google Shape;98;p22"/>
          <p:cNvSpPr/>
          <p:nvPr/>
        </p:nvSpPr>
        <p:spPr>
          <a:xfrm>
            <a:off x="0" y="3713675"/>
            <a:ext cx="9144000" cy="1422600"/>
          </a:xfrm>
          <a:prstGeom prst="rect">
            <a:avLst/>
          </a:prstGeom>
          <a:solidFill>
            <a:schemeClr val="dk1"/>
          </a:solidFill>
          <a:ln>
            <a:noFill/>
          </a:ln>
        </p:spPr>
        <p:txBody>
          <a:bodyPr spcFirstLastPara="1" wrap="square" lIns="94750" tIns="94750" rIns="94750" bIns="9475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9" name="Google Shape;99;p22"/>
          <p:cNvSpPr txBox="1">
            <a:spLocks noGrp="1"/>
          </p:cNvSpPr>
          <p:nvPr>
            <p:ph type="title" hasCustomPrompt="1"/>
          </p:nvPr>
        </p:nvSpPr>
        <p:spPr>
          <a:xfrm>
            <a:off x="2211000" y="2202575"/>
            <a:ext cx="4722000" cy="1511100"/>
          </a:xfrm>
          <a:prstGeom prst="rect">
            <a:avLst/>
          </a:prstGeom>
          <a:noFill/>
          <a:ln>
            <a:noFill/>
          </a:ln>
        </p:spPr>
        <p:txBody>
          <a:bodyPr spcFirstLastPara="1" wrap="square" lIns="94750" tIns="94750" rIns="94750" bIns="94750" anchor="b" anchorCtr="0">
            <a:noAutofit/>
          </a:bodyPr>
          <a:lstStyle>
            <a:lvl1pPr lvl="0" algn="ctr" rtl="0">
              <a:lnSpc>
                <a:spcPct val="100000"/>
              </a:lnSpc>
              <a:spcBef>
                <a:spcPts val="0"/>
              </a:spcBef>
              <a:spcAft>
                <a:spcPts val="0"/>
              </a:spcAft>
              <a:buSzPts val="10000"/>
              <a:buNone/>
              <a:defRPr sz="7900"/>
            </a:lvl1pPr>
            <a:lvl2pPr lvl="1" algn="ctr" rtl="0">
              <a:lnSpc>
                <a:spcPct val="100000"/>
              </a:lnSpc>
              <a:spcBef>
                <a:spcPts val="0"/>
              </a:spcBef>
              <a:spcAft>
                <a:spcPts val="0"/>
              </a:spcAft>
              <a:buSzPts val="10000"/>
              <a:buNone/>
              <a:defRPr sz="10000"/>
            </a:lvl2pPr>
            <a:lvl3pPr lvl="2" algn="ctr" rtl="0">
              <a:lnSpc>
                <a:spcPct val="100000"/>
              </a:lnSpc>
              <a:spcBef>
                <a:spcPts val="0"/>
              </a:spcBef>
              <a:spcAft>
                <a:spcPts val="0"/>
              </a:spcAft>
              <a:buSzPts val="10000"/>
              <a:buNone/>
              <a:defRPr sz="10000"/>
            </a:lvl3pPr>
            <a:lvl4pPr lvl="3" algn="ctr" rtl="0">
              <a:lnSpc>
                <a:spcPct val="100000"/>
              </a:lnSpc>
              <a:spcBef>
                <a:spcPts val="0"/>
              </a:spcBef>
              <a:spcAft>
                <a:spcPts val="0"/>
              </a:spcAft>
              <a:buSzPts val="10000"/>
              <a:buNone/>
              <a:defRPr sz="10000"/>
            </a:lvl4pPr>
            <a:lvl5pPr lvl="4" algn="ctr" rtl="0">
              <a:lnSpc>
                <a:spcPct val="100000"/>
              </a:lnSpc>
              <a:spcBef>
                <a:spcPts val="0"/>
              </a:spcBef>
              <a:spcAft>
                <a:spcPts val="0"/>
              </a:spcAft>
              <a:buSzPts val="10000"/>
              <a:buNone/>
              <a:defRPr sz="10000"/>
            </a:lvl5pPr>
            <a:lvl6pPr lvl="5" algn="ctr" rtl="0">
              <a:lnSpc>
                <a:spcPct val="100000"/>
              </a:lnSpc>
              <a:spcBef>
                <a:spcPts val="0"/>
              </a:spcBef>
              <a:spcAft>
                <a:spcPts val="0"/>
              </a:spcAft>
              <a:buSzPts val="10000"/>
              <a:buNone/>
              <a:defRPr sz="10000"/>
            </a:lvl6pPr>
            <a:lvl7pPr lvl="6" algn="ctr" rtl="0">
              <a:lnSpc>
                <a:spcPct val="100000"/>
              </a:lnSpc>
              <a:spcBef>
                <a:spcPts val="0"/>
              </a:spcBef>
              <a:spcAft>
                <a:spcPts val="0"/>
              </a:spcAft>
              <a:buSzPts val="10000"/>
              <a:buNone/>
              <a:defRPr sz="10000"/>
            </a:lvl7pPr>
            <a:lvl8pPr lvl="7" algn="ctr" rtl="0">
              <a:lnSpc>
                <a:spcPct val="100000"/>
              </a:lnSpc>
              <a:spcBef>
                <a:spcPts val="0"/>
              </a:spcBef>
              <a:spcAft>
                <a:spcPts val="0"/>
              </a:spcAft>
              <a:buSzPts val="10000"/>
              <a:buNone/>
              <a:defRPr sz="10000"/>
            </a:lvl8pPr>
            <a:lvl9pPr lvl="8" algn="ctr" rtl="0">
              <a:lnSpc>
                <a:spcPct val="100000"/>
              </a:lnSpc>
              <a:spcBef>
                <a:spcPts val="0"/>
              </a:spcBef>
              <a:spcAft>
                <a:spcPts val="0"/>
              </a:spcAft>
              <a:buSzPts val="10000"/>
              <a:buNone/>
              <a:defRPr sz="10000"/>
            </a:lvl9pPr>
          </a:lstStyle>
          <a:p>
            <a:r>
              <a:t>xx%</a:t>
            </a:r>
          </a:p>
        </p:txBody>
      </p:sp>
      <p:sp>
        <p:nvSpPr>
          <p:cNvPr id="100" name="Google Shape;100;p22"/>
          <p:cNvSpPr txBox="1">
            <a:spLocks noGrp="1"/>
          </p:cNvSpPr>
          <p:nvPr>
            <p:ph type="subTitle" idx="1"/>
          </p:nvPr>
        </p:nvSpPr>
        <p:spPr>
          <a:xfrm>
            <a:off x="2211000" y="3956755"/>
            <a:ext cx="4722000" cy="515700"/>
          </a:xfrm>
          <a:prstGeom prst="rect">
            <a:avLst/>
          </a:prstGeom>
          <a:noFill/>
          <a:ln>
            <a:noFill/>
          </a:ln>
        </p:spPr>
        <p:txBody>
          <a:bodyPr spcFirstLastPara="1" wrap="square" lIns="94750" tIns="94750" rIns="94750" bIns="94750" anchor="ctr" anchorCtr="0">
            <a:noAutofit/>
          </a:bodyPr>
          <a:lstStyle>
            <a:lvl1pPr lvl="0" algn="ctr" rtl="0">
              <a:lnSpc>
                <a:spcPct val="100000"/>
              </a:lnSpc>
              <a:spcBef>
                <a:spcPts val="0"/>
              </a:spcBef>
              <a:spcAft>
                <a:spcPts val="0"/>
              </a:spcAft>
              <a:buSzPts val="1600"/>
              <a:buNone/>
              <a:defRPr sz="1900">
                <a:solidFill>
                  <a:schemeClr val="accent2"/>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101" name="Google Shape;101;p22"/>
          <p:cNvPicPr preferRelativeResize="0"/>
          <p:nvPr/>
        </p:nvPicPr>
        <p:blipFill rotWithShape="1">
          <a:blip r:embed="rId2">
            <a:alphaModFix/>
          </a:blip>
          <a:srcRect t="2380" b="2380"/>
          <a:stretch/>
        </p:blipFill>
        <p:spPr>
          <a:xfrm>
            <a:off x="371148" y="299250"/>
            <a:ext cx="601213" cy="572599"/>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pic>
        <p:nvPicPr>
          <p:cNvPr id="102" name="Google Shape;102;p22"/>
          <p:cNvPicPr preferRelativeResize="0"/>
          <p:nvPr/>
        </p:nvPicPr>
        <p:blipFill rotWithShape="1">
          <a:blip r:embed="rId3">
            <a:alphaModFix/>
          </a:blip>
          <a:srcRect l="2722" r="2732"/>
          <a:stretch/>
        </p:blipFill>
        <p:spPr>
          <a:xfrm>
            <a:off x="7793391" y="4680348"/>
            <a:ext cx="979743" cy="231228"/>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1">
  <p:cSld name="BIG_NUMBER_1">
    <p:bg>
      <p:bgPr>
        <a:noFill/>
        <a:effectLst/>
      </p:bgPr>
    </p:bg>
    <p:spTree>
      <p:nvGrpSpPr>
        <p:cNvPr id="1" name="Shape 103"/>
        <p:cNvGrpSpPr/>
        <p:nvPr/>
      </p:nvGrpSpPr>
      <p:grpSpPr>
        <a:xfrm>
          <a:off x="0" y="0"/>
          <a:ext cx="0" cy="0"/>
          <a:chOff x="0" y="0"/>
          <a:chExt cx="0" cy="0"/>
        </a:xfrm>
      </p:grpSpPr>
      <p:sp>
        <p:nvSpPr>
          <p:cNvPr id="104" name="Google Shape;104;p23"/>
          <p:cNvSpPr/>
          <p:nvPr/>
        </p:nvSpPr>
        <p:spPr>
          <a:xfrm>
            <a:off x="0" y="3713675"/>
            <a:ext cx="9144000" cy="1422600"/>
          </a:xfrm>
          <a:prstGeom prst="rect">
            <a:avLst/>
          </a:prstGeom>
          <a:solidFill>
            <a:schemeClr val="dk1"/>
          </a:solidFill>
          <a:ln>
            <a:noFill/>
          </a:ln>
        </p:spPr>
        <p:txBody>
          <a:bodyPr spcFirstLastPara="1" wrap="square" lIns="94750" tIns="94750" rIns="94750" bIns="9475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05" name="Google Shape;105;p23"/>
          <p:cNvSpPr txBox="1">
            <a:spLocks noGrp="1"/>
          </p:cNvSpPr>
          <p:nvPr>
            <p:ph type="title" hasCustomPrompt="1"/>
          </p:nvPr>
        </p:nvSpPr>
        <p:spPr>
          <a:xfrm>
            <a:off x="2211000" y="2202575"/>
            <a:ext cx="4722000" cy="1511100"/>
          </a:xfrm>
          <a:prstGeom prst="rect">
            <a:avLst/>
          </a:prstGeom>
          <a:noFill/>
          <a:ln>
            <a:noFill/>
          </a:ln>
        </p:spPr>
        <p:txBody>
          <a:bodyPr spcFirstLastPara="1" wrap="square" lIns="94750" tIns="94750" rIns="94750" bIns="94750" anchor="b" anchorCtr="0">
            <a:noAutofit/>
          </a:bodyPr>
          <a:lstStyle>
            <a:lvl1pPr lvl="0" algn="ctr" rtl="0">
              <a:lnSpc>
                <a:spcPct val="100000"/>
              </a:lnSpc>
              <a:spcBef>
                <a:spcPts val="0"/>
              </a:spcBef>
              <a:spcAft>
                <a:spcPts val="0"/>
              </a:spcAft>
              <a:buSzPts val="10000"/>
              <a:buNone/>
              <a:defRPr sz="7900"/>
            </a:lvl1pPr>
            <a:lvl2pPr lvl="1" algn="ctr" rtl="0">
              <a:lnSpc>
                <a:spcPct val="100000"/>
              </a:lnSpc>
              <a:spcBef>
                <a:spcPts val="0"/>
              </a:spcBef>
              <a:spcAft>
                <a:spcPts val="0"/>
              </a:spcAft>
              <a:buSzPts val="10000"/>
              <a:buNone/>
              <a:defRPr sz="10000"/>
            </a:lvl2pPr>
            <a:lvl3pPr lvl="2" algn="ctr" rtl="0">
              <a:lnSpc>
                <a:spcPct val="100000"/>
              </a:lnSpc>
              <a:spcBef>
                <a:spcPts val="0"/>
              </a:spcBef>
              <a:spcAft>
                <a:spcPts val="0"/>
              </a:spcAft>
              <a:buSzPts val="10000"/>
              <a:buNone/>
              <a:defRPr sz="10000"/>
            </a:lvl3pPr>
            <a:lvl4pPr lvl="3" algn="ctr" rtl="0">
              <a:lnSpc>
                <a:spcPct val="100000"/>
              </a:lnSpc>
              <a:spcBef>
                <a:spcPts val="0"/>
              </a:spcBef>
              <a:spcAft>
                <a:spcPts val="0"/>
              </a:spcAft>
              <a:buSzPts val="10000"/>
              <a:buNone/>
              <a:defRPr sz="10000"/>
            </a:lvl4pPr>
            <a:lvl5pPr lvl="4" algn="ctr" rtl="0">
              <a:lnSpc>
                <a:spcPct val="100000"/>
              </a:lnSpc>
              <a:spcBef>
                <a:spcPts val="0"/>
              </a:spcBef>
              <a:spcAft>
                <a:spcPts val="0"/>
              </a:spcAft>
              <a:buSzPts val="10000"/>
              <a:buNone/>
              <a:defRPr sz="10000"/>
            </a:lvl5pPr>
            <a:lvl6pPr lvl="5" algn="ctr" rtl="0">
              <a:lnSpc>
                <a:spcPct val="100000"/>
              </a:lnSpc>
              <a:spcBef>
                <a:spcPts val="0"/>
              </a:spcBef>
              <a:spcAft>
                <a:spcPts val="0"/>
              </a:spcAft>
              <a:buSzPts val="10000"/>
              <a:buNone/>
              <a:defRPr sz="10000"/>
            </a:lvl6pPr>
            <a:lvl7pPr lvl="6" algn="ctr" rtl="0">
              <a:lnSpc>
                <a:spcPct val="100000"/>
              </a:lnSpc>
              <a:spcBef>
                <a:spcPts val="0"/>
              </a:spcBef>
              <a:spcAft>
                <a:spcPts val="0"/>
              </a:spcAft>
              <a:buSzPts val="10000"/>
              <a:buNone/>
              <a:defRPr sz="10000"/>
            </a:lvl7pPr>
            <a:lvl8pPr lvl="7" algn="ctr" rtl="0">
              <a:lnSpc>
                <a:spcPct val="100000"/>
              </a:lnSpc>
              <a:spcBef>
                <a:spcPts val="0"/>
              </a:spcBef>
              <a:spcAft>
                <a:spcPts val="0"/>
              </a:spcAft>
              <a:buSzPts val="10000"/>
              <a:buNone/>
              <a:defRPr sz="10000"/>
            </a:lvl8pPr>
            <a:lvl9pPr lvl="8" algn="ctr" rtl="0">
              <a:lnSpc>
                <a:spcPct val="100000"/>
              </a:lnSpc>
              <a:spcBef>
                <a:spcPts val="0"/>
              </a:spcBef>
              <a:spcAft>
                <a:spcPts val="0"/>
              </a:spcAft>
              <a:buSzPts val="10000"/>
              <a:buNone/>
              <a:defRPr sz="10000"/>
            </a:lvl9pPr>
          </a:lstStyle>
          <a:p>
            <a:r>
              <a:t>xx%</a:t>
            </a:r>
          </a:p>
        </p:txBody>
      </p:sp>
      <p:sp>
        <p:nvSpPr>
          <p:cNvPr id="106" name="Google Shape;106;p23"/>
          <p:cNvSpPr txBox="1">
            <a:spLocks noGrp="1"/>
          </p:cNvSpPr>
          <p:nvPr>
            <p:ph type="subTitle" idx="1"/>
          </p:nvPr>
        </p:nvSpPr>
        <p:spPr>
          <a:xfrm>
            <a:off x="2211000" y="3956755"/>
            <a:ext cx="4722000" cy="515700"/>
          </a:xfrm>
          <a:prstGeom prst="rect">
            <a:avLst/>
          </a:prstGeom>
          <a:noFill/>
          <a:ln>
            <a:noFill/>
          </a:ln>
        </p:spPr>
        <p:txBody>
          <a:bodyPr spcFirstLastPara="1" wrap="square" lIns="94750" tIns="94750" rIns="94750" bIns="94750" anchor="ctr" anchorCtr="0">
            <a:noAutofit/>
          </a:bodyPr>
          <a:lstStyle>
            <a:lvl1pPr lvl="0" algn="ctr" rtl="0">
              <a:lnSpc>
                <a:spcPct val="100000"/>
              </a:lnSpc>
              <a:spcBef>
                <a:spcPts val="0"/>
              </a:spcBef>
              <a:spcAft>
                <a:spcPts val="0"/>
              </a:spcAft>
              <a:buSzPts val="1600"/>
              <a:buNone/>
              <a:defRPr sz="1900">
                <a:solidFill>
                  <a:schemeClr val="accent2"/>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107" name="Google Shape;107;p23"/>
          <p:cNvPicPr preferRelativeResize="0"/>
          <p:nvPr/>
        </p:nvPicPr>
        <p:blipFill rotWithShape="1">
          <a:blip r:embed="rId2">
            <a:alphaModFix/>
          </a:blip>
          <a:srcRect t="2380" b="2380"/>
          <a:stretch/>
        </p:blipFill>
        <p:spPr>
          <a:xfrm>
            <a:off x="371148" y="299250"/>
            <a:ext cx="601213" cy="572599"/>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pic>
        <p:nvPicPr>
          <p:cNvPr id="108" name="Google Shape;108;p23"/>
          <p:cNvPicPr preferRelativeResize="0"/>
          <p:nvPr/>
        </p:nvPicPr>
        <p:blipFill rotWithShape="1">
          <a:blip r:embed="rId3">
            <a:alphaModFix/>
          </a:blip>
          <a:srcRect l="2722" r="2732"/>
          <a:stretch/>
        </p:blipFill>
        <p:spPr>
          <a:xfrm>
            <a:off x="7793391" y="4680348"/>
            <a:ext cx="979743" cy="231228"/>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2">
  <p:cSld name="CUSTOM_10_1">
    <p:spTree>
      <p:nvGrpSpPr>
        <p:cNvPr id="1" name="Shape 109"/>
        <p:cNvGrpSpPr/>
        <p:nvPr/>
      </p:nvGrpSpPr>
      <p:grpSpPr>
        <a:xfrm>
          <a:off x="0" y="0"/>
          <a:ext cx="0" cy="0"/>
          <a:chOff x="0" y="0"/>
          <a:chExt cx="0" cy="0"/>
        </a:xfrm>
      </p:grpSpPr>
      <p:sp>
        <p:nvSpPr>
          <p:cNvPr id="110" name="Google Shape;110;p24"/>
          <p:cNvSpPr txBox="1">
            <a:spLocks noGrp="1"/>
          </p:cNvSpPr>
          <p:nvPr>
            <p:ph type="title"/>
          </p:nvPr>
        </p:nvSpPr>
        <p:spPr>
          <a:xfrm>
            <a:off x="1232050" y="300675"/>
            <a:ext cx="7385100" cy="811800"/>
          </a:xfrm>
          <a:prstGeom prst="rect">
            <a:avLst/>
          </a:prstGeom>
          <a:noFill/>
          <a:ln>
            <a:noFill/>
          </a:ln>
        </p:spPr>
        <p:txBody>
          <a:bodyPr spcFirstLastPara="1" wrap="square" lIns="94750" tIns="94750" rIns="94750" bIns="94750" anchor="ctr" anchorCtr="0">
            <a:noAutofit/>
          </a:bodyPr>
          <a:lstStyle>
            <a:lvl1pPr lvl="0" algn="ctr" rtl="0">
              <a:lnSpc>
                <a:spcPct val="100000"/>
              </a:lnSpc>
              <a:spcBef>
                <a:spcPts val="0"/>
              </a:spcBef>
              <a:spcAft>
                <a:spcPts val="0"/>
              </a:spcAft>
              <a:buSzPts val="3300"/>
              <a:buNone/>
              <a:defRPr/>
            </a:lvl1pPr>
            <a:lvl2pPr lvl="1" algn="l" rtl="0">
              <a:lnSpc>
                <a:spcPct val="100000"/>
              </a:lnSpc>
              <a:spcBef>
                <a:spcPts val="0"/>
              </a:spcBef>
              <a:spcAft>
                <a:spcPts val="0"/>
              </a:spcAft>
              <a:buSzPts val="2900"/>
              <a:buNone/>
              <a:defRPr/>
            </a:lvl2pPr>
            <a:lvl3pPr lvl="2" algn="l" rtl="0">
              <a:lnSpc>
                <a:spcPct val="100000"/>
              </a:lnSpc>
              <a:spcBef>
                <a:spcPts val="0"/>
              </a:spcBef>
              <a:spcAft>
                <a:spcPts val="0"/>
              </a:spcAft>
              <a:buSzPts val="2900"/>
              <a:buNone/>
              <a:defRPr/>
            </a:lvl3pPr>
            <a:lvl4pPr lvl="3" algn="l" rtl="0">
              <a:lnSpc>
                <a:spcPct val="100000"/>
              </a:lnSpc>
              <a:spcBef>
                <a:spcPts val="0"/>
              </a:spcBef>
              <a:spcAft>
                <a:spcPts val="0"/>
              </a:spcAft>
              <a:buSzPts val="2900"/>
              <a:buNone/>
              <a:defRPr/>
            </a:lvl4pPr>
            <a:lvl5pPr lvl="4" algn="l" rtl="0">
              <a:lnSpc>
                <a:spcPct val="100000"/>
              </a:lnSpc>
              <a:spcBef>
                <a:spcPts val="0"/>
              </a:spcBef>
              <a:spcAft>
                <a:spcPts val="0"/>
              </a:spcAft>
              <a:buSzPts val="2900"/>
              <a:buNone/>
              <a:defRPr/>
            </a:lvl5pPr>
            <a:lvl6pPr lvl="5" algn="l" rtl="0">
              <a:lnSpc>
                <a:spcPct val="100000"/>
              </a:lnSpc>
              <a:spcBef>
                <a:spcPts val="0"/>
              </a:spcBef>
              <a:spcAft>
                <a:spcPts val="0"/>
              </a:spcAft>
              <a:buSzPts val="2900"/>
              <a:buNone/>
              <a:defRPr/>
            </a:lvl6pPr>
            <a:lvl7pPr lvl="6" algn="l" rtl="0">
              <a:lnSpc>
                <a:spcPct val="100000"/>
              </a:lnSpc>
              <a:spcBef>
                <a:spcPts val="0"/>
              </a:spcBef>
              <a:spcAft>
                <a:spcPts val="0"/>
              </a:spcAft>
              <a:buSzPts val="2900"/>
              <a:buNone/>
              <a:defRPr/>
            </a:lvl7pPr>
            <a:lvl8pPr lvl="7" algn="l" rtl="0">
              <a:lnSpc>
                <a:spcPct val="100000"/>
              </a:lnSpc>
              <a:spcBef>
                <a:spcPts val="0"/>
              </a:spcBef>
              <a:spcAft>
                <a:spcPts val="0"/>
              </a:spcAft>
              <a:buSzPts val="2900"/>
              <a:buNone/>
              <a:defRPr/>
            </a:lvl8pPr>
            <a:lvl9pPr lvl="8" algn="l" rtl="0">
              <a:lnSpc>
                <a:spcPct val="100000"/>
              </a:lnSpc>
              <a:spcBef>
                <a:spcPts val="0"/>
              </a:spcBef>
              <a:spcAft>
                <a:spcPts val="0"/>
              </a:spcAft>
              <a:buSzPts val="2900"/>
              <a:buNone/>
              <a:defRPr/>
            </a:lvl9pPr>
          </a:lstStyle>
          <a:p>
            <a:endParaRPr/>
          </a:p>
        </p:txBody>
      </p:sp>
      <p:sp>
        <p:nvSpPr>
          <p:cNvPr id="111" name="Google Shape;111;p24"/>
          <p:cNvSpPr txBox="1">
            <a:spLocks noGrp="1"/>
          </p:cNvSpPr>
          <p:nvPr>
            <p:ph type="subTitle" idx="1"/>
          </p:nvPr>
        </p:nvSpPr>
        <p:spPr>
          <a:xfrm>
            <a:off x="726775" y="2333175"/>
            <a:ext cx="4764600" cy="572700"/>
          </a:xfrm>
          <a:prstGeom prst="rect">
            <a:avLst/>
          </a:prstGeom>
          <a:noFill/>
          <a:ln>
            <a:noFill/>
          </a:ln>
        </p:spPr>
        <p:txBody>
          <a:bodyPr spcFirstLastPara="1" wrap="square" lIns="94750" tIns="94750" rIns="94750" bIns="94750" anchor="ctr" anchorCtr="0">
            <a:noAutofit/>
          </a:bodyPr>
          <a:lstStyle>
            <a:lvl1pPr lvl="0" algn="l" rtl="0">
              <a:lnSpc>
                <a:spcPct val="115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12" name="Google Shape;112;p24"/>
          <p:cNvSpPr txBox="1">
            <a:spLocks noGrp="1"/>
          </p:cNvSpPr>
          <p:nvPr>
            <p:ph type="subTitle" idx="2"/>
          </p:nvPr>
        </p:nvSpPr>
        <p:spPr>
          <a:xfrm>
            <a:off x="726775" y="3678900"/>
            <a:ext cx="4764600" cy="572700"/>
          </a:xfrm>
          <a:prstGeom prst="rect">
            <a:avLst/>
          </a:prstGeom>
          <a:noFill/>
          <a:ln>
            <a:noFill/>
          </a:ln>
        </p:spPr>
        <p:txBody>
          <a:bodyPr spcFirstLastPara="1" wrap="square" lIns="94750" tIns="94750" rIns="94750" bIns="94750" anchor="ctr" anchorCtr="0">
            <a:noAutofit/>
          </a:bodyPr>
          <a:lstStyle>
            <a:lvl1pPr lvl="0" algn="l" rtl="0">
              <a:lnSpc>
                <a:spcPct val="115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13" name="Google Shape;113;p24"/>
          <p:cNvSpPr txBox="1">
            <a:spLocks noGrp="1"/>
          </p:cNvSpPr>
          <p:nvPr>
            <p:ph type="subTitle" idx="3"/>
          </p:nvPr>
        </p:nvSpPr>
        <p:spPr>
          <a:xfrm>
            <a:off x="726775" y="1873500"/>
            <a:ext cx="5182500" cy="530400"/>
          </a:xfrm>
          <a:prstGeom prst="rect">
            <a:avLst/>
          </a:prstGeom>
          <a:noFill/>
          <a:ln>
            <a:noFill/>
          </a:ln>
        </p:spPr>
        <p:txBody>
          <a:bodyPr spcFirstLastPara="1" wrap="square" lIns="94750" tIns="94750" rIns="94750" bIns="94750" anchor="ctr" anchorCtr="0">
            <a:noAutofit/>
          </a:bodyPr>
          <a:lstStyle>
            <a:lvl1pPr lvl="0" algn="l" rtl="0">
              <a:lnSpc>
                <a:spcPct val="100000"/>
              </a:lnSpc>
              <a:spcBef>
                <a:spcPts val="0"/>
              </a:spcBef>
              <a:spcAft>
                <a:spcPts val="0"/>
              </a:spcAft>
              <a:buClr>
                <a:schemeClr val="dk1"/>
              </a:buClr>
              <a:buSzPts val="2100"/>
              <a:buNone/>
              <a:defRPr sz="2200">
                <a:latin typeface="Lexend"/>
                <a:ea typeface="Lexend"/>
                <a:cs typeface="Lexend"/>
                <a:sym typeface="Lexend"/>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14" name="Google Shape;114;p24"/>
          <p:cNvSpPr txBox="1">
            <a:spLocks noGrp="1"/>
          </p:cNvSpPr>
          <p:nvPr>
            <p:ph type="subTitle" idx="4"/>
          </p:nvPr>
        </p:nvSpPr>
        <p:spPr>
          <a:xfrm>
            <a:off x="726775" y="3219225"/>
            <a:ext cx="5182500" cy="530400"/>
          </a:xfrm>
          <a:prstGeom prst="rect">
            <a:avLst/>
          </a:prstGeom>
          <a:noFill/>
          <a:ln>
            <a:noFill/>
          </a:ln>
        </p:spPr>
        <p:txBody>
          <a:bodyPr spcFirstLastPara="1" wrap="square" lIns="94750" tIns="94750" rIns="94750" bIns="94750" anchor="ctr" anchorCtr="0">
            <a:noAutofit/>
          </a:bodyPr>
          <a:lstStyle>
            <a:lvl1pPr lvl="0" algn="l" rtl="0">
              <a:lnSpc>
                <a:spcPct val="100000"/>
              </a:lnSpc>
              <a:spcBef>
                <a:spcPts val="0"/>
              </a:spcBef>
              <a:spcAft>
                <a:spcPts val="0"/>
              </a:spcAft>
              <a:buClr>
                <a:schemeClr val="dk1"/>
              </a:buClr>
              <a:buSzPts val="2100"/>
              <a:buNone/>
              <a:defRPr sz="2200">
                <a:latin typeface="Lexend"/>
                <a:ea typeface="Lexend"/>
                <a:cs typeface="Lexend"/>
                <a:sym typeface="Lexend"/>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pic>
        <p:nvPicPr>
          <p:cNvPr id="115" name="Google Shape;115;p24"/>
          <p:cNvPicPr preferRelativeResize="0"/>
          <p:nvPr/>
        </p:nvPicPr>
        <p:blipFill rotWithShape="1">
          <a:blip r:embed="rId2">
            <a:alphaModFix/>
          </a:blip>
          <a:srcRect t="2380" b="2380"/>
          <a:stretch/>
        </p:blipFill>
        <p:spPr>
          <a:xfrm>
            <a:off x="371148" y="299250"/>
            <a:ext cx="601213" cy="572599"/>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pic>
        <p:nvPicPr>
          <p:cNvPr id="116" name="Google Shape;116;p24"/>
          <p:cNvPicPr preferRelativeResize="0"/>
          <p:nvPr/>
        </p:nvPicPr>
        <p:blipFill rotWithShape="1">
          <a:blip r:embed="rId3">
            <a:alphaModFix/>
          </a:blip>
          <a:srcRect l="2722" r="2732"/>
          <a:stretch/>
        </p:blipFill>
        <p:spPr>
          <a:xfrm>
            <a:off x="7793391" y="4680348"/>
            <a:ext cx="979743" cy="231228"/>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1 column">
  <p:cSld name="CUSTOM_10">
    <p:spTree>
      <p:nvGrpSpPr>
        <p:cNvPr id="1" name="Shape 117"/>
        <p:cNvGrpSpPr/>
        <p:nvPr/>
      </p:nvGrpSpPr>
      <p:grpSpPr>
        <a:xfrm>
          <a:off x="0" y="0"/>
          <a:ext cx="0" cy="0"/>
          <a:chOff x="0" y="0"/>
          <a:chExt cx="0" cy="0"/>
        </a:xfrm>
      </p:grpSpPr>
      <p:sp>
        <p:nvSpPr>
          <p:cNvPr id="118" name="Google Shape;118;p25"/>
          <p:cNvSpPr txBox="1">
            <a:spLocks noGrp="1"/>
          </p:cNvSpPr>
          <p:nvPr>
            <p:ph type="title"/>
          </p:nvPr>
        </p:nvSpPr>
        <p:spPr>
          <a:xfrm>
            <a:off x="1164594" y="316670"/>
            <a:ext cx="7259400" cy="572700"/>
          </a:xfrm>
          <a:prstGeom prst="rect">
            <a:avLst/>
          </a:prstGeom>
          <a:noFill/>
          <a:ln>
            <a:noFill/>
          </a:ln>
        </p:spPr>
        <p:txBody>
          <a:bodyPr spcFirstLastPara="1" wrap="square" lIns="94750" tIns="94750" rIns="94750" bIns="94750" anchor="ctr" anchorCtr="0">
            <a:noAutofit/>
          </a:bodyPr>
          <a:lstStyle>
            <a:lvl1pPr lvl="0" algn="ctr" rtl="0">
              <a:lnSpc>
                <a:spcPct val="100000"/>
              </a:lnSpc>
              <a:spcBef>
                <a:spcPts val="0"/>
              </a:spcBef>
              <a:spcAft>
                <a:spcPts val="0"/>
              </a:spcAft>
              <a:buSzPts val="3300"/>
              <a:buNone/>
              <a:defRPr/>
            </a:lvl1pPr>
            <a:lvl2pPr lvl="1" algn="l" rtl="0">
              <a:lnSpc>
                <a:spcPct val="100000"/>
              </a:lnSpc>
              <a:spcBef>
                <a:spcPts val="0"/>
              </a:spcBef>
              <a:spcAft>
                <a:spcPts val="0"/>
              </a:spcAft>
              <a:buSzPts val="2900"/>
              <a:buNone/>
              <a:defRPr/>
            </a:lvl2pPr>
            <a:lvl3pPr lvl="2" algn="l" rtl="0">
              <a:lnSpc>
                <a:spcPct val="100000"/>
              </a:lnSpc>
              <a:spcBef>
                <a:spcPts val="0"/>
              </a:spcBef>
              <a:spcAft>
                <a:spcPts val="0"/>
              </a:spcAft>
              <a:buSzPts val="2900"/>
              <a:buNone/>
              <a:defRPr/>
            </a:lvl3pPr>
            <a:lvl4pPr lvl="3" algn="l" rtl="0">
              <a:lnSpc>
                <a:spcPct val="100000"/>
              </a:lnSpc>
              <a:spcBef>
                <a:spcPts val="0"/>
              </a:spcBef>
              <a:spcAft>
                <a:spcPts val="0"/>
              </a:spcAft>
              <a:buSzPts val="2900"/>
              <a:buNone/>
              <a:defRPr/>
            </a:lvl4pPr>
            <a:lvl5pPr lvl="4" algn="l" rtl="0">
              <a:lnSpc>
                <a:spcPct val="100000"/>
              </a:lnSpc>
              <a:spcBef>
                <a:spcPts val="0"/>
              </a:spcBef>
              <a:spcAft>
                <a:spcPts val="0"/>
              </a:spcAft>
              <a:buSzPts val="2900"/>
              <a:buNone/>
              <a:defRPr/>
            </a:lvl5pPr>
            <a:lvl6pPr lvl="5" algn="l" rtl="0">
              <a:lnSpc>
                <a:spcPct val="100000"/>
              </a:lnSpc>
              <a:spcBef>
                <a:spcPts val="0"/>
              </a:spcBef>
              <a:spcAft>
                <a:spcPts val="0"/>
              </a:spcAft>
              <a:buSzPts val="2900"/>
              <a:buNone/>
              <a:defRPr/>
            </a:lvl6pPr>
            <a:lvl7pPr lvl="6" algn="l" rtl="0">
              <a:lnSpc>
                <a:spcPct val="100000"/>
              </a:lnSpc>
              <a:spcBef>
                <a:spcPts val="0"/>
              </a:spcBef>
              <a:spcAft>
                <a:spcPts val="0"/>
              </a:spcAft>
              <a:buSzPts val="2900"/>
              <a:buNone/>
              <a:defRPr/>
            </a:lvl7pPr>
            <a:lvl8pPr lvl="7" algn="l" rtl="0">
              <a:lnSpc>
                <a:spcPct val="100000"/>
              </a:lnSpc>
              <a:spcBef>
                <a:spcPts val="0"/>
              </a:spcBef>
              <a:spcAft>
                <a:spcPts val="0"/>
              </a:spcAft>
              <a:buSzPts val="2900"/>
              <a:buNone/>
              <a:defRPr/>
            </a:lvl8pPr>
            <a:lvl9pPr lvl="8" algn="l" rtl="0">
              <a:lnSpc>
                <a:spcPct val="100000"/>
              </a:lnSpc>
              <a:spcBef>
                <a:spcPts val="0"/>
              </a:spcBef>
              <a:spcAft>
                <a:spcPts val="0"/>
              </a:spcAft>
              <a:buSzPts val="2900"/>
              <a:buNone/>
              <a:defRPr/>
            </a:lvl9pPr>
          </a:lstStyle>
          <a:p>
            <a:endParaRPr/>
          </a:p>
        </p:txBody>
      </p:sp>
      <p:sp>
        <p:nvSpPr>
          <p:cNvPr id="119" name="Google Shape;119;p25"/>
          <p:cNvSpPr txBox="1">
            <a:spLocks noGrp="1"/>
          </p:cNvSpPr>
          <p:nvPr>
            <p:ph type="body" idx="1"/>
          </p:nvPr>
        </p:nvSpPr>
        <p:spPr>
          <a:xfrm>
            <a:off x="720000" y="1284275"/>
            <a:ext cx="3724800" cy="3284700"/>
          </a:xfrm>
          <a:prstGeom prst="rect">
            <a:avLst/>
          </a:prstGeom>
          <a:noFill/>
          <a:ln>
            <a:noFill/>
          </a:ln>
        </p:spPr>
        <p:txBody>
          <a:bodyPr spcFirstLastPara="1" wrap="square" lIns="94750" tIns="94750" rIns="94750" bIns="94750" anchor="t" anchorCtr="0">
            <a:noAutofit/>
          </a:bodyPr>
          <a:lstStyle>
            <a:lvl1pPr marL="457200" lvl="0" indent="-304800" algn="l" rtl="0">
              <a:lnSpc>
                <a:spcPct val="115000"/>
              </a:lnSpc>
              <a:spcBef>
                <a:spcPts val="0"/>
              </a:spcBef>
              <a:spcAft>
                <a:spcPts val="0"/>
              </a:spcAft>
              <a:buSzPts val="1200"/>
              <a:buChar char="✹"/>
              <a:defRPr/>
            </a:lvl1pPr>
            <a:lvl2pPr marL="914400" lvl="1" indent="-323850" algn="l" rtl="0">
              <a:lnSpc>
                <a:spcPct val="115000"/>
              </a:lnSpc>
              <a:spcBef>
                <a:spcPts val="0"/>
              </a:spcBef>
              <a:spcAft>
                <a:spcPts val="0"/>
              </a:spcAft>
              <a:buSzPts val="1500"/>
              <a:buChar char="○"/>
              <a:defRPr/>
            </a:lvl2pPr>
            <a:lvl3pPr marL="1371600" lvl="2" indent="-323850" algn="l" rtl="0">
              <a:lnSpc>
                <a:spcPct val="115000"/>
              </a:lnSpc>
              <a:spcBef>
                <a:spcPts val="0"/>
              </a:spcBef>
              <a:spcAft>
                <a:spcPts val="0"/>
              </a:spcAft>
              <a:buSzPts val="1500"/>
              <a:buChar char="■"/>
              <a:defRPr/>
            </a:lvl3pPr>
            <a:lvl4pPr marL="1828800" lvl="3" indent="-323850" algn="l" rtl="0">
              <a:lnSpc>
                <a:spcPct val="115000"/>
              </a:lnSpc>
              <a:spcBef>
                <a:spcPts val="0"/>
              </a:spcBef>
              <a:spcAft>
                <a:spcPts val="0"/>
              </a:spcAft>
              <a:buSzPts val="1500"/>
              <a:buChar char="●"/>
              <a:defRPr/>
            </a:lvl4pPr>
            <a:lvl5pPr marL="2286000" lvl="4" indent="-323850" algn="l" rtl="0">
              <a:lnSpc>
                <a:spcPct val="115000"/>
              </a:lnSpc>
              <a:spcBef>
                <a:spcPts val="0"/>
              </a:spcBef>
              <a:spcAft>
                <a:spcPts val="0"/>
              </a:spcAft>
              <a:buSzPts val="1500"/>
              <a:buChar char="○"/>
              <a:defRPr/>
            </a:lvl5pPr>
            <a:lvl6pPr marL="2743200" lvl="5" indent="-323850" algn="l" rtl="0">
              <a:lnSpc>
                <a:spcPct val="115000"/>
              </a:lnSpc>
              <a:spcBef>
                <a:spcPts val="0"/>
              </a:spcBef>
              <a:spcAft>
                <a:spcPts val="0"/>
              </a:spcAft>
              <a:buSzPts val="1500"/>
              <a:buChar char="■"/>
              <a:defRPr/>
            </a:lvl6pPr>
            <a:lvl7pPr marL="3200400" lvl="6" indent="-323850" algn="l" rtl="0">
              <a:lnSpc>
                <a:spcPct val="115000"/>
              </a:lnSpc>
              <a:spcBef>
                <a:spcPts val="0"/>
              </a:spcBef>
              <a:spcAft>
                <a:spcPts val="0"/>
              </a:spcAft>
              <a:buSzPts val="1500"/>
              <a:buChar char="●"/>
              <a:defRPr/>
            </a:lvl7pPr>
            <a:lvl8pPr marL="3657600" lvl="7" indent="-323850" algn="l" rtl="0">
              <a:lnSpc>
                <a:spcPct val="115000"/>
              </a:lnSpc>
              <a:spcBef>
                <a:spcPts val="0"/>
              </a:spcBef>
              <a:spcAft>
                <a:spcPts val="0"/>
              </a:spcAft>
              <a:buSzPts val="1500"/>
              <a:buChar char="○"/>
              <a:defRPr/>
            </a:lvl8pPr>
            <a:lvl9pPr marL="4114800" lvl="8" indent="-323850" algn="l" rtl="0">
              <a:lnSpc>
                <a:spcPct val="115000"/>
              </a:lnSpc>
              <a:spcBef>
                <a:spcPts val="0"/>
              </a:spcBef>
              <a:spcAft>
                <a:spcPts val="0"/>
              </a:spcAft>
              <a:buSzPts val="1500"/>
              <a:buChar char="■"/>
              <a:defRPr/>
            </a:lvl9pPr>
          </a:lstStyle>
          <a:p>
            <a:endParaRPr/>
          </a:p>
        </p:txBody>
      </p:sp>
      <p:pic>
        <p:nvPicPr>
          <p:cNvPr id="120" name="Google Shape;120;p25"/>
          <p:cNvPicPr preferRelativeResize="0"/>
          <p:nvPr/>
        </p:nvPicPr>
        <p:blipFill rotWithShape="1">
          <a:blip r:embed="rId2">
            <a:alphaModFix/>
          </a:blip>
          <a:srcRect t="2380" b="2380"/>
          <a:stretch/>
        </p:blipFill>
        <p:spPr>
          <a:xfrm>
            <a:off x="371148" y="299250"/>
            <a:ext cx="601213" cy="572599"/>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pic>
        <p:nvPicPr>
          <p:cNvPr id="121" name="Google Shape;121;p25"/>
          <p:cNvPicPr preferRelativeResize="0"/>
          <p:nvPr/>
        </p:nvPicPr>
        <p:blipFill rotWithShape="1">
          <a:blip r:embed="rId3">
            <a:alphaModFix/>
          </a:blip>
          <a:srcRect l="2722" r="2732"/>
          <a:stretch/>
        </p:blipFill>
        <p:spPr>
          <a:xfrm>
            <a:off x="7793391" y="4680348"/>
            <a:ext cx="979743" cy="23122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2" name="Google Shape;22;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SzPts val="2400"/>
              <a:buChar char="●"/>
              <a:defRPr sz="2400"/>
            </a:lvl1pPr>
            <a:lvl2pPr lvl="1">
              <a:spcBef>
                <a:spcPts val="0"/>
              </a:spcBef>
              <a:spcAft>
                <a:spcPts val="0"/>
              </a:spcAft>
              <a:buSzPts val="2400"/>
              <a:buChar char="○"/>
              <a:defRPr sz="2400"/>
            </a:lvl2pPr>
            <a:lvl3pPr lvl="2">
              <a:spcBef>
                <a:spcPts val="0"/>
              </a:spcBef>
              <a:spcAft>
                <a:spcPts val="0"/>
              </a:spcAft>
              <a:buSzPts val="2400"/>
              <a:buChar char="■"/>
              <a:defRPr sz="2400"/>
            </a:lvl3pPr>
            <a:lvl4pPr lvl="3">
              <a:spcBef>
                <a:spcPts val="0"/>
              </a:spcBef>
              <a:spcAft>
                <a:spcPts val="0"/>
              </a:spcAft>
              <a:buSzPts val="2400"/>
              <a:buChar char="●"/>
              <a:defRPr sz="2400"/>
            </a:lvl4pPr>
            <a:lvl5pPr lvl="4">
              <a:spcBef>
                <a:spcPts val="0"/>
              </a:spcBef>
              <a:spcAft>
                <a:spcPts val="0"/>
              </a:spcAft>
              <a:buSzPts val="2400"/>
              <a:buChar char="○"/>
              <a:defRPr sz="2400"/>
            </a:lvl5pPr>
            <a:lvl6pPr lvl="5">
              <a:spcBef>
                <a:spcPts val="0"/>
              </a:spcBef>
              <a:spcAft>
                <a:spcPts val="0"/>
              </a:spcAft>
              <a:buSzPts val="2400"/>
              <a:buChar char="■"/>
              <a:defRPr sz="2400"/>
            </a:lvl6pPr>
            <a:lvl7pPr lvl="6">
              <a:spcBef>
                <a:spcPts val="0"/>
              </a:spcBef>
              <a:spcAft>
                <a:spcPts val="0"/>
              </a:spcAft>
              <a:buSzPts val="2400"/>
              <a:buChar char="●"/>
              <a:defRPr sz="2400"/>
            </a:lvl7pPr>
            <a:lvl8pPr lvl="7">
              <a:spcBef>
                <a:spcPts val="0"/>
              </a:spcBef>
              <a:spcAft>
                <a:spcPts val="0"/>
              </a:spcAft>
              <a:buSzPts val="2400"/>
              <a:buChar char="○"/>
              <a:defRPr sz="2400"/>
            </a:lvl8pPr>
            <a:lvl9pPr lvl="8">
              <a:spcBef>
                <a:spcPts val="0"/>
              </a:spcBef>
              <a:spcAft>
                <a:spcPts val="0"/>
              </a:spcAft>
              <a:buSzPts val="2400"/>
              <a:buChar char="■"/>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ctr"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4800"/>
              <a:buChar char="●"/>
              <a:defRPr sz="4800"/>
            </a:lvl1pPr>
            <a:lvl2pPr lvl="1">
              <a:spcBef>
                <a:spcPts val="0"/>
              </a:spcBef>
              <a:spcAft>
                <a:spcPts val="0"/>
              </a:spcAft>
              <a:buSzPts val="4800"/>
              <a:buChar char="○"/>
              <a:defRPr sz="4800"/>
            </a:lvl2pPr>
            <a:lvl3pPr lvl="2">
              <a:spcBef>
                <a:spcPts val="0"/>
              </a:spcBef>
              <a:spcAft>
                <a:spcPts val="0"/>
              </a:spcAft>
              <a:buSzPts val="4800"/>
              <a:buChar char="■"/>
              <a:defRPr sz="4800"/>
            </a:lvl3pPr>
            <a:lvl4pPr lvl="3">
              <a:spcBef>
                <a:spcPts val="0"/>
              </a:spcBef>
              <a:spcAft>
                <a:spcPts val="0"/>
              </a:spcAft>
              <a:buSzPts val="4800"/>
              <a:buChar char="●"/>
              <a:defRPr sz="4800"/>
            </a:lvl4pPr>
            <a:lvl5pPr lvl="4">
              <a:spcBef>
                <a:spcPts val="0"/>
              </a:spcBef>
              <a:spcAft>
                <a:spcPts val="0"/>
              </a:spcAft>
              <a:buSzPts val="4800"/>
              <a:buChar char="○"/>
              <a:defRPr sz="4800"/>
            </a:lvl5pPr>
            <a:lvl6pPr lvl="5">
              <a:spcBef>
                <a:spcPts val="0"/>
              </a:spcBef>
              <a:spcAft>
                <a:spcPts val="0"/>
              </a:spcAft>
              <a:buSzPts val="4800"/>
              <a:buChar char="■"/>
              <a:defRPr sz="4800"/>
            </a:lvl6pPr>
            <a:lvl7pPr lvl="6">
              <a:spcBef>
                <a:spcPts val="0"/>
              </a:spcBef>
              <a:spcAft>
                <a:spcPts val="0"/>
              </a:spcAft>
              <a:buSzPts val="4800"/>
              <a:buChar char="●"/>
              <a:defRPr sz="4800"/>
            </a:lvl7pPr>
            <a:lvl8pPr lvl="7">
              <a:spcBef>
                <a:spcPts val="0"/>
              </a:spcBef>
              <a:spcAft>
                <a:spcPts val="0"/>
              </a:spcAft>
              <a:buSzPts val="4800"/>
              <a:buChar char="○"/>
              <a:defRPr sz="4800"/>
            </a:lvl8pPr>
            <a:lvl9pPr lvl="8">
              <a:spcBef>
                <a:spcPts val="0"/>
              </a:spcBef>
              <a:spcAft>
                <a:spcPts val="0"/>
              </a:spcAft>
              <a:buSzPts val="4800"/>
              <a:buChar char="■"/>
              <a:defRPr sz="4800"/>
            </a:lvl9pPr>
          </a:lstStyle>
          <a:p>
            <a:endParaRPr/>
          </a:p>
        </p:txBody>
      </p:sp>
      <p:sp>
        <p:nvSpPr>
          <p:cNvPr id="37" name="Google Shape;37;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4200"/>
              <a:buChar char="●"/>
              <a:defRPr sz="4200"/>
            </a:lvl1pPr>
            <a:lvl2pPr lvl="1" algn="ctr">
              <a:spcBef>
                <a:spcPts val="0"/>
              </a:spcBef>
              <a:spcAft>
                <a:spcPts val="0"/>
              </a:spcAft>
              <a:buSzPts val="4200"/>
              <a:buChar char="○"/>
              <a:defRPr sz="4200"/>
            </a:lvl2pPr>
            <a:lvl3pPr lvl="2" algn="ctr">
              <a:spcBef>
                <a:spcPts val="0"/>
              </a:spcBef>
              <a:spcAft>
                <a:spcPts val="0"/>
              </a:spcAft>
              <a:buSzPts val="4200"/>
              <a:buChar char="■"/>
              <a:defRPr sz="4200"/>
            </a:lvl3pPr>
            <a:lvl4pPr lvl="3" algn="ctr">
              <a:spcBef>
                <a:spcPts val="0"/>
              </a:spcBef>
              <a:spcAft>
                <a:spcPts val="0"/>
              </a:spcAft>
              <a:buSzPts val="4200"/>
              <a:buChar char="●"/>
              <a:defRPr sz="4200"/>
            </a:lvl4pPr>
            <a:lvl5pPr lvl="4" algn="ctr">
              <a:spcBef>
                <a:spcPts val="0"/>
              </a:spcBef>
              <a:spcAft>
                <a:spcPts val="0"/>
              </a:spcAft>
              <a:buSzPts val="4200"/>
              <a:buChar char="○"/>
              <a:defRPr sz="4200"/>
            </a:lvl5pPr>
            <a:lvl6pPr lvl="5" algn="ctr">
              <a:spcBef>
                <a:spcPts val="0"/>
              </a:spcBef>
              <a:spcAft>
                <a:spcPts val="0"/>
              </a:spcAft>
              <a:buSzPts val="4200"/>
              <a:buChar char="■"/>
              <a:defRPr sz="4200"/>
            </a:lvl6pPr>
            <a:lvl7pPr lvl="6" algn="ctr">
              <a:spcBef>
                <a:spcPts val="0"/>
              </a:spcBef>
              <a:spcAft>
                <a:spcPts val="0"/>
              </a:spcAft>
              <a:buSzPts val="4200"/>
              <a:buChar char="●"/>
              <a:defRPr sz="4200"/>
            </a:lvl7pPr>
            <a:lvl8pPr lvl="7" algn="ctr">
              <a:spcBef>
                <a:spcPts val="0"/>
              </a:spcBef>
              <a:spcAft>
                <a:spcPts val="0"/>
              </a:spcAft>
              <a:buSzPts val="4200"/>
              <a:buChar char="○"/>
              <a:defRPr sz="4200"/>
            </a:lvl8pPr>
            <a:lvl9pPr lvl="8" algn="ctr">
              <a:spcBef>
                <a:spcPts val="0"/>
              </a:spcBef>
              <a:spcAft>
                <a:spcPts val="0"/>
              </a:spcAft>
              <a:buSzPts val="4200"/>
              <a:buChar char="■"/>
              <a:defRPr sz="4200"/>
            </a:lvl9pPr>
          </a:lstStyle>
          <a:p>
            <a:endParaRPr/>
          </a:p>
        </p:txBody>
      </p:sp>
      <p:sp>
        <p:nvSpPr>
          <p:cNvPr id="41" name="Google Shape;41;p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2" name="Google Shape;42;p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3" name="Google Shape;43;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1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400"/>
              <a:buNone/>
              <a:defRPr/>
            </a:lvl1pPr>
          </a:lstStyle>
          <a:p>
            <a:endParaRPr/>
          </a:p>
        </p:txBody>
      </p:sp>
      <p:sp>
        <p:nvSpPr>
          <p:cNvPr id="46" name="Google Shape;46;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p:nvPr/>
        </p:nvSpPr>
        <p:spPr>
          <a:xfrm>
            <a:off x="967244" y="197704"/>
            <a:ext cx="7545300" cy="578700"/>
          </a:xfrm>
          <a:prstGeom prst="rect">
            <a:avLst/>
          </a:prstGeom>
          <a:noFill/>
          <a:ln>
            <a:noFill/>
          </a:ln>
        </p:spPr>
        <p:txBody>
          <a:bodyPr spcFirstLastPara="1" wrap="square" lIns="94750" tIns="94750" rIns="94750" bIns="94750" anchor="ctr" anchorCtr="0">
            <a:noAutofit/>
          </a:bodyPr>
          <a:lstStyle/>
          <a:p>
            <a:pPr marL="0" lvl="0" indent="0" algn="l" rtl="0">
              <a:spcBef>
                <a:spcPts val="0"/>
              </a:spcBef>
              <a:spcAft>
                <a:spcPts val="0"/>
              </a:spcAft>
              <a:buNone/>
            </a:pPr>
            <a:endParaRPr sz="3300">
              <a:solidFill>
                <a:srgbClr val="FF9900"/>
              </a:solidFill>
              <a:latin typeface="Lexend"/>
              <a:ea typeface="Lexend"/>
              <a:cs typeface="Lexend"/>
              <a:sym typeface="Lexend"/>
            </a:endParaRPr>
          </a:p>
        </p:txBody>
      </p:sp>
      <p:sp>
        <p:nvSpPr>
          <p:cNvPr id="7" name="Google Shape;7;p1"/>
          <p:cNvSpPr txBox="1"/>
          <p:nvPr/>
        </p:nvSpPr>
        <p:spPr>
          <a:xfrm>
            <a:off x="505141" y="1042339"/>
            <a:ext cx="8007300" cy="3452700"/>
          </a:xfrm>
          <a:prstGeom prst="rect">
            <a:avLst/>
          </a:prstGeom>
          <a:noFill/>
          <a:ln>
            <a:noFill/>
          </a:ln>
        </p:spPr>
        <p:txBody>
          <a:bodyPr spcFirstLastPara="1" wrap="square" lIns="94750" tIns="94750" rIns="94750" bIns="94750" anchor="t" anchorCtr="0">
            <a:noAutofit/>
          </a:bodyPr>
          <a:lstStyle/>
          <a:p>
            <a:pPr marL="0" lvl="0" indent="0" algn="l" rtl="0">
              <a:spcBef>
                <a:spcPts val="0"/>
              </a:spcBef>
              <a:spcAft>
                <a:spcPts val="0"/>
              </a:spcAft>
              <a:buNone/>
            </a:pPr>
            <a:endParaRPr sz="1500">
              <a:solidFill>
                <a:srgbClr val="FF9900"/>
              </a:solidFill>
              <a:latin typeface="Antic"/>
              <a:ea typeface="Antic"/>
              <a:cs typeface="Antic"/>
              <a:sym typeface="Antic"/>
            </a:endParaRPr>
          </a:p>
        </p:txBody>
      </p:sp>
      <p:sp>
        <p:nvSpPr>
          <p:cNvPr id="8" name="Google Shape;8;p1"/>
          <p:cNvSpPr txBox="1"/>
          <p:nvPr/>
        </p:nvSpPr>
        <p:spPr>
          <a:xfrm>
            <a:off x="3225518" y="4607079"/>
            <a:ext cx="2746500" cy="369000"/>
          </a:xfrm>
          <a:prstGeom prst="rect">
            <a:avLst/>
          </a:prstGeom>
          <a:noFill/>
          <a:ln>
            <a:noFill/>
          </a:ln>
        </p:spPr>
        <p:txBody>
          <a:bodyPr spcFirstLastPara="1" wrap="square" lIns="94750" tIns="47375" rIns="94750" bIns="4737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888888"/>
              </a:solidFill>
              <a:latin typeface="Antic"/>
              <a:ea typeface="Antic"/>
              <a:cs typeface="Antic"/>
              <a:sym typeface="Antic"/>
            </a:endParaRPr>
          </a:p>
        </p:txBody>
      </p:sp>
      <p:pic>
        <p:nvPicPr>
          <p:cNvPr id="9" name="Google Shape;9;p1"/>
          <p:cNvPicPr preferRelativeResize="0"/>
          <p:nvPr/>
        </p:nvPicPr>
        <p:blipFill rotWithShape="1">
          <a:blip r:embed="rId13">
            <a:alphaModFix/>
          </a:blip>
          <a:srcRect/>
          <a:stretch/>
        </p:blipFill>
        <p:spPr>
          <a:xfrm>
            <a:off x="7857102" y="4607481"/>
            <a:ext cx="1131473" cy="233637"/>
          </a:xfrm>
          <a:prstGeom prst="rect">
            <a:avLst/>
          </a:prstGeom>
          <a:noFill/>
          <a:ln>
            <a:noFill/>
          </a:ln>
        </p:spPr>
      </p:pic>
      <p:pic>
        <p:nvPicPr>
          <p:cNvPr id="10" name="Google Shape;10;p1"/>
          <p:cNvPicPr preferRelativeResize="0"/>
          <p:nvPr/>
        </p:nvPicPr>
        <p:blipFill rotWithShape="1">
          <a:blip r:embed="rId14">
            <a:alphaModFix/>
          </a:blip>
          <a:srcRect t="2380" b="2380"/>
          <a:stretch/>
        </p:blipFill>
        <p:spPr>
          <a:xfrm>
            <a:off x="142550" y="180100"/>
            <a:ext cx="624890" cy="578648"/>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sp>
        <p:nvSpPr>
          <p:cNvPr id="11" name="Google Shape;11;p1"/>
          <p:cNvSpPr txBox="1"/>
          <p:nvPr/>
        </p:nvSpPr>
        <p:spPr>
          <a:xfrm>
            <a:off x="1088394" y="199455"/>
            <a:ext cx="7259400" cy="636300"/>
          </a:xfrm>
          <a:prstGeom prst="rect">
            <a:avLst/>
          </a:prstGeom>
          <a:noFill/>
          <a:ln>
            <a:noFill/>
          </a:ln>
        </p:spPr>
        <p:txBody>
          <a:bodyPr spcFirstLastPara="1" wrap="square" lIns="94750" tIns="94750" rIns="94750" bIns="94750" anchor="ctr" anchorCtr="0">
            <a:noAutofit/>
          </a:bodyPr>
          <a:lstStyle/>
          <a:p>
            <a:pPr marL="0" lvl="0" indent="0" algn="l" rtl="0">
              <a:spcBef>
                <a:spcPts val="0"/>
              </a:spcBef>
              <a:spcAft>
                <a:spcPts val="0"/>
              </a:spcAft>
              <a:buNone/>
            </a:pPr>
            <a:endParaRPr sz="3300">
              <a:solidFill>
                <a:srgbClr val="FF9900"/>
              </a:solidFill>
              <a:latin typeface="Lexend"/>
              <a:ea typeface="Lexend"/>
              <a:cs typeface="Lexend"/>
              <a:sym typeface="Lexen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1164594" y="316670"/>
            <a:ext cx="7259400" cy="572700"/>
          </a:xfrm>
          <a:prstGeom prst="rect">
            <a:avLst/>
          </a:prstGeom>
          <a:noFill/>
          <a:ln>
            <a:noFill/>
          </a:ln>
        </p:spPr>
        <p:txBody>
          <a:bodyPr spcFirstLastPara="1" wrap="square" lIns="94750" tIns="94750" rIns="94750" bIns="94750" anchor="ctr" anchorCtr="0">
            <a:noAutofit/>
          </a:bodyPr>
          <a:lstStyle>
            <a:lvl1pPr marR="0" lvl="0" algn="l" rtl="0">
              <a:lnSpc>
                <a:spcPct val="100000"/>
              </a:lnSpc>
              <a:spcBef>
                <a:spcPts val="0"/>
              </a:spcBef>
              <a:spcAft>
                <a:spcPts val="0"/>
              </a:spcAft>
              <a:buClr>
                <a:schemeClr val="dk1"/>
              </a:buClr>
              <a:buSzPts val="3300"/>
              <a:buFont typeface="Lexend"/>
              <a:buNone/>
              <a:defRPr sz="3300" b="0" i="0" u="none" strike="noStrike" cap="none">
                <a:solidFill>
                  <a:schemeClr val="dk1"/>
                </a:solidFill>
                <a:latin typeface="Lexend"/>
                <a:ea typeface="Lexend"/>
                <a:cs typeface="Lexend"/>
                <a:sym typeface="Lexend"/>
              </a:defRPr>
            </a:lvl1pPr>
            <a:lvl2pPr marR="0" lvl="1" algn="l" rtl="0">
              <a:lnSpc>
                <a:spcPct val="100000"/>
              </a:lnSpc>
              <a:spcBef>
                <a:spcPts val="0"/>
              </a:spcBef>
              <a:spcAft>
                <a:spcPts val="0"/>
              </a:spcAft>
              <a:buClr>
                <a:schemeClr val="dk1"/>
              </a:buClr>
              <a:buSzPts val="2900"/>
              <a:buFont typeface="Cormorant Garamond"/>
              <a:buNone/>
              <a:defRPr sz="2900" b="0" i="0" u="none" strike="noStrike" cap="none">
                <a:solidFill>
                  <a:schemeClr val="dk1"/>
                </a:solidFill>
                <a:latin typeface="Cormorant Garamond"/>
                <a:ea typeface="Cormorant Garamond"/>
                <a:cs typeface="Cormorant Garamond"/>
                <a:sym typeface="Cormorant Garamond"/>
              </a:defRPr>
            </a:lvl2pPr>
            <a:lvl3pPr marR="0" lvl="2" algn="l" rtl="0">
              <a:lnSpc>
                <a:spcPct val="100000"/>
              </a:lnSpc>
              <a:spcBef>
                <a:spcPts val="0"/>
              </a:spcBef>
              <a:spcAft>
                <a:spcPts val="0"/>
              </a:spcAft>
              <a:buClr>
                <a:schemeClr val="dk1"/>
              </a:buClr>
              <a:buSzPts val="2900"/>
              <a:buFont typeface="Cormorant Garamond"/>
              <a:buNone/>
              <a:defRPr sz="2900" b="0" i="0" u="none" strike="noStrike" cap="none">
                <a:solidFill>
                  <a:schemeClr val="dk1"/>
                </a:solidFill>
                <a:latin typeface="Cormorant Garamond"/>
                <a:ea typeface="Cormorant Garamond"/>
                <a:cs typeface="Cormorant Garamond"/>
                <a:sym typeface="Cormorant Garamond"/>
              </a:defRPr>
            </a:lvl3pPr>
            <a:lvl4pPr marR="0" lvl="3" algn="l" rtl="0">
              <a:lnSpc>
                <a:spcPct val="100000"/>
              </a:lnSpc>
              <a:spcBef>
                <a:spcPts val="0"/>
              </a:spcBef>
              <a:spcAft>
                <a:spcPts val="0"/>
              </a:spcAft>
              <a:buClr>
                <a:schemeClr val="dk1"/>
              </a:buClr>
              <a:buSzPts val="2900"/>
              <a:buFont typeface="Cormorant Garamond"/>
              <a:buNone/>
              <a:defRPr sz="2900" b="0" i="0" u="none" strike="noStrike" cap="none">
                <a:solidFill>
                  <a:schemeClr val="dk1"/>
                </a:solidFill>
                <a:latin typeface="Cormorant Garamond"/>
                <a:ea typeface="Cormorant Garamond"/>
                <a:cs typeface="Cormorant Garamond"/>
                <a:sym typeface="Cormorant Garamond"/>
              </a:defRPr>
            </a:lvl4pPr>
            <a:lvl5pPr marR="0" lvl="4" algn="l" rtl="0">
              <a:lnSpc>
                <a:spcPct val="100000"/>
              </a:lnSpc>
              <a:spcBef>
                <a:spcPts val="0"/>
              </a:spcBef>
              <a:spcAft>
                <a:spcPts val="0"/>
              </a:spcAft>
              <a:buClr>
                <a:schemeClr val="dk1"/>
              </a:buClr>
              <a:buSzPts val="2900"/>
              <a:buFont typeface="Cormorant Garamond"/>
              <a:buNone/>
              <a:defRPr sz="2900" b="0" i="0" u="none" strike="noStrike" cap="none">
                <a:solidFill>
                  <a:schemeClr val="dk1"/>
                </a:solidFill>
                <a:latin typeface="Cormorant Garamond"/>
                <a:ea typeface="Cormorant Garamond"/>
                <a:cs typeface="Cormorant Garamond"/>
                <a:sym typeface="Cormorant Garamond"/>
              </a:defRPr>
            </a:lvl5pPr>
            <a:lvl6pPr marR="0" lvl="5" algn="l" rtl="0">
              <a:lnSpc>
                <a:spcPct val="100000"/>
              </a:lnSpc>
              <a:spcBef>
                <a:spcPts val="0"/>
              </a:spcBef>
              <a:spcAft>
                <a:spcPts val="0"/>
              </a:spcAft>
              <a:buClr>
                <a:schemeClr val="dk1"/>
              </a:buClr>
              <a:buSzPts val="2900"/>
              <a:buFont typeface="Cormorant Garamond"/>
              <a:buNone/>
              <a:defRPr sz="2900" b="0" i="0" u="none" strike="noStrike" cap="none">
                <a:solidFill>
                  <a:schemeClr val="dk1"/>
                </a:solidFill>
                <a:latin typeface="Cormorant Garamond"/>
                <a:ea typeface="Cormorant Garamond"/>
                <a:cs typeface="Cormorant Garamond"/>
                <a:sym typeface="Cormorant Garamond"/>
              </a:defRPr>
            </a:lvl6pPr>
            <a:lvl7pPr marR="0" lvl="6" algn="l" rtl="0">
              <a:lnSpc>
                <a:spcPct val="100000"/>
              </a:lnSpc>
              <a:spcBef>
                <a:spcPts val="0"/>
              </a:spcBef>
              <a:spcAft>
                <a:spcPts val="0"/>
              </a:spcAft>
              <a:buClr>
                <a:schemeClr val="dk1"/>
              </a:buClr>
              <a:buSzPts val="2900"/>
              <a:buFont typeface="Cormorant Garamond"/>
              <a:buNone/>
              <a:defRPr sz="2900" b="0" i="0" u="none" strike="noStrike" cap="none">
                <a:solidFill>
                  <a:schemeClr val="dk1"/>
                </a:solidFill>
                <a:latin typeface="Cormorant Garamond"/>
                <a:ea typeface="Cormorant Garamond"/>
                <a:cs typeface="Cormorant Garamond"/>
                <a:sym typeface="Cormorant Garamond"/>
              </a:defRPr>
            </a:lvl7pPr>
            <a:lvl8pPr marR="0" lvl="7" algn="l" rtl="0">
              <a:lnSpc>
                <a:spcPct val="100000"/>
              </a:lnSpc>
              <a:spcBef>
                <a:spcPts val="0"/>
              </a:spcBef>
              <a:spcAft>
                <a:spcPts val="0"/>
              </a:spcAft>
              <a:buClr>
                <a:schemeClr val="dk1"/>
              </a:buClr>
              <a:buSzPts val="2900"/>
              <a:buFont typeface="Cormorant Garamond"/>
              <a:buNone/>
              <a:defRPr sz="2900" b="0" i="0" u="none" strike="noStrike" cap="none">
                <a:solidFill>
                  <a:schemeClr val="dk1"/>
                </a:solidFill>
                <a:latin typeface="Cormorant Garamond"/>
                <a:ea typeface="Cormorant Garamond"/>
                <a:cs typeface="Cormorant Garamond"/>
                <a:sym typeface="Cormorant Garamond"/>
              </a:defRPr>
            </a:lvl8pPr>
            <a:lvl9pPr marR="0" lvl="8" algn="l" rtl="0">
              <a:lnSpc>
                <a:spcPct val="100000"/>
              </a:lnSpc>
              <a:spcBef>
                <a:spcPts val="0"/>
              </a:spcBef>
              <a:spcAft>
                <a:spcPts val="0"/>
              </a:spcAft>
              <a:buClr>
                <a:schemeClr val="dk1"/>
              </a:buClr>
              <a:buSzPts val="2900"/>
              <a:buFont typeface="Cormorant Garamond"/>
              <a:buNone/>
              <a:defRPr sz="2900" b="0" i="0" u="none" strike="noStrike" cap="none">
                <a:solidFill>
                  <a:schemeClr val="dk1"/>
                </a:solidFill>
                <a:latin typeface="Cormorant Garamond"/>
                <a:ea typeface="Cormorant Garamond"/>
                <a:cs typeface="Cormorant Garamond"/>
                <a:sym typeface="Cormorant Garamond"/>
              </a:defRPr>
            </a:lvl9pPr>
          </a:lstStyle>
          <a:p>
            <a:endParaRPr/>
          </a:p>
        </p:txBody>
      </p:sp>
      <p:sp>
        <p:nvSpPr>
          <p:cNvPr id="55" name="Google Shape;55;p13"/>
          <p:cNvSpPr txBox="1">
            <a:spLocks noGrp="1"/>
          </p:cNvSpPr>
          <p:nvPr>
            <p:ph type="body" idx="1"/>
          </p:nvPr>
        </p:nvSpPr>
        <p:spPr>
          <a:xfrm>
            <a:off x="720000" y="1152475"/>
            <a:ext cx="7704000" cy="3416700"/>
          </a:xfrm>
          <a:prstGeom prst="rect">
            <a:avLst/>
          </a:prstGeom>
          <a:noFill/>
          <a:ln>
            <a:noFill/>
          </a:ln>
        </p:spPr>
        <p:txBody>
          <a:bodyPr spcFirstLastPara="1" wrap="square" lIns="94750" tIns="94750" rIns="94750" bIns="94750" anchor="t" anchorCtr="0">
            <a:noAutofit/>
          </a:bodyPr>
          <a:lstStyle>
            <a:lvl1pPr marL="457200" marR="0" lvl="0" indent="-330200" algn="l" rtl="0">
              <a:lnSpc>
                <a:spcPct val="115000"/>
              </a:lnSpc>
              <a:spcBef>
                <a:spcPts val="0"/>
              </a:spcBef>
              <a:spcAft>
                <a:spcPts val="0"/>
              </a:spcAft>
              <a:buClr>
                <a:srgbClr val="445D73"/>
              </a:buClr>
              <a:buSzPts val="1600"/>
              <a:buFont typeface="Antic"/>
              <a:buChar char="❖"/>
              <a:defRPr sz="1600" b="0" i="0" u="none" strike="noStrike" cap="none">
                <a:solidFill>
                  <a:srgbClr val="445D73"/>
                </a:solidFill>
                <a:latin typeface="Antic"/>
                <a:ea typeface="Antic"/>
                <a:cs typeface="Antic"/>
                <a:sym typeface="Antic"/>
              </a:defRPr>
            </a:lvl1pPr>
            <a:lvl2pPr marL="914400" marR="0" lvl="1" indent="-330200" algn="l" rtl="0">
              <a:lnSpc>
                <a:spcPct val="115000"/>
              </a:lnSpc>
              <a:spcBef>
                <a:spcPts val="0"/>
              </a:spcBef>
              <a:spcAft>
                <a:spcPts val="0"/>
              </a:spcAft>
              <a:buClr>
                <a:srgbClr val="445D73"/>
              </a:buClr>
              <a:buSzPts val="1600"/>
              <a:buFont typeface="Antic"/>
              <a:buChar char="➢"/>
              <a:defRPr sz="1600" b="0" i="0" u="none" strike="noStrike" cap="none">
                <a:solidFill>
                  <a:srgbClr val="445D73"/>
                </a:solidFill>
                <a:latin typeface="Antic"/>
                <a:ea typeface="Antic"/>
                <a:cs typeface="Antic"/>
                <a:sym typeface="Antic"/>
              </a:defRPr>
            </a:lvl2pPr>
            <a:lvl3pPr marL="1371600" marR="0" lvl="2" indent="-330200" algn="l" rtl="0">
              <a:lnSpc>
                <a:spcPct val="115000"/>
              </a:lnSpc>
              <a:spcBef>
                <a:spcPts val="0"/>
              </a:spcBef>
              <a:spcAft>
                <a:spcPts val="0"/>
              </a:spcAft>
              <a:buClr>
                <a:srgbClr val="445D73"/>
              </a:buClr>
              <a:buSzPts val="1600"/>
              <a:buFont typeface="Antic"/>
              <a:buChar char="■"/>
              <a:defRPr sz="1600" b="0" i="0" u="none" strike="noStrike" cap="none">
                <a:solidFill>
                  <a:srgbClr val="445D73"/>
                </a:solidFill>
                <a:latin typeface="Antic"/>
                <a:ea typeface="Antic"/>
                <a:cs typeface="Antic"/>
                <a:sym typeface="Antic"/>
              </a:defRPr>
            </a:lvl3pPr>
            <a:lvl4pPr marL="1828800" marR="0" lvl="3" indent="-330200" algn="l" rtl="0">
              <a:lnSpc>
                <a:spcPct val="115000"/>
              </a:lnSpc>
              <a:spcBef>
                <a:spcPts val="0"/>
              </a:spcBef>
              <a:spcAft>
                <a:spcPts val="0"/>
              </a:spcAft>
              <a:buClr>
                <a:srgbClr val="445D73"/>
              </a:buClr>
              <a:buSzPts val="1600"/>
              <a:buFont typeface="Antic"/>
              <a:buChar char="●"/>
              <a:defRPr sz="1600" b="0" i="0" u="none" strike="noStrike" cap="none">
                <a:solidFill>
                  <a:srgbClr val="445D73"/>
                </a:solidFill>
                <a:latin typeface="Antic"/>
                <a:ea typeface="Antic"/>
                <a:cs typeface="Antic"/>
                <a:sym typeface="Antic"/>
              </a:defRPr>
            </a:lvl4pPr>
            <a:lvl5pPr marL="2286000" marR="0" lvl="4" indent="-330200" algn="l" rtl="0">
              <a:lnSpc>
                <a:spcPct val="115000"/>
              </a:lnSpc>
              <a:spcBef>
                <a:spcPts val="0"/>
              </a:spcBef>
              <a:spcAft>
                <a:spcPts val="0"/>
              </a:spcAft>
              <a:buClr>
                <a:srgbClr val="445D73"/>
              </a:buClr>
              <a:buSzPts val="1600"/>
              <a:buFont typeface="Antic"/>
              <a:buChar char="◆"/>
              <a:defRPr sz="1600" b="0" i="0" u="none" strike="noStrike" cap="none">
                <a:solidFill>
                  <a:srgbClr val="445D73"/>
                </a:solidFill>
                <a:latin typeface="Antic"/>
                <a:ea typeface="Antic"/>
                <a:cs typeface="Antic"/>
                <a:sym typeface="Antic"/>
              </a:defRPr>
            </a:lvl5pPr>
            <a:lvl6pPr marL="2743200" marR="0" lvl="5" indent="-330200" algn="l" rtl="0">
              <a:lnSpc>
                <a:spcPct val="115000"/>
              </a:lnSpc>
              <a:spcBef>
                <a:spcPts val="0"/>
              </a:spcBef>
              <a:spcAft>
                <a:spcPts val="0"/>
              </a:spcAft>
              <a:buClr>
                <a:srgbClr val="445D73"/>
              </a:buClr>
              <a:buSzPts val="1600"/>
              <a:buFont typeface="Antic"/>
              <a:buChar char="➢"/>
              <a:defRPr sz="1600" b="0" i="0" u="none" strike="noStrike" cap="none">
                <a:solidFill>
                  <a:srgbClr val="445D73"/>
                </a:solidFill>
                <a:latin typeface="Antic"/>
                <a:ea typeface="Antic"/>
                <a:cs typeface="Antic"/>
                <a:sym typeface="Antic"/>
              </a:defRPr>
            </a:lvl6pPr>
            <a:lvl7pPr marL="3200400" marR="0" lvl="6" indent="-330200" algn="l" rtl="0">
              <a:lnSpc>
                <a:spcPct val="115000"/>
              </a:lnSpc>
              <a:spcBef>
                <a:spcPts val="0"/>
              </a:spcBef>
              <a:spcAft>
                <a:spcPts val="0"/>
              </a:spcAft>
              <a:buClr>
                <a:srgbClr val="445D73"/>
              </a:buClr>
              <a:buSzPts val="1600"/>
              <a:buFont typeface="Antic"/>
              <a:buChar char="■"/>
              <a:defRPr sz="1600" b="0" i="0" u="none" strike="noStrike" cap="none">
                <a:solidFill>
                  <a:srgbClr val="445D73"/>
                </a:solidFill>
                <a:latin typeface="Antic"/>
                <a:ea typeface="Antic"/>
                <a:cs typeface="Antic"/>
                <a:sym typeface="Antic"/>
              </a:defRPr>
            </a:lvl7pPr>
            <a:lvl8pPr marL="3657600" marR="0" lvl="7" indent="-330200" algn="l" rtl="0">
              <a:lnSpc>
                <a:spcPct val="115000"/>
              </a:lnSpc>
              <a:spcBef>
                <a:spcPts val="0"/>
              </a:spcBef>
              <a:spcAft>
                <a:spcPts val="0"/>
              </a:spcAft>
              <a:buClr>
                <a:srgbClr val="445D73"/>
              </a:buClr>
              <a:buSzPts val="1600"/>
              <a:buFont typeface="Antic"/>
              <a:buChar char="●"/>
              <a:defRPr sz="1600" b="0" i="0" u="none" strike="noStrike" cap="none">
                <a:solidFill>
                  <a:srgbClr val="445D73"/>
                </a:solidFill>
                <a:latin typeface="Antic"/>
                <a:ea typeface="Antic"/>
                <a:cs typeface="Antic"/>
                <a:sym typeface="Antic"/>
              </a:defRPr>
            </a:lvl8pPr>
            <a:lvl9pPr marL="4114800" marR="0" lvl="8" indent="-330200" algn="l" rtl="0">
              <a:lnSpc>
                <a:spcPct val="115000"/>
              </a:lnSpc>
              <a:spcBef>
                <a:spcPts val="0"/>
              </a:spcBef>
              <a:spcAft>
                <a:spcPts val="0"/>
              </a:spcAft>
              <a:buClr>
                <a:srgbClr val="445D73"/>
              </a:buClr>
              <a:buSzPts val="1600"/>
              <a:buFont typeface="Antic"/>
              <a:buChar char="◆"/>
              <a:defRPr sz="1600" b="0" i="0" u="none" strike="noStrike" cap="none">
                <a:solidFill>
                  <a:srgbClr val="445D73"/>
                </a:solidFill>
                <a:latin typeface="Antic"/>
                <a:ea typeface="Antic"/>
                <a:cs typeface="Antic"/>
                <a:sym typeface="Antic"/>
              </a:defRPr>
            </a:lvl9pPr>
          </a:lstStyle>
          <a:p>
            <a:endParaRPr/>
          </a:p>
        </p:txBody>
      </p:sp>
      <p:sp>
        <p:nvSpPr>
          <p:cNvPr id="56" name="Google Shape;56;p13"/>
          <p:cNvSpPr txBox="1"/>
          <p:nvPr/>
        </p:nvSpPr>
        <p:spPr>
          <a:xfrm>
            <a:off x="3337300" y="4679950"/>
            <a:ext cx="2642400" cy="365100"/>
          </a:xfrm>
          <a:prstGeom prst="rect">
            <a:avLst/>
          </a:prstGeom>
          <a:noFill/>
          <a:ln>
            <a:noFill/>
          </a:ln>
        </p:spPr>
        <p:txBody>
          <a:bodyPr spcFirstLastPara="1" wrap="square" lIns="94750" tIns="47375" rIns="94750" bIns="4737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888888"/>
              </a:solidFill>
              <a:latin typeface="Antic"/>
              <a:ea typeface="Antic"/>
              <a:cs typeface="Antic"/>
              <a:sym typeface="Antic"/>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g"/><Relationship Id="rId7" Type="http://schemas.openxmlformats.org/officeDocument/2006/relationships/image" Target="../media/image7.png"/><Relationship Id="rId2" Type="http://schemas.openxmlformats.org/officeDocument/2006/relationships/notesSlide" Target="../notesSlides/notesSlide58.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26"/>
          <p:cNvPicPr preferRelativeResize="0"/>
          <p:nvPr/>
        </p:nvPicPr>
        <p:blipFill rotWithShape="1">
          <a:blip r:embed="rId3">
            <a:alphaModFix/>
          </a:blip>
          <a:srcRect t="2380" b="2380"/>
          <a:stretch/>
        </p:blipFill>
        <p:spPr>
          <a:xfrm>
            <a:off x="3715275" y="74610"/>
            <a:ext cx="2025975" cy="1929532"/>
          </a:xfrm>
          <a:prstGeom prst="rect">
            <a:avLst/>
          </a:prstGeom>
          <a:noFill/>
          <a:ln w="9525" cap="flat" cmpd="sng">
            <a:solidFill>
              <a:schemeClr val="accent6"/>
            </a:solidFill>
            <a:prstDash val="solid"/>
            <a:round/>
            <a:headEnd type="none" w="sm" len="sm"/>
            <a:tailEnd type="none" w="sm" len="sm"/>
          </a:ln>
        </p:spPr>
      </p:pic>
      <p:sp>
        <p:nvSpPr>
          <p:cNvPr id="127" name="Google Shape;127;p26"/>
          <p:cNvSpPr/>
          <p:nvPr/>
        </p:nvSpPr>
        <p:spPr>
          <a:xfrm>
            <a:off x="3954000" y="3550478"/>
            <a:ext cx="5083800" cy="549300"/>
          </a:xfrm>
          <a:prstGeom prst="rect">
            <a:avLst/>
          </a:prstGeom>
          <a:solidFill>
            <a:srgbClr val="FF9900"/>
          </a:solidFill>
          <a:ln>
            <a:noFill/>
          </a:ln>
        </p:spPr>
        <p:txBody>
          <a:bodyPr spcFirstLastPara="1" wrap="square" lIns="94750" tIns="94750" rIns="94750" bIns="9475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dirty="0">
                <a:solidFill>
                  <a:srgbClr val="FEFEFE"/>
                </a:solidFill>
                <a:latin typeface="Antic"/>
                <a:ea typeface="Antic"/>
                <a:cs typeface="Antic"/>
                <a:sym typeface="Antic"/>
              </a:rPr>
              <a:t>Project no: 2022-1-RO01-KA220-VET-000085029</a:t>
            </a:r>
            <a:endParaRPr sz="1600" b="1" i="0" u="none" strike="noStrike" cap="none" dirty="0">
              <a:solidFill>
                <a:srgbClr val="FF9900"/>
              </a:solidFill>
              <a:latin typeface="Antic"/>
              <a:ea typeface="Antic"/>
              <a:cs typeface="Antic"/>
              <a:sym typeface="Antic"/>
            </a:endParaRPr>
          </a:p>
        </p:txBody>
      </p:sp>
      <p:pic>
        <p:nvPicPr>
          <p:cNvPr id="128" name="Google Shape;128;p26"/>
          <p:cNvPicPr preferRelativeResize="0"/>
          <p:nvPr/>
        </p:nvPicPr>
        <p:blipFill rotWithShape="1">
          <a:blip r:embed="rId4">
            <a:alphaModFix/>
          </a:blip>
          <a:srcRect l="2722" r="2732"/>
          <a:stretch/>
        </p:blipFill>
        <p:spPr>
          <a:xfrm>
            <a:off x="6321750" y="293918"/>
            <a:ext cx="2100060" cy="495634"/>
          </a:xfrm>
          <a:prstGeom prst="rect">
            <a:avLst/>
          </a:prstGeom>
          <a:noFill/>
          <a:ln>
            <a:noFill/>
          </a:ln>
        </p:spPr>
      </p:pic>
      <p:sp>
        <p:nvSpPr>
          <p:cNvPr id="129" name="Google Shape;129;p26"/>
          <p:cNvSpPr txBox="1"/>
          <p:nvPr/>
        </p:nvSpPr>
        <p:spPr>
          <a:xfrm>
            <a:off x="0" y="2102700"/>
            <a:ext cx="9144000" cy="1530600"/>
          </a:xfrm>
          <a:prstGeom prst="rect">
            <a:avLst/>
          </a:prstGeom>
          <a:solidFill>
            <a:srgbClr val="5F7D95"/>
          </a:solidFill>
          <a:ln>
            <a:noFill/>
          </a:ln>
        </p:spPr>
        <p:txBody>
          <a:bodyPr spcFirstLastPara="1" wrap="square" lIns="94750" tIns="94750" rIns="94750" bIns="94750" anchor="ctr" anchorCtr="0">
            <a:noAutofit/>
          </a:bodyPr>
          <a:lstStyle/>
          <a:p>
            <a:pPr lvl="0" algn="ctr">
              <a:lnSpc>
                <a:spcPct val="90000"/>
              </a:lnSpc>
            </a:pPr>
            <a:r>
              <a:rPr lang="en-US" sz="2400" b="1">
                <a:solidFill>
                  <a:srgbClr val="FFFFFF"/>
                </a:solidFill>
                <a:latin typeface="Lexend"/>
                <a:ea typeface="Lexend"/>
                <a:cs typeface="Lexend"/>
                <a:sym typeface="Lexend"/>
              </a:rPr>
              <a:t>Apprends-moi à aider
Module I, Leçon 1 : Définition des concepts, des formes et des types de communication</a:t>
            </a:r>
            <a:endParaRPr sz="1050" dirty="0">
              <a:solidFill>
                <a:srgbClr val="FFFFFF"/>
              </a:solidFill>
              <a:latin typeface="Calibri"/>
              <a:ea typeface="Calibri"/>
              <a:cs typeface="Calibri"/>
              <a:sym typeface="Calibri"/>
            </a:endParaRPr>
          </a:p>
        </p:txBody>
      </p:sp>
      <p:grpSp>
        <p:nvGrpSpPr>
          <p:cNvPr id="130" name="Google Shape;130;p26"/>
          <p:cNvGrpSpPr/>
          <p:nvPr/>
        </p:nvGrpSpPr>
        <p:grpSpPr>
          <a:xfrm>
            <a:off x="908562" y="4256594"/>
            <a:ext cx="7326890" cy="846552"/>
            <a:chOff x="498500" y="4137629"/>
            <a:chExt cx="8147326" cy="941345"/>
          </a:xfrm>
        </p:grpSpPr>
        <p:grpSp>
          <p:nvGrpSpPr>
            <p:cNvPr id="131" name="Google Shape;131;p26"/>
            <p:cNvGrpSpPr/>
            <p:nvPr/>
          </p:nvGrpSpPr>
          <p:grpSpPr>
            <a:xfrm>
              <a:off x="498500" y="4226550"/>
              <a:ext cx="4586516" cy="852425"/>
              <a:chOff x="498500" y="4226550"/>
              <a:chExt cx="4586516" cy="852425"/>
            </a:xfrm>
          </p:grpSpPr>
          <p:grpSp>
            <p:nvGrpSpPr>
              <p:cNvPr id="132" name="Google Shape;132;p26"/>
              <p:cNvGrpSpPr/>
              <p:nvPr/>
            </p:nvGrpSpPr>
            <p:grpSpPr>
              <a:xfrm>
                <a:off x="498500" y="4226550"/>
                <a:ext cx="2782903" cy="852425"/>
                <a:chOff x="661431" y="5761985"/>
                <a:chExt cx="4102762" cy="1256708"/>
              </a:xfrm>
            </p:grpSpPr>
            <p:pic>
              <p:nvPicPr>
                <p:cNvPr id="133" name="Google Shape;133;p26"/>
                <p:cNvPicPr preferRelativeResize="0"/>
                <p:nvPr/>
              </p:nvPicPr>
              <p:blipFill>
                <a:blip r:embed="rId5">
                  <a:alphaModFix/>
                </a:blip>
                <a:stretch>
                  <a:fillRect/>
                </a:stretch>
              </p:blipFill>
              <p:spPr>
                <a:xfrm>
                  <a:off x="3392779" y="5768268"/>
                  <a:ext cx="1371414" cy="1072165"/>
                </a:xfrm>
                <a:prstGeom prst="rect">
                  <a:avLst/>
                </a:prstGeom>
                <a:noFill/>
                <a:ln>
                  <a:noFill/>
                </a:ln>
              </p:spPr>
            </p:pic>
            <p:pic>
              <p:nvPicPr>
                <p:cNvPr id="134" name="Google Shape;134;p26"/>
                <p:cNvPicPr preferRelativeResize="0"/>
                <p:nvPr/>
              </p:nvPicPr>
              <p:blipFill>
                <a:blip r:embed="rId6">
                  <a:alphaModFix/>
                </a:blip>
                <a:stretch>
                  <a:fillRect/>
                </a:stretch>
              </p:blipFill>
              <p:spPr>
                <a:xfrm>
                  <a:off x="661431" y="5761985"/>
                  <a:ext cx="1584550" cy="1256708"/>
                </a:xfrm>
                <a:prstGeom prst="rect">
                  <a:avLst/>
                </a:prstGeom>
                <a:noFill/>
                <a:ln>
                  <a:noFill/>
                </a:ln>
              </p:spPr>
            </p:pic>
          </p:grpSp>
          <p:pic>
            <p:nvPicPr>
              <p:cNvPr id="135" name="Google Shape;135;p26" descr="Logo Oriensys"/>
              <p:cNvPicPr preferRelativeResize="0"/>
              <p:nvPr/>
            </p:nvPicPr>
            <p:blipFill>
              <a:blip r:embed="rId7">
                <a:alphaModFix/>
              </a:blip>
              <a:stretch>
                <a:fillRect/>
              </a:stretch>
            </p:blipFill>
            <p:spPr>
              <a:xfrm>
                <a:off x="4059273" y="4297788"/>
                <a:ext cx="1025743" cy="621025"/>
              </a:xfrm>
              <a:prstGeom prst="rect">
                <a:avLst/>
              </a:prstGeom>
              <a:noFill/>
              <a:ln>
                <a:noFill/>
              </a:ln>
            </p:spPr>
          </p:pic>
        </p:grpSp>
        <p:pic>
          <p:nvPicPr>
            <p:cNvPr id="136" name="Google Shape;136;p26"/>
            <p:cNvPicPr preferRelativeResize="0"/>
            <p:nvPr/>
          </p:nvPicPr>
          <p:blipFill>
            <a:blip r:embed="rId8">
              <a:alphaModFix/>
            </a:blip>
            <a:stretch>
              <a:fillRect/>
            </a:stretch>
          </p:blipFill>
          <p:spPr>
            <a:xfrm>
              <a:off x="7927676" y="4244682"/>
              <a:ext cx="718150" cy="727244"/>
            </a:xfrm>
            <a:prstGeom prst="rect">
              <a:avLst/>
            </a:prstGeom>
            <a:noFill/>
            <a:ln>
              <a:noFill/>
            </a:ln>
          </p:spPr>
        </p:pic>
        <p:pic>
          <p:nvPicPr>
            <p:cNvPr id="137" name="Google Shape;137;p26"/>
            <p:cNvPicPr preferRelativeResize="0"/>
            <p:nvPr/>
          </p:nvPicPr>
          <p:blipFill rotWithShape="1">
            <a:blip r:embed="rId9">
              <a:alphaModFix/>
            </a:blip>
            <a:srcRect t="-7329" b="7330"/>
            <a:stretch/>
          </p:blipFill>
          <p:spPr>
            <a:xfrm>
              <a:off x="6147275" y="4137629"/>
              <a:ext cx="718150" cy="913596"/>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5"/>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Obstacles à une communication efficace</a:t>
            </a:r>
            <a:endParaRPr dirty="0"/>
          </a:p>
        </p:txBody>
      </p:sp>
      <p:sp>
        <p:nvSpPr>
          <p:cNvPr id="204" name="Google Shape;204;p35"/>
          <p:cNvSpPr txBox="1">
            <a:spLocks noGrp="1"/>
          </p:cNvSpPr>
          <p:nvPr>
            <p:ph type="body" idx="1"/>
          </p:nvPr>
        </p:nvSpPr>
        <p:spPr>
          <a:xfrm>
            <a:off x="720000" y="1284275"/>
            <a:ext cx="3724800" cy="3284700"/>
          </a:xfrm>
          <a:prstGeom prst="rect">
            <a:avLst/>
          </a:prstGeom>
        </p:spPr>
        <p:txBody>
          <a:bodyPr spcFirstLastPara="1" wrap="square" lIns="94750" tIns="94750" rIns="94750" bIns="94750" anchor="t" anchorCtr="0">
            <a:noAutofit/>
          </a:bodyPr>
          <a:lstStyle/>
          <a:p>
            <a:pPr marL="0" lvl="0" indent="0" algn="just">
              <a:lnSpc>
                <a:spcPct val="150000"/>
              </a:lnSpc>
              <a:buNone/>
            </a:pPr>
            <a:r>
              <a:rPr lang="en-US" sz="1500"/>
              <a:t>Les obstacles à une communication efficace sont des obstacles ou des défis qui entravent l’échange réussi d’informations, d’idées, d’émotions ou de compétences entre des individus ou des groupes. Ces obstacles peuvent se manifester sous diverses formes et provenir de différentes sources, entravant la clarté, la compréhension et l’efficacité de la communication.</a:t>
            </a:r>
            <a:endParaRPr sz="1900" dirty="0">
              <a:solidFill>
                <a:srgbClr val="445D73"/>
              </a:solidFill>
            </a:endParaRPr>
          </a:p>
        </p:txBody>
      </p:sp>
      <p:pic>
        <p:nvPicPr>
          <p:cNvPr id="205" name="Google Shape;205;p35"/>
          <p:cNvPicPr preferRelativeResize="0"/>
          <p:nvPr/>
        </p:nvPicPr>
        <p:blipFill>
          <a:blip r:embed="rId3">
            <a:alphaModFix/>
          </a:blip>
          <a:stretch>
            <a:fillRect/>
          </a:stretch>
        </p:blipFill>
        <p:spPr>
          <a:xfrm>
            <a:off x="5419200" y="1392025"/>
            <a:ext cx="3724800" cy="194930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36"/>
          <p:cNvPicPr preferRelativeResize="0"/>
          <p:nvPr/>
        </p:nvPicPr>
        <p:blipFill>
          <a:blip r:embed="rId3">
            <a:alphaModFix/>
          </a:blip>
          <a:stretch>
            <a:fillRect/>
          </a:stretch>
        </p:blipFill>
        <p:spPr>
          <a:xfrm>
            <a:off x="3196750" y="2325400"/>
            <a:ext cx="4317426" cy="2818100"/>
          </a:xfrm>
          <a:prstGeom prst="rect">
            <a:avLst/>
          </a:prstGeom>
          <a:noFill/>
          <a:ln>
            <a:noFill/>
          </a:ln>
        </p:spPr>
      </p:pic>
      <p:sp>
        <p:nvSpPr>
          <p:cNvPr id="211" name="Google Shape;211;p36"/>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Obstacles à une communication efficace</a:t>
            </a:r>
            <a:endParaRPr dirty="0"/>
          </a:p>
        </p:txBody>
      </p:sp>
      <p:sp>
        <p:nvSpPr>
          <p:cNvPr id="212" name="Google Shape;212;p36"/>
          <p:cNvSpPr txBox="1">
            <a:spLocks noGrp="1"/>
          </p:cNvSpPr>
          <p:nvPr>
            <p:ph type="body" idx="1"/>
          </p:nvPr>
        </p:nvSpPr>
        <p:spPr>
          <a:xfrm>
            <a:off x="720000" y="1284275"/>
            <a:ext cx="3724800" cy="3284700"/>
          </a:xfrm>
          <a:prstGeom prst="rect">
            <a:avLst/>
          </a:prstGeom>
        </p:spPr>
        <p:txBody>
          <a:bodyPr spcFirstLastPara="1" wrap="square" lIns="94750" tIns="94750" rIns="94750" bIns="94750" anchor="t" anchorCtr="0">
            <a:noAutofit/>
          </a:bodyPr>
          <a:lstStyle/>
          <a:p>
            <a:pPr marL="0" lvl="0" indent="0">
              <a:buNone/>
            </a:pPr>
            <a:r>
              <a:rPr lang="en-US" b="1" dirty="0" err="1"/>
              <a:t>Barrières</a:t>
            </a:r>
            <a:r>
              <a:rPr lang="en-US" b="1" dirty="0"/>
              <a:t> physiques
Bruit
Distance
</a:t>
            </a:r>
            <a:r>
              <a:rPr lang="en-US" b="1" dirty="0" err="1"/>
              <a:t>Mauvais</a:t>
            </a:r>
            <a:r>
              <a:rPr lang="en-US" b="1" dirty="0"/>
              <a:t> </a:t>
            </a:r>
            <a:r>
              <a:rPr lang="en-US" b="1" dirty="0" err="1"/>
              <a:t>éclairage</a:t>
            </a:r>
            <a:r>
              <a:rPr lang="en-US" b="1" dirty="0"/>
              <a:t>
</a:t>
            </a:r>
            <a:r>
              <a:rPr lang="en-US" b="1" dirty="0" err="1"/>
              <a:t>Problèmes</a:t>
            </a:r>
            <a:r>
              <a:rPr lang="en-US" b="1" dirty="0"/>
              <a:t> techniques </a:t>
            </a:r>
          </a:p>
          <a:p>
            <a:pPr marL="0" lvl="0" indent="0">
              <a:buNone/>
            </a:pPr>
            <a:r>
              <a:rPr lang="en-US" b="1" dirty="0"/>
              <a:t>
</a:t>
            </a:r>
            <a:r>
              <a:rPr lang="en-US" b="1" dirty="0" err="1"/>
              <a:t>Barrières</a:t>
            </a:r>
            <a:r>
              <a:rPr lang="en-US" b="1" dirty="0"/>
              <a:t> </a:t>
            </a:r>
            <a:r>
              <a:rPr lang="en-US" b="1" dirty="0" err="1"/>
              <a:t>psychologiques</a:t>
            </a:r>
            <a:r>
              <a:rPr lang="en-US" b="1" dirty="0"/>
              <a:t>
Stress 
</a:t>
            </a:r>
            <a:r>
              <a:rPr lang="en-US" b="1" dirty="0" err="1"/>
              <a:t>Émotions</a:t>
            </a:r>
            <a:r>
              <a:rPr lang="en-US" b="1" dirty="0"/>
              <a:t>
</a:t>
            </a:r>
            <a:r>
              <a:rPr lang="en-US" b="1" dirty="0" err="1"/>
              <a:t>Santé</a:t>
            </a:r>
            <a:r>
              <a:rPr lang="en-US" b="1" dirty="0"/>
              <a:t> </a:t>
            </a:r>
            <a:r>
              <a:rPr lang="en-US" b="1" dirty="0" err="1"/>
              <a:t>mentale</a:t>
            </a:r>
            <a:r>
              <a:rPr lang="en-US" b="1" dirty="0"/>
              <a:t> 
Manque </a:t>
            </a:r>
            <a:r>
              <a:rPr lang="en-US" b="1" dirty="0" err="1"/>
              <a:t>d’empathie</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7"/>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Obstacles à une communication efficace</a:t>
            </a:r>
            <a:endParaRPr dirty="0"/>
          </a:p>
        </p:txBody>
      </p:sp>
      <p:sp>
        <p:nvSpPr>
          <p:cNvPr id="218" name="Google Shape;218;p37"/>
          <p:cNvSpPr txBox="1">
            <a:spLocks noGrp="1"/>
          </p:cNvSpPr>
          <p:nvPr>
            <p:ph type="body" idx="1"/>
          </p:nvPr>
        </p:nvSpPr>
        <p:spPr>
          <a:xfrm>
            <a:off x="720000" y="1284275"/>
            <a:ext cx="3989700" cy="3284700"/>
          </a:xfrm>
          <a:prstGeom prst="rect">
            <a:avLst/>
          </a:prstGeom>
        </p:spPr>
        <p:txBody>
          <a:bodyPr spcFirstLastPara="1" wrap="square" lIns="94750" tIns="94750" rIns="94750" bIns="94750" anchor="t" anchorCtr="0">
            <a:noAutofit/>
          </a:bodyPr>
          <a:lstStyle/>
          <a:p>
            <a:pPr marL="0" lvl="0" indent="0">
              <a:buNone/>
            </a:pPr>
            <a:r>
              <a:rPr lang="en-US" b="1"/>
              <a:t>Barrières linguistiques
Ne pas partager une langue commune ou des niveaux de compétence différents dans une langue partagée. Le jargon, le langage technique ou la terminologie complexe peuvent créer des obstacles pour les personnes qui ne sont pas familières avec le vocabulaire spécialisé.
Barrières culturelles
Différences de valeurs, de normes, de croyances, de styles de communication, de coutumes sociales</a:t>
            </a:r>
            <a:endParaRPr dirty="0"/>
          </a:p>
        </p:txBody>
      </p:sp>
      <p:pic>
        <p:nvPicPr>
          <p:cNvPr id="219" name="Google Shape;219;p37"/>
          <p:cNvPicPr preferRelativeResize="0"/>
          <p:nvPr/>
        </p:nvPicPr>
        <p:blipFill>
          <a:blip r:embed="rId3">
            <a:alphaModFix/>
          </a:blip>
          <a:stretch>
            <a:fillRect/>
          </a:stretch>
        </p:blipFill>
        <p:spPr>
          <a:xfrm>
            <a:off x="4749600" y="1580832"/>
            <a:ext cx="4394400" cy="269157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8"/>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Obstacles à une communication efficace</a:t>
            </a:r>
            <a:endParaRPr dirty="0"/>
          </a:p>
        </p:txBody>
      </p:sp>
      <p:sp>
        <p:nvSpPr>
          <p:cNvPr id="225" name="Google Shape;225;p38"/>
          <p:cNvSpPr txBox="1">
            <a:spLocks noGrp="1"/>
          </p:cNvSpPr>
          <p:nvPr>
            <p:ph type="body" idx="1"/>
          </p:nvPr>
        </p:nvSpPr>
        <p:spPr>
          <a:xfrm>
            <a:off x="720000" y="1284275"/>
            <a:ext cx="3724800" cy="3284700"/>
          </a:xfrm>
          <a:prstGeom prst="rect">
            <a:avLst/>
          </a:prstGeom>
        </p:spPr>
        <p:txBody>
          <a:bodyPr spcFirstLastPara="1" wrap="square" lIns="94750" tIns="94750" rIns="94750" bIns="94750" anchor="t" anchorCtr="0">
            <a:noAutofit/>
          </a:bodyPr>
          <a:lstStyle/>
          <a:p>
            <a:pPr marL="0" lvl="0" indent="0">
              <a:buNone/>
            </a:pPr>
            <a:r>
              <a:rPr lang="en-US" b="1"/>
              <a:t>Les obstacles perceptuels découlent de différences dans la façon dont les individus perçoivent et interprètent l’information
Différences de perception sensorielle, de traitement cognitif et de biais, ou attention sélective</a:t>
            </a:r>
            <a:endParaRPr dirty="0"/>
          </a:p>
        </p:txBody>
      </p:sp>
      <p:pic>
        <p:nvPicPr>
          <p:cNvPr id="226" name="Google Shape;226;p38"/>
          <p:cNvPicPr preferRelativeResize="0"/>
          <p:nvPr/>
        </p:nvPicPr>
        <p:blipFill rotWithShape="1">
          <a:blip r:embed="rId3">
            <a:alphaModFix/>
          </a:blip>
          <a:srcRect b="4988"/>
          <a:stretch/>
        </p:blipFill>
        <p:spPr>
          <a:xfrm>
            <a:off x="4749600" y="1534937"/>
            <a:ext cx="4394400" cy="27833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2" name="Google Shape;232;p39"/>
          <p:cNvSpPr txBox="1">
            <a:spLocks noGrp="1"/>
          </p:cNvSpPr>
          <p:nvPr>
            <p:ph type="body" idx="1"/>
          </p:nvPr>
        </p:nvSpPr>
        <p:spPr>
          <a:xfrm>
            <a:off x="1092534" y="460186"/>
            <a:ext cx="5118600" cy="3284700"/>
          </a:xfrm>
          <a:prstGeom prst="rect">
            <a:avLst/>
          </a:prstGeom>
        </p:spPr>
        <p:txBody>
          <a:bodyPr spcFirstLastPara="1" wrap="square" lIns="94750" tIns="94750" rIns="94750" bIns="94750" anchor="t" anchorCtr="0">
            <a:noAutofit/>
          </a:bodyPr>
          <a:lstStyle/>
          <a:p>
            <a:pPr marL="0" lvl="0" indent="0" algn="just">
              <a:lnSpc>
                <a:spcPct val="150000"/>
              </a:lnSpc>
              <a:buNone/>
            </a:pPr>
            <a:r>
              <a:rPr lang="en-US"/>
              <a:t>Pour surmonter ces obstacles, il est essentiel de tenir compte des défis particuliers auxquels sont confrontées les personnes handicapées. Par exemple, fournir des formats de rechange pour les documents de communication (p. ex., braille, gros caractères, enregistrements audio) peut aider à surmonter les obstacles physiques et perceptuels. Favoriser un environnement inclusif qui valorise la diversité et respecte les différences individuelles peut aider à réduire les barrières psychologiques et culturelles, en favorisant une communication plus claire et plus efficace.</a:t>
            </a:r>
            <a:endParaRPr dirty="0">
              <a:solidFill>
                <a:srgbClr val="445D73"/>
              </a:solidFill>
            </a:endParaRPr>
          </a:p>
        </p:txBody>
      </p:sp>
      <p:pic>
        <p:nvPicPr>
          <p:cNvPr id="233" name="Google Shape;233;p39"/>
          <p:cNvPicPr preferRelativeResize="0"/>
          <p:nvPr/>
        </p:nvPicPr>
        <p:blipFill>
          <a:blip r:embed="rId3">
            <a:alphaModFix/>
          </a:blip>
          <a:stretch>
            <a:fillRect/>
          </a:stretch>
        </p:blipFill>
        <p:spPr>
          <a:xfrm>
            <a:off x="6396600" y="1359270"/>
            <a:ext cx="2595000" cy="2595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37"/>
        <p:cNvGrpSpPr/>
        <p:nvPr/>
      </p:nvGrpSpPr>
      <p:grpSpPr>
        <a:xfrm>
          <a:off x="0" y="0"/>
          <a:ext cx="0" cy="0"/>
          <a:chOff x="0" y="0"/>
          <a:chExt cx="0" cy="0"/>
        </a:xfrm>
      </p:grpSpPr>
      <p:sp>
        <p:nvSpPr>
          <p:cNvPr id="238" name="Google Shape;238;p40"/>
          <p:cNvSpPr/>
          <p:nvPr/>
        </p:nvSpPr>
        <p:spPr>
          <a:xfrm>
            <a:off x="720000" y="957148"/>
            <a:ext cx="1655700" cy="931200"/>
          </a:xfrm>
          <a:prstGeom prst="ellipse">
            <a:avLst/>
          </a:prstGeom>
          <a:noFill/>
          <a:ln w="9525" cap="flat" cmpd="sng">
            <a:solidFill>
              <a:schemeClr val="lt1"/>
            </a:solidFill>
            <a:prstDash val="solid"/>
            <a:round/>
            <a:headEnd type="none" w="sm" len="sm"/>
            <a:tailEnd type="none" w="sm" len="sm"/>
          </a:ln>
        </p:spPr>
        <p:txBody>
          <a:bodyPr spcFirstLastPara="1" wrap="square" lIns="94750" tIns="94750" rIns="94750" bIns="9475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Arial"/>
                <a:ea typeface="Arial"/>
                <a:cs typeface="Arial"/>
                <a:sym typeface="Arial"/>
              </a:rPr>
              <a:t> </a:t>
            </a:r>
            <a:endParaRPr sz="1500" b="0" i="0" u="none" strike="noStrike" cap="none">
              <a:solidFill>
                <a:srgbClr val="000000"/>
              </a:solidFill>
              <a:latin typeface="Arial"/>
              <a:ea typeface="Arial"/>
              <a:cs typeface="Arial"/>
              <a:sym typeface="Arial"/>
            </a:endParaRPr>
          </a:p>
        </p:txBody>
      </p:sp>
      <p:sp>
        <p:nvSpPr>
          <p:cNvPr id="239" name="Google Shape;239;p40"/>
          <p:cNvSpPr txBox="1">
            <a:spLocks noGrp="1"/>
          </p:cNvSpPr>
          <p:nvPr>
            <p:ph type="title"/>
          </p:nvPr>
        </p:nvSpPr>
        <p:spPr>
          <a:xfrm>
            <a:off x="720000" y="2231275"/>
            <a:ext cx="2877300" cy="1121700"/>
          </a:xfrm>
          <a:prstGeom prst="rect">
            <a:avLst/>
          </a:prstGeom>
          <a:noFill/>
          <a:ln>
            <a:noFill/>
          </a:ln>
        </p:spPr>
        <p:txBody>
          <a:bodyPr spcFirstLastPara="1" wrap="square" lIns="94750" tIns="94750" rIns="94750" bIns="94750" anchor="ctr" anchorCtr="0">
            <a:noAutofit/>
          </a:bodyPr>
          <a:lstStyle/>
          <a:p>
            <a:pPr lvl="0"/>
            <a:r>
              <a:rPr lang="en-US" sz="2300"/>
              <a:t>Communication inclusive</a:t>
            </a:r>
            <a:endParaRPr sz="2300" dirty="0"/>
          </a:p>
        </p:txBody>
      </p:sp>
      <p:sp>
        <p:nvSpPr>
          <p:cNvPr id="240" name="Google Shape;240;p40"/>
          <p:cNvSpPr txBox="1">
            <a:spLocks noGrp="1"/>
          </p:cNvSpPr>
          <p:nvPr>
            <p:ph type="title" idx="2"/>
          </p:nvPr>
        </p:nvSpPr>
        <p:spPr>
          <a:xfrm>
            <a:off x="936900" y="1001848"/>
            <a:ext cx="1221900" cy="841800"/>
          </a:xfrm>
          <a:prstGeom prst="rect">
            <a:avLst/>
          </a:prstGeom>
          <a:noFill/>
          <a:ln>
            <a:noFill/>
          </a:ln>
        </p:spPr>
        <p:txBody>
          <a:bodyPr spcFirstLastPara="1" wrap="square" lIns="94750" tIns="94750" rIns="94750" bIns="94750" anchor="ctr" anchorCtr="0">
            <a:noAutofit/>
          </a:bodyPr>
          <a:lstStyle/>
          <a:p>
            <a:pPr marL="0" lvl="0" indent="0" algn="ctr" rtl="0">
              <a:lnSpc>
                <a:spcPct val="100000"/>
              </a:lnSpc>
              <a:spcBef>
                <a:spcPts val="0"/>
              </a:spcBef>
              <a:spcAft>
                <a:spcPts val="0"/>
              </a:spcAft>
              <a:buSzPts val="6200"/>
              <a:buNone/>
            </a:pPr>
            <a:r>
              <a:rPr lang="en"/>
              <a:t>03</a:t>
            </a:r>
            <a:endParaRPr/>
          </a:p>
        </p:txBody>
      </p:sp>
      <p:sp>
        <p:nvSpPr>
          <p:cNvPr id="241" name="Google Shape;241;p40"/>
          <p:cNvSpPr txBox="1">
            <a:spLocks noGrp="1"/>
          </p:cNvSpPr>
          <p:nvPr>
            <p:ph type="subTitle" idx="1"/>
          </p:nvPr>
        </p:nvSpPr>
        <p:spPr>
          <a:xfrm>
            <a:off x="720000" y="3870350"/>
            <a:ext cx="2605500" cy="604200"/>
          </a:xfrm>
          <a:prstGeom prst="rect">
            <a:avLst/>
          </a:prstGeom>
          <a:noFill/>
          <a:ln>
            <a:noFill/>
          </a:ln>
        </p:spPr>
        <p:txBody>
          <a:bodyPr spcFirstLastPara="1" wrap="square" lIns="94750" tIns="94750" rIns="94750" bIns="94750" anchor="ctr" anchorCtr="0">
            <a:noAutofit/>
          </a:bodyPr>
          <a:lstStyle/>
          <a:p>
            <a:pPr marL="0" lvl="0" indent="0">
              <a:lnSpc>
                <a:spcPct val="100000"/>
              </a:lnSpc>
            </a:pPr>
            <a:r>
              <a:rPr lang="en-US" sz="1500"/>
              <a:t>Principes et impacts, défis, stéréotypes et engagement</a:t>
            </a:r>
            <a:endParaRPr sz="1500" dirty="0"/>
          </a:p>
        </p:txBody>
      </p:sp>
      <p:pic>
        <p:nvPicPr>
          <p:cNvPr id="242" name="Google Shape;242;p40"/>
          <p:cNvPicPr preferRelativeResize="0"/>
          <p:nvPr/>
        </p:nvPicPr>
        <p:blipFill>
          <a:blip r:embed="rId3">
            <a:alphaModFix/>
          </a:blip>
          <a:stretch>
            <a:fillRect/>
          </a:stretch>
        </p:blipFill>
        <p:spPr>
          <a:xfrm>
            <a:off x="4161700" y="1312050"/>
            <a:ext cx="4982298" cy="2427899"/>
          </a:xfrm>
          <a:prstGeom prst="rect">
            <a:avLst/>
          </a:prstGeom>
          <a:noFill/>
          <a:ln w="9525" cap="flat" cmpd="sng">
            <a:solidFill>
              <a:schemeClr val="dk1"/>
            </a:solidFill>
            <a:prstDash val="solid"/>
            <a:round/>
            <a:headEnd type="none" w="sm" len="sm"/>
            <a:tailEnd type="none" w="sm" len="sm"/>
          </a:ln>
          <a:effectLst>
            <a:outerShdw dist="209550" dir="3240000" algn="bl" rotWithShape="0">
              <a:schemeClr val="dk1"/>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1"/>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Principes</a:t>
            </a:r>
            <a:endParaRPr dirty="0"/>
          </a:p>
        </p:txBody>
      </p:sp>
      <p:sp>
        <p:nvSpPr>
          <p:cNvPr id="248" name="Google Shape;248;p41"/>
          <p:cNvSpPr txBox="1">
            <a:spLocks noGrp="1"/>
          </p:cNvSpPr>
          <p:nvPr>
            <p:ph type="body" idx="1"/>
          </p:nvPr>
        </p:nvSpPr>
        <p:spPr>
          <a:xfrm>
            <a:off x="686140" y="1302931"/>
            <a:ext cx="5727000" cy="3284700"/>
          </a:xfrm>
          <a:prstGeom prst="rect">
            <a:avLst/>
          </a:prstGeom>
        </p:spPr>
        <p:txBody>
          <a:bodyPr spcFirstLastPara="1" wrap="square" lIns="94750" tIns="94750" rIns="94750" bIns="94750" anchor="t" anchorCtr="0">
            <a:noAutofit/>
          </a:bodyPr>
          <a:lstStyle/>
          <a:p>
            <a:pPr lvl="0" indent="-323850" algn="just">
              <a:lnSpc>
                <a:spcPct val="100000"/>
              </a:lnSpc>
              <a:spcBef>
                <a:spcPts val="1200"/>
              </a:spcBef>
              <a:buSzPts val="1500"/>
              <a:buChar char="●"/>
            </a:pPr>
            <a:r>
              <a:rPr lang="en-US" sz="1500"/>
              <a:t>Langage de la personne d’abord : c’est faire passer la personne avant sa condition. Dites « personne handicapée » plutôt que « personne handicapée ». 
Éviter les termes négatifs ou décroissants
Utiliser des termes spécifiques et précis : Pour décrire un handicap, il est préférable d’utiliser des termes spécifiques et précis. Dites « personne atteinte de paralysie cérébrale » plutôt que « personne ayant des problèmes moteurs ». Cela permet d’éviter les généralisations et les inexactitudes.
Respect des préférences individuelles : Il est important de respecter la façon dont les personnes handicapées préfèrent être orientées.</a:t>
            </a:r>
            <a:endParaRPr sz="1500" dirty="0">
              <a:solidFill>
                <a:srgbClr val="445D73"/>
              </a:solidFill>
            </a:endParaRPr>
          </a:p>
        </p:txBody>
      </p:sp>
      <p:pic>
        <p:nvPicPr>
          <p:cNvPr id="249" name="Google Shape;249;p41"/>
          <p:cNvPicPr preferRelativeResize="0"/>
          <p:nvPr/>
        </p:nvPicPr>
        <p:blipFill>
          <a:blip r:embed="rId3">
            <a:alphaModFix/>
          </a:blip>
          <a:stretch>
            <a:fillRect/>
          </a:stretch>
        </p:blipFill>
        <p:spPr>
          <a:xfrm>
            <a:off x="6587050" y="1871613"/>
            <a:ext cx="2622275" cy="14750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2"/>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Impacts</a:t>
            </a:r>
            <a:endParaRPr dirty="0"/>
          </a:p>
        </p:txBody>
      </p:sp>
      <p:sp>
        <p:nvSpPr>
          <p:cNvPr id="255" name="Google Shape;255;p42"/>
          <p:cNvSpPr txBox="1">
            <a:spLocks noGrp="1"/>
          </p:cNvSpPr>
          <p:nvPr>
            <p:ph type="body" idx="1"/>
          </p:nvPr>
        </p:nvSpPr>
        <p:spPr>
          <a:xfrm>
            <a:off x="720000" y="1284275"/>
            <a:ext cx="6609000" cy="3284700"/>
          </a:xfrm>
          <a:prstGeom prst="rect">
            <a:avLst/>
          </a:prstGeom>
        </p:spPr>
        <p:txBody>
          <a:bodyPr spcFirstLastPara="1" wrap="square" lIns="94750" tIns="94750" rIns="94750" bIns="94750" anchor="t" anchorCtr="0">
            <a:noAutofit/>
          </a:bodyPr>
          <a:lstStyle/>
          <a:p>
            <a:pPr lvl="0" algn="just">
              <a:lnSpc>
                <a:spcPct val="150000"/>
              </a:lnSpc>
              <a:buChar char="●"/>
            </a:pPr>
            <a:r>
              <a:rPr lang="en-US" sz="1200"/>
              <a:t>Culturel et social : L’adoption d’un langage inclusif peut entraîner des changements positifs dans la perception des personnes handicapées au sein de la société. Il favorise l’acceptation et réduit la stigmatisation associée au handicap
Psychologique et émotionnel : L’utilisation d’un langage inclusif peut améliorer le bien-être psychologique et émotionnel des personnes handicapées. Le fait de se sentir respecté et reconnu en tant qu’individu à part entière peut renforcer l’estime de soi et le sentiment d’appartenance.
Politique et juridique : Un langage inclusif peut influencer les politiques et les lois. Un langage respectueux et précis dans les documents juridiques et les politiques publiques peut promouvoir l’égalité et les droits des personnes handicapées. Cela se reflète dans les lois anti-discrimination et les politiques d’accessibilité.</a:t>
            </a:r>
            <a:endParaRPr dirty="0">
              <a:solidFill>
                <a:srgbClr val="445D73"/>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3"/>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Exemples et défis</a:t>
            </a:r>
            <a:endParaRPr dirty="0"/>
          </a:p>
        </p:txBody>
      </p:sp>
      <p:sp>
        <p:nvSpPr>
          <p:cNvPr id="261" name="Google Shape;261;p43"/>
          <p:cNvSpPr txBox="1">
            <a:spLocks noGrp="1"/>
          </p:cNvSpPr>
          <p:nvPr>
            <p:ph type="body" idx="1"/>
          </p:nvPr>
        </p:nvSpPr>
        <p:spPr>
          <a:xfrm>
            <a:off x="1284444" y="889370"/>
            <a:ext cx="6194400" cy="3284700"/>
          </a:xfrm>
          <a:prstGeom prst="rect">
            <a:avLst/>
          </a:prstGeom>
        </p:spPr>
        <p:txBody>
          <a:bodyPr spcFirstLastPara="1" wrap="square" lIns="94750" tIns="94750" rIns="94750" bIns="94750" anchor="t" anchorCtr="0">
            <a:noAutofit/>
          </a:bodyPr>
          <a:lstStyle/>
          <a:p>
            <a:pPr marL="0" lvl="0" indent="0" algn="just">
              <a:lnSpc>
                <a:spcPct val="150000"/>
              </a:lnSpc>
              <a:spcBef>
                <a:spcPts val="1200"/>
              </a:spcBef>
              <a:buNone/>
            </a:pPr>
            <a:r>
              <a:rPr lang="en-US"/>
              <a:t>Dans la vie de tous les jours, l’utilisation d’un langage inclusif signifie être attentif aux mots que nous choisissons et à la façon dont nous les utilisons. Par exemple, au lieu de dire « arriéré mental », il faudrait dire « personne ayant une déficience intellectuelle ».
Les médias jouent un rôle important dans la formation des perceptions du public. L’utilisation d’un langage inclusif dans les médias et la publicité peut aider à normaliser la diversité et à promouvoir une vision plus inclusive de la société. Par exemple, représenter les personnes handicapées dans des rôles positifs et variés plutôt que stéréotypés.</a:t>
            </a:r>
            <a:endParaRPr dirty="0">
              <a:solidFill>
                <a:srgbClr val="445D73"/>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4"/>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Exemples et défis</a:t>
            </a:r>
            <a:endParaRPr dirty="0"/>
          </a:p>
        </p:txBody>
      </p:sp>
      <p:sp>
        <p:nvSpPr>
          <p:cNvPr id="267" name="Google Shape;267;p44"/>
          <p:cNvSpPr txBox="1">
            <a:spLocks noGrp="1"/>
          </p:cNvSpPr>
          <p:nvPr>
            <p:ph type="body" idx="1"/>
          </p:nvPr>
        </p:nvSpPr>
        <p:spPr>
          <a:xfrm>
            <a:off x="1002222" y="810141"/>
            <a:ext cx="6855900" cy="3284700"/>
          </a:xfrm>
          <a:prstGeom prst="rect">
            <a:avLst/>
          </a:prstGeom>
        </p:spPr>
        <p:txBody>
          <a:bodyPr spcFirstLastPara="1" wrap="square" lIns="94750" tIns="94750" rIns="94750" bIns="94750" anchor="t" anchorCtr="0">
            <a:noAutofit/>
          </a:bodyPr>
          <a:lstStyle/>
          <a:p>
            <a:pPr marL="0" lvl="0" indent="0" algn="just">
              <a:lnSpc>
                <a:spcPct val="150000"/>
              </a:lnSpc>
              <a:spcBef>
                <a:spcPts val="1200"/>
              </a:spcBef>
              <a:buNone/>
            </a:pPr>
            <a:r>
              <a:rPr lang="en-US"/>
              <a:t>Les écoles et les universités devraient enseigner et promouvoir l’utilisation d’un langage inclusif pour aider à façonner une génération de personnes plus conscientes et plus respectueuses. Cela peut se faire par le biais de programmes de sensibilisation et d’inclusion.
Malgré les avantages évidents d’un langage inclusif, des défis et des résistances subsistent. Certaines personnes peuvent être réticentes à changer de langage pour diverses raisons, notamment le manque de sensibilisation, l’habitude ou le désaccord avec le concept de langage inclusif. Il est essentiel d’aborder ces résistances avec patience et éducation, en expliquant l’importance d’un langage respectueux et inclusif.</a:t>
            </a:r>
            <a:endParaRPr dirty="0">
              <a:solidFill>
                <a:srgbClr val="445D73"/>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1"/>
        <p:cNvGrpSpPr/>
        <p:nvPr/>
      </p:nvGrpSpPr>
      <p:grpSpPr>
        <a:xfrm>
          <a:off x="0" y="0"/>
          <a:ext cx="0" cy="0"/>
          <a:chOff x="0" y="0"/>
          <a:chExt cx="0" cy="0"/>
        </a:xfrm>
      </p:grpSpPr>
      <p:sp>
        <p:nvSpPr>
          <p:cNvPr id="142" name="Google Shape;142;p27"/>
          <p:cNvSpPr/>
          <p:nvPr/>
        </p:nvSpPr>
        <p:spPr>
          <a:xfrm>
            <a:off x="720000" y="957148"/>
            <a:ext cx="1655700" cy="931200"/>
          </a:xfrm>
          <a:prstGeom prst="ellipse">
            <a:avLst/>
          </a:prstGeom>
          <a:noFill/>
          <a:ln w="9525" cap="flat" cmpd="sng">
            <a:solidFill>
              <a:schemeClr val="lt1"/>
            </a:solidFill>
            <a:prstDash val="solid"/>
            <a:round/>
            <a:headEnd type="none" w="sm" len="sm"/>
            <a:tailEnd type="none" w="sm" len="sm"/>
          </a:ln>
        </p:spPr>
        <p:txBody>
          <a:bodyPr spcFirstLastPara="1" wrap="square" lIns="94750" tIns="94750" rIns="94750" bIns="9475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Arial"/>
                <a:ea typeface="Arial"/>
                <a:cs typeface="Arial"/>
                <a:sym typeface="Arial"/>
              </a:rPr>
              <a:t> </a:t>
            </a:r>
            <a:endParaRPr sz="1500" b="0" i="0" u="none" strike="noStrike" cap="none">
              <a:solidFill>
                <a:srgbClr val="000000"/>
              </a:solidFill>
              <a:latin typeface="Arial"/>
              <a:ea typeface="Arial"/>
              <a:cs typeface="Arial"/>
              <a:sym typeface="Arial"/>
            </a:endParaRPr>
          </a:p>
        </p:txBody>
      </p:sp>
      <p:sp>
        <p:nvSpPr>
          <p:cNvPr id="143" name="Google Shape;143;p27"/>
          <p:cNvSpPr txBox="1">
            <a:spLocks noGrp="1"/>
          </p:cNvSpPr>
          <p:nvPr>
            <p:ph type="title"/>
          </p:nvPr>
        </p:nvSpPr>
        <p:spPr>
          <a:xfrm>
            <a:off x="720000" y="2231275"/>
            <a:ext cx="3298844" cy="1121700"/>
          </a:xfrm>
          <a:prstGeom prst="rect">
            <a:avLst/>
          </a:prstGeom>
          <a:noFill/>
          <a:ln>
            <a:noFill/>
          </a:ln>
        </p:spPr>
        <p:txBody>
          <a:bodyPr spcFirstLastPara="1" wrap="square" lIns="94750" tIns="94750" rIns="94750" bIns="94750" anchor="ctr" anchorCtr="0">
            <a:noAutofit/>
          </a:bodyPr>
          <a:lstStyle/>
          <a:p>
            <a:pPr lvl="0"/>
            <a:r>
              <a:rPr lang="en-US" sz="2800">
                <a:solidFill>
                  <a:schemeClr val="accent1"/>
                </a:solidFill>
              </a:rPr>
              <a:t>Introduction à la communication</a:t>
            </a:r>
            <a:endParaRPr sz="2800" dirty="0"/>
          </a:p>
        </p:txBody>
      </p:sp>
      <p:sp>
        <p:nvSpPr>
          <p:cNvPr id="144" name="Google Shape;144;p27"/>
          <p:cNvSpPr txBox="1">
            <a:spLocks noGrp="1"/>
          </p:cNvSpPr>
          <p:nvPr>
            <p:ph type="title" idx="2"/>
          </p:nvPr>
        </p:nvSpPr>
        <p:spPr>
          <a:xfrm>
            <a:off x="936900" y="1001848"/>
            <a:ext cx="1221900" cy="841800"/>
          </a:xfrm>
          <a:prstGeom prst="rect">
            <a:avLst/>
          </a:prstGeom>
          <a:noFill/>
          <a:ln>
            <a:noFill/>
          </a:ln>
        </p:spPr>
        <p:txBody>
          <a:bodyPr spcFirstLastPara="1" wrap="square" lIns="94750" tIns="94750" rIns="94750" bIns="94750" anchor="ctr" anchorCtr="0">
            <a:noAutofit/>
          </a:bodyPr>
          <a:lstStyle/>
          <a:p>
            <a:pPr marL="0" lvl="0" indent="0" algn="ctr" rtl="0">
              <a:lnSpc>
                <a:spcPct val="100000"/>
              </a:lnSpc>
              <a:spcBef>
                <a:spcPts val="0"/>
              </a:spcBef>
              <a:spcAft>
                <a:spcPts val="0"/>
              </a:spcAft>
              <a:buSzPts val="6200"/>
              <a:buNone/>
            </a:pPr>
            <a:r>
              <a:rPr lang="en"/>
              <a:t>01</a:t>
            </a:r>
            <a:endParaRPr/>
          </a:p>
        </p:txBody>
      </p:sp>
      <p:sp>
        <p:nvSpPr>
          <p:cNvPr id="145" name="Google Shape;145;p27"/>
          <p:cNvSpPr txBox="1">
            <a:spLocks noGrp="1"/>
          </p:cNvSpPr>
          <p:nvPr>
            <p:ph type="subTitle" idx="1"/>
          </p:nvPr>
        </p:nvSpPr>
        <p:spPr>
          <a:xfrm>
            <a:off x="719999" y="3870350"/>
            <a:ext cx="2948889" cy="604200"/>
          </a:xfrm>
          <a:prstGeom prst="rect">
            <a:avLst/>
          </a:prstGeom>
          <a:noFill/>
          <a:ln>
            <a:noFill/>
          </a:ln>
        </p:spPr>
        <p:txBody>
          <a:bodyPr spcFirstLastPara="1" wrap="square" lIns="94750" tIns="94750" rIns="94750" bIns="94750" anchor="ctr" anchorCtr="0">
            <a:noAutofit/>
          </a:bodyPr>
          <a:lstStyle/>
          <a:p>
            <a:pPr marL="0" lvl="0" indent="0">
              <a:lnSpc>
                <a:spcPct val="100000"/>
              </a:lnSpc>
            </a:pPr>
            <a:r>
              <a:rPr lang="en-US">
                <a:solidFill>
                  <a:schemeClr val="accent1"/>
                </a:solidFill>
              </a:rPr>
              <a:t>Définition, importance et processus de communication</a:t>
            </a:r>
            <a:endParaRPr dirty="0"/>
          </a:p>
        </p:txBody>
      </p:sp>
      <p:pic>
        <p:nvPicPr>
          <p:cNvPr id="146" name="Google Shape;146;p27"/>
          <p:cNvPicPr preferRelativeResize="0"/>
          <p:nvPr/>
        </p:nvPicPr>
        <p:blipFill>
          <a:blip r:embed="rId3">
            <a:alphaModFix/>
          </a:blip>
          <a:stretch>
            <a:fillRect/>
          </a:stretch>
        </p:blipFill>
        <p:spPr>
          <a:xfrm>
            <a:off x="4161700" y="1312050"/>
            <a:ext cx="4982298" cy="2427899"/>
          </a:xfrm>
          <a:prstGeom prst="rect">
            <a:avLst/>
          </a:prstGeom>
          <a:noFill/>
          <a:ln w="9525" cap="flat" cmpd="sng">
            <a:solidFill>
              <a:schemeClr val="dk1"/>
            </a:solidFill>
            <a:prstDash val="solid"/>
            <a:round/>
            <a:headEnd type="none" w="sm" len="sm"/>
            <a:tailEnd type="none" w="sm" len="sm"/>
          </a:ln>
          <a:effectLst>
            <a:outerShdw dist="209550" dir="3240000" algn="bl" rotWithShape="0">
              <a:schemeClr val="dk1"/>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5"/>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Éviter les stéréotypes</a:t>
            </a:r>
            <a:endParaRPr dirty="0"/>
          </a:p>
        </p:txBody>
      </p:sp>
      <p:sp>
        <p:nvSpPr>
          <p:cNvPr id="273" name="Google Shape;273;p45"/>
          <p:cNvSpPr txBox="1">
            <a:spLocks noGrp="1"/>
          </p:cNvSpPr>
          <p:nvPr>
            <p:ph type="body" idx="1"/>
          </p:nvPr>
        </p:nvSpPr>
        <p:spPr>
          <a:xfrm>
            <a:off x="720000" y="1284275"/>
            <a:ext cx="3724800" cy="3284700"/>
          </a:xfrm>
          <a:prstGeom prst="rect">
            <a:avLst/>
          </a:prstGeom>
        </p:spPr>
        <p:txBody>
          <a:bodyPr spcFirstLastPara="1" wrap="square" lIns="94750" tIns="94750" rIns="94750" bIns="94750" anchor="t" anchorCtr="0">
            <a:noAutofit/>
          </a:bodyPr>
          <a:lstStyle/>
          <a:p>
            <a:pPr marL="0" lvl="0" indent="0" algn="just">
              <a:buNone/>
            </a:pPr>
            <a:r>
              <a:rPr lang="en-US"/>
              <a:t>Les stéréotypes sur le handicap peuvent être nuisibles et perpétuer des idées fausses. Une approche efficace pour éviter les stéréotypes consiste à utiliser un langage axé sur la personne, qui place l’individu avant son handicap, en mettant l’accent sur son humanité. Par exemple, le fait de dire « personne handicapée » plutôt que « personne handicapée » reconnaît que le handicap n’est qu’un aspect de l’identité d’une personne.</a:t>
            </a:r>
            <a:endParaRPr dirty="0"/>
          </a:p>
        </p:txBody>
      </p:sp>
      <p:pic>
        <p:nvPicPr>
          <p:cNvPr id="274" name="Google Shape;274;p45"/>
          <p:cNvPicPr preferRelativeResize="0"/>
          <p:nvPr/>
        </p:nvPicPr>
        <p:blipFill rotWithShape="1">
          <a:blip r:embed="rId3">
            <a:alphaModFix/>
          </a:blip>
          <a:srcRect r="54048"/>
          <a:stretch/>
        </p:blipFill>
        <p:spPr>
          <a:xfrm>
            <a:off x="5419200" y="1574597"/>
            <a:ext cx="3724800" cy="270405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6"/>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Éviter les stéréotypes</a:t>
            </a:r>
            <a:endParaRPr dirty="0"/>
          </a:p>
        </p:txBody>
      </p:sp>
      <p:sp>
        <p:nvSpPr>
          <p:cNvPr id="280" name="Google Shape;280;p46"/>
          <p:cNvSpPr txBox="1">
            <a:spLocks noGrp="1"/>
          </p:cNvSpPr>
          <p:nvPr>
            <p:ph type="body" idx="1"/>
          </p:nvPr>
        </p:nvSpPr>
        <p:spPr>
          <a:xfrm>
            <a:off x="1100901" y="889370"/>
            <a:ext cx="3724800" cy="3284700"/>
          </a:xfrm>
          <a:prstGeom prst="rect">
            <a:avLst/>
          </a:prstGeom>
        </p:spPr>
        <p:txBody>
          <a:bodyPr spcFirstLastPara="1" wrap="square" lIns="94750" tIns="94750" rIns="94750" bIns="94750" anchor="t" anchorCtr="0">
            <a:noAutofit/>
          </a:bodyPr>
          <a:lstStyle/>
          <a:p>
            <a:pPr marL="0" lvl="0" indent="0" algn="just">
              <a:buNone/>
            </a:pPr>
            <a:r>
              <a:rPr lang="en-US"/>
              <a:t>Demander aux individus leurs préférences et leurs besoins plutôt que de faire des suppositions favorise une communication respectueuse. Il est essentiel d’éviter les propos qui suscitent la pitié ou dépeignent les personnes handicapées comme impuissantes. Au lieu de cela, l’utilisation d’un langage responsabilisant qui respecte leurs capacités et leurs contributions favorise une image positive. Par exemple, plutôt que de dire « souffre de », il est plus respectueux de dire « vit avec » ou « a ».</a:t>
            </a:r>
            <a:endParaRPr dirty="0"/>
          </a:p>
        </p:txBody>
      </p:sp>
      <p:pic>
        <p:nvPicPr>
          <p:cNvPr id="281" name="Google Shape;281;p46"/>
          <p:cNvPicPr preferRelativeResize="0"/>
          <p:nvPr/>
        </p:nvPicPr>
        <p:blipFill>
          <a:blip r:embed="rId3">
            <a:alphaModFix/>
          </a:blip>
          <a:stretch>
            <a:fillRect/>
          </a:stretch>
        </p:blipFill>
        <p:spPr>
          <a:xfrm>
            <a:off x="5595250" y="1423627"/>
            <a:ext cx="3548750" cy="3006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7"/>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Inciter les personnes handicapées à communiquer</a:t>
            </a:r>
            <a:endParaRPr dirty="0"/>
          </a:p>
        </p:txBody>
      </p:sp>
      <p:sp>
        <p:nvSpPr>
          <p:cNvPr id="287" name="Google Shape;287;p47"/>
          <p:cNvSpPr txBox="1">
            <a:spLocks noGrp="1"/>
          </p:cNvSpPr>
          <p:nvPr>
            <p:ph type="body" idx="1"/>
          </p:nvPr>
        </p:nvSpPr>
        <p:spPr>
          <a:xfrm>
            <a:off x="720000" y="1284275"/>
            <a:ext cx="3724800" cy="3284700"/>
          </a:xfrm>
          <a:prstGeom prst="rect">
            <a:avLst/>
          </a:prstGeom>
        </p:spPr>
        <p:txBody>
          <a:bodyPr spcFirstLastPara="1" wrap="square" lIns="94750" tIns="94750" rIns="94750" bIns="94750" anchor="t" anchorCtr="0">
            <a:noAutofit/>
          </a:bodyPr>
          <a:lstStyle/>
          <a:p>
            <a:pPr marL="0" lvl="0" indent="0" algn="just">
              <a:buNone/>
            </a:pPr>
            <a:r>
              <a:rPr lang="en-US"/>
              <a:t>Pour être efficace, il faut inclure activement les personnes handicapées dans les conversations et les processus décisionnels. Une façon d’améliorer l’engagement est de créer du contenu accessible. Il s’agit notamment de fournir des sous-titres pour les vidéos, d’utiliser un texte alternatif pour les images et de s’assurer que les documents sont compatibles avec les lecteurs d’écran, ce qui permet aux personnes handicapées de participer pleinement.</a:t>
            </a:r>
            <a:endParaRPr dirty="0"/>
          </a:p>
        </p:txBody>
      </p:sp>
      <p:pic>
        <p:nvPicPr>
          <p:cNvPr id="288" name="Google Shape;288;p47"/>
          <p:cNvPicPr preferRelativeResize="0"/>
          <p:nvPr/>
        </p:nvPicPr>
        <p:blipFill>
          <a:blip r:embed="rId3">
            <a:alphaModFix/>
          </a:blip>
          <a:stretch>
            <a:fillRect/>
          </a:stretch>
        </p:blipFill>
        <p:spPr>
          <a:xfrm>
            <a:off x="4749600" y="1773095"/>
            <a:ext cx="4394400" cy="230706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8"/>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Inciter les personnes handicapées à communiquer</a:t>
            </a:r>
            <a:endParaRPr dirty="0"/>
          </a:p>
        </p:txBody>
      </p:sp>
      <p:sp>
        <p:nvSpPr>
          <p:cNvPr id="294" name="Google Shape;294;p48"/>
          <p:cNvSpPr txBox="1">
            <a:spLocks noGrp="1"/>
          </p:cNvSpPr>
          <p:nvPr>
            <p:ph type="body" idx="1"/>
          </p:nvPr>
        </p:nvSpPr>
        <p:spPr>
          <a:xfrm>
            <a:off x="719999" y="1284275"/>
            <a:ext cx="4450311" cy="3284700"/>
          </a:xfrm>
          <a:prstGeom prst="rect">
            <a:avLst/>
          </a:prstGeom>
        </p:spPr>
        <p:txBody>
          <a:bodyPr spcFirstLastPara="1" wrap="square" lIns="94750" tIns="94750" rIns="94750" bIns="94750" anchor="t" anchorCtr="0">
            <a:noAutofit/>
          </a:bodyPr>
          <a:lstStyle/>
          <a:p>
            <a:pPr marL="0" lvl="0" indent="0" algn="just">
              <a:buNone/>
            </a:pPr>
            <a:r>
              <a:rPr lang="en-US"/>
              <a:t>La fourniture d’informations sous différents formats répond à différents besoins. Il peut s’agir de documents imprimés, d’enregistrements audio, de braille et de formats numériques accessibles sur différents appareils. Pour promouvoir une participation inclusive, il faut encourager les personnes handicapées à participer à des discussions, des réunions et des événements, en veillant à ce que les lieux soient physiquement accessibles et à ce que des mesures d’adaptation telles que des interprètes en langue des signes ou des appareils fonctionnels pour malentendants soient disponibles.</a:t>
            </a:r>
            <a:endParaRPr dirty="0"/>
          </a:p>
        </p:txBody>
      </p:sp>
      <p:pic>
        <p:nvPicPr>
          <p:cNvPr id="295" name="Google Shape;295;p48"/>
          <p:cNvPicPr preferRelativeResize="0"/>
          <p:nvPr/>
        </p:nvPicPr>
        <p:blipFill>
          <a:blip r:embed="rId3">
            <a:alphaModFix/>
          </a:blip>
          <a:stretch>
            <a:fillRect/>
          </a:stretch>
        </p:blipFill>
        <p:spPr>
          <a:xfrm>
            <a:off x="5268700" y="1600024"/>
            <a:ext cx="3875300" cy="2653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9"/>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Inciter les personnes handicapées à communiquer</a:t>
            </a:r>
            <a:endParaRPr dirty="0"/>
          </a:p>
        </p:txBody>
      </p:sp>
      <p:sp>
        <p:nvSpPr>
          <p:cNvPr id="301" name="Google Shape;301;p49"/>
          <p:cNvSpPr txBox="1">
            <a:spLocks noGrp="1"/>
          </p:cNvSpPr>
          <p:nvPr>
            <p:ph type="body" idx="1"/>
          </p:nvPr>
        </p:nvSpPr>
        <p:spPr>
          <a:xfrm>
            <a:off x="719999" y="1284275"/>
            <a:ext cx="5287677" cy="3284700"/>
          </a:xfrm>
          <a:prstGeom prst="rect">
            <a:avLst/>
          </a:prstGeom>
        </p:spPr>
        <p:txBody>
          <a:bodyPr spcFirstLastPara="1" wrap="square" lIns="94750" tIns="94750" rIns="94750" bIns="94750" anchor="t" anchorCtr="0">
            <a:noAutofit/>
          </a:bodyPr>
          <a:lstStyle/>
          <a:p>
            <a:pPr marL="0" lvl="0" indent="0" algn="just">
              <a:buNone/>
            </a:pPr>
            <a:r>
              <a:rPr lang="en-US"/>
              <a:t>Favoriser une culture de respect qui valorise la diversité et l’inclusion, encourage un dialogue ouvert sur les handicaps et offre aux personnes handicapées des plateformes pour partager leurs expériences et leurs points de vue. L’utilisation d’images inclusives dans les supports marketing, les sites Web et les médias sociaux permet de s’assurer que la diversité, y compris les personnes handicapées, est reflétée. La représentation est importante, et le fait de voir des images diverses aide à normaliser la présence des personnes handicapées dans tous les aspects de la vie.</a:t>
            </a:r>
            <a:endParaRPr dirty="0"/>
          </a:p>
        </p:txBody>
      </p:sp>
      <p:pic>
        <p:nvPicPr>
          <p:cNvPr id="302" name="Google Shape;302;p49"/>
          <p:cNvPicPr preferRelativeResize="0"/>
          <p:nvPr/>
        </p:nvPicPr>
        <p:blipFill>
          <a:blip r:embed="rId3">
            <a:alphaModFix/>
          </a:blip>
          <a:stretch>
            <a:fillRect/>
          </a:stretch>
        </p:blipFill>
        <p:spPr>
          <a:xfrm>
            <a:off x="6007677" y="1358463"/>
            <a:ext cx="3136325" cy="31363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06"/>
        <p:cNvGrpSpPr/>
        <p:nvPr/>
      </p:nvGrpSpPr>
      <p:grpSpPr>
        <a:xfrm>
          <a:off x="0" y="0"/>
          <a:ext cx="0" cy="0"/>
          <a:chOff x="0" y="0"/>
          <a:chExt cx="0" cy="0"/>
        </a:xfrm>
      </p:grpSpPr>
      <p:sp>
        <p:nvSpPr>
          <p:cNvPr id="307" name="Google Shape;307;p50"/>
          <p:cNvSpPr/>
          <p:nvPr/>
        </p:nvSpPr>
        <p:spPr>
          <a:xfrm>
            <a:off x="720000" y="957148"/>
            <a:ext cx="1655700" cy="931200"/>
          </a:xfrm>
          <a:prstGeom prst="ellipse">
            <a:avLst/>
          </a:prstGeom>
          <a:noFill/>
          <a:ln w="9525" cap="flat" cmpd="sng">
            <a:solidFill>
              <a:schemeClr val="lt1"/>
            </a:solidFill>
            <a:prstDash val="solid"/>
            <a:round/>
            <a:headEnd type="none" w="sm" len="sm"/>
            <a:tailEnd type="none" w="sm" len="sm"/>
          </a:ln>
        </p:spPr>
        <p:txBody>
          <a:bodyPr spcFirstLastPara="1" wrap="square" lIns="94750" tIns="94750" rIns="94750" bIns="9475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Arial"/>
                <a:ea typeface="Arial"/>
                <a:cs typeface="Arial"/>
                <a:sym typeface="Arial"/>
              </a:rPr>
              <a:t> </a:t>
            </a:r>
            <a:endParaRPr sz="1500" b="0" i="0" u="none" strike="noStrike" cap="none">
              <a:solidFill>
                <a:srgbClr val="000000"/>
              </a:solidFill>
              <a:latin typeface="Arial"/>
              <a:ea typeface="Arial"/>
              <a:cs typeface="Arial"/>
              <a:sym typeface="Arial"/>
            </a:endParaRPr>
          </a:p>
        </p:txBody>
      </p:sp>
      <p:sp>
        <p:nvSpPr>
          <p:cNvPr id="308" name="Google Shape;308;p50"/>
          <p:cNvSpPr txBox="1">
            <a:spLocks noGrp="1"/>
          </p:cNvSpPr>
          <p:nvPr>
            <p:ph type="title"/>
          </p:nvPr>
        </p:nvSpPr>
        <p:spPr>
          <a:xfrm>
            <a:off x="720000" y="2231275"/>
            <a:ext cx="2877300" cy="1121700"/>
          </a:xfrm>
          <a:prstGeom prst="rect">
            <a:avLst/>
          </a:prstGeom>
          <a:noFill/>
          <a:ln>
            <a:noFill/>
          </a:ln>
        </p:spPr>
        <p:txBody>
          <a:bodyPr spcFirstLastPara="1" wrap="square" lIns="94750" tIns="94750" rIns="94750" bIns="94750" anchor="ctr" anchorCtr="0">
            <a:noAutofit/>
          </a:bodyPr>
          <a:lstStyle/>
          <a:p>
            <a:pPr lvl="0"/>
            <a:r>
              <a:rPr lang="en-US" sz="2800">
                <a:solidFill>
                  <a:schemeClr val="accent1"/>
                </a:solidFill>
              </a:rPr>
              <a:t>Modèles et théories de la communication</a:t>
            </a:r>
            <a:endParaRPr sz="2800" dirty="0"/>
          </a:p>
        </p:txBody>
      </p:sp>
      <p:sp>
        <p:nvSpPr>
          <p:cNvPr id="309" name="Google Shape;309;p50"/>
          <p:cNvSpPr txBox="1">
            <a:spLocks noGrp="1"/>
          </p:cNvSpPr>
          <p:nvPr>
            <p:ph type="title" idx="2"/>
          </p:nvPr>
        </p:nvSpPr>
        <p:spPr>
          <a:xfrm>
            <a:off x="936900" y="1001848"/>
            <a:ext cx="1221900" cy="841800"/>
          </a:xfrm>
          <a:prstGeom prst="rect">
            <a:avLst/>
          </a:prstGeom>
          <a:noFill/>
          <a:ln>
            <a:noFill/>
          </a:ln>
        </p:spPr>
        <p:txBody>
          <a:bodyPr spcFirstLastPara="1" wrap="square" lIns="94750" tIns="94750" rIns="94750" bIns="94750" anchor="ctr" anchorCtr="0">
            <a:noAutofit/>
          </a:bodyPr>
          <a:lstStyle/>
          <a:p>
            <a:pPr marL="0" lvl="0" indent="0" algn="ctr" rtl="0">
              <a:lnSpc>
                <a:spcPct val="100000"/>
              </a:lnSpc>
              <a:spcBef>
                <a:spcPts val="0"/>
              </a:spcBef>
              <a:spcAft>
                <a:spcPts val="0"/>
              </a:spcAft>
              <a:buSzPts val="6200"/>
              <a:buNone/>
            </a:pPr>
            <a:r>
              <a:rPr lang="en"/>
              <a:t>04</a:t>
            </a:r>
            <a:endParaRPr/>
          </a:p>
        </p:txBody>
      </p:sp>
      <p:sp>
        <p:nvSpPr>
          <p:cNvPr id="310" name="Google Shape;310;p50"/>
          <p:cNvSpPr txBox="1">
            <a:spLocks noGrp="1"/>
          </p:cNvSpPr>
          <p:nvPr>
            <p:ph type="subTitle" idx="1"/>
          </p:nvPr>
        </p:nvSpPr>
        <p:spPr>
          <a:xfrm>
            <a:off x="720000" y="3870350"/>
            <a:ext cx="2605500" cy="604200"/>
          </a:xfrm>
          <a:prstGeom prst="rect">
            <a:avLst/>
          </a:prstGeom>
          <a:noFill/>
          <a:ln>
            <a:noFill/>
          </a:ln>
        </p:spPr>
        <p:txBody>
          <a:bodyPr spcFirstLastPara="1" wrap="square" lIns="94750" tIns="94750" rIns="94750" bIns="94750" anchor="ctr" anchorCtr="0">
            <a:noAutofit/>
          </a:bodyPr>
          <a:lstStyle/>
          <a:p>
            <a:pPr marL="0" lvl="0" indent="0" algn="l" rtl="0">
              <a:lnSpc>
                <a:spcPct val="100000"/>
              </a:lnSpc>
              <a:spcBef>
                <a:spcPts val="0"/>
              </a:spcBef>
              <a:spcAft>
                <a:spcPts val="0"/>
              </a:spcAft>
              <a:buSzPts val="1500"/>
              <a:buNone/>
            </a:pPr>
            <a:r>
              <a:rPr lang="en">
                <a:solidFill>
                  <a:schemeClr val="accent1"/>
                </a:solidFill>
              </a:rPr>
              <a:t>Chomsky, Piaget</a:t>
            </a:r>
            <a:endParaRPr/>
          </a:p>
        </p:txBody>
      </p:sp>
      <p:pic>
        <p:nvPicPr>
          <p:cNvPr id="311" name="Google Shape;311;p50"/>
          <p:cNvPicPr preferRelativeResize="0"/>
          <p:nvPr/>
        </p:nvPicPr>
        <p:blipFill>
          <a:blip r:embed="rId3">
            <a:alphaModFix/>
          </a:blip>
          <a:stretch>
            <a:fillRect/>
          </a:stretch>
        </p:blipFill>
        <p:spPr>
          <a:xfrm>
            <a:off x="4161700" y="1312050"/>
            <a:ext cx="4982298" cy="2427899"/>
          </a:xfrm>
          <a:prstGeom prst="rect">
            <a:avLst/>
          </a:prstGeom>
          <a:noFill/>
          <a:ln w="9525" cap="flat" cmpd="sng">
            <a:solidFill>
              <a:schemeClr val="dk1"/>
            </a:solidFill>
            <a:prstDash val="solid"/>
            <a:round/>
            <a:headEnd type="none" w="sm" len="sm"/>
            <a:tailEnd type="none" w="sm" len="sm"/>
          </a:ln>
          <a:effectLst>
            <a:outerShdw dist="209550" dir="3240000" algn="bl" rotWithShape="0">
              <a:schemeClr val="dk1"/>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1"/>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Clr>
                <a:srgbClr val="000000"/>
              </a:buClr>
              <a:buSzPts val="3300"/>
              <a:buFont typeface="Arial"/>
              <a:buNone/>
            </a:pPr>
            <a:r>
              <a:rPr lang="en" dirty="0"/>
              <a:t>Chomsky</a:t>
            </a:r>
            <a:endParaRPr dirty="0"/>
          </a:p>
        </p:txBody>
      </p:sp>
      <p:sp>
        <p:nvSpPr>
          <p:cNvPr id="317" name="Google Shape;317;p51"/>
          <p:cNvSpPr txBox="1">
            <a:spLocks noGrp="1"/>
          </p:cNvSpPr>
          <p:nvPr>
            <p:ph type="body" idx="1"/>
          </p:nvPr>
        </p:nvSpPr>
        <p:spPr>
          <a:xfrm>
            <a:off x="720000" y="1284275"/>
            <a:ext cx="3724800" cy="3284700"/>
          </a:xfrm>
          <a:prstGeom prst="rect">
            <a:avLst/>
          </a:prstGeom>
        </p:spPr>
        <p:txBody>
          <a:bodyPr spcFirstLastPara="1" wrap="square" lIns="94750" tIns="94750" rIns="94750" bIns="94750" anchor="t" anchorCtr="0">
            <a:noAutofit/>
          </a:bodyPr>
          <a:lstStyle/>
          <a:p>
            <a:pPr marL="0" lvl="0" indent="0">
              <a:buNone/>
            </a:pPr>
            <a:r>
              <a:rPr lang="en-US"/>
              <a:t>Construction théorique proposée par Chomsky dans les années 1960 pour expliquer la capacité biologique innée de l’homme à acquérir le langage
Le dispositif d’acquisition du langage est un système neurologique précâblé dans le cerveau qui permet aux enfants d’apprendre et de comprendre rapidement le langage pendant leurs périodes critiques de développement</a:t>
            </a:r>
            <a:endParaRPr dirty="0"/>
          </a:p>
        </p:txBody>
      </p:sp>
      <p:pic>
        <p:nvPicPr>
          <p:cNvPr id="318" name="Google Shape;318;p51"/>
          <p:cNvPicPr preferRelativeResize="0"/>
          <p:nvPr/>
        </p:nvPicPr>
        <p:blipFill rotWithShape="1">
          <a:blip r:embed="rId3">
            <a:alphaModFix/>
          </a:blip>
          <a:srcRect r="4342"/>
          <a:stretch/>
        </p:blipFill>
        <p:spPr>
          <a:xfrm>
            <a:off x="4940350" y="1828025"/>
            <a:ext cx="4203650" cy="2197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52"/>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n" dirty="0"/>
              <a:t>Chomsky</a:t>
            </a:r>
            <a:endParaRPr dirty="0"/>
          </a:p>
        </p:txBody>
      </p:sp>
      <p:sp>
        <p:nvSpPr>
          <p:cNvPr id="324" name="Google Shape;324;p52"/>
          <p:cNvSpPr txBox="1">
            <a:spLocks noGrp="1"/>
          </p:cNvSpPr>
          <p:nvPr>
            <p:ph type="body" idx="1"/>
          </p:nvPr>
        </p:nvSpPr>
        <p:spPr>
          <a:xfrm>
            <a:off x="720000" y="1284275"/>
            <a:ext cx="7005900" cy="3284700"/>
          </a:xfrm>
          <a:prstGeom prst="rect">
            <a:avLst/>
          </a:prstGeom>
        </p:spPr>
        <p:txBody>
          <a:bodyPr spcFirstLastPara="1" wrap="square" lIns="94750" tIns="94750" rIns="94750" bIns="94750" anchor="t" anchorCtr="0">
            <a:noAutofit/>
          </a:bodyPr>
          <a:lstStyle/>
          <a:p>
            <a:pPr marL="0" lvl="0" indent="0">
              <a:buNone/>
            </a:pPr>
            <a:r>
              <a:rPr lang="en-US"/>
              <a:t>Les points clés de la théorie sont les suivants :
Capacité innée : les enfants naissent avec une capacité inhérente d’acquisition du langage, qui est déclenchée par l’exposition au langage parlé.
Grammaire universelle : Chomsky a proposé l’idée d’une grammaire universelle, un ensemble de règles structurelles communes à toutes les langues, que le LAD aide les enfants à reconnaître et à appliquer.
Période critique : il y a une période critique au cours de la petite enfance où le DAL est le plus efficace, après quoi l’acquisition du langage devient beaucoup plus difficile.</a:t>
            </a:r>
            <a:endParaRPr sz="1800" dirty="0">
              <a:solidFill>
                <a:srgbClr val="445D73"/>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3"/>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La théorie du développement cognitif de Piaget</a:t>
            </a:r>
            <a:endParaRPr dirty="0"/>
          </a:p>
        </p:txBody>
      </p:sp>
      <p:sp>
        <p:nvSpPr>
          <p:cNvPr id="330" name="Google Shape;330;p53"/>
          <p:cNvSpPr txBox="1">
            <a:spLocks noGrp="1"/>
          </p:cNvSpPr>
          <p:nvPr>
            <p:ph type="body" idx="1"/>
          </p:nvPr>
        </p:nvSpPr>
        <p:spPr>
          <a:xfrm>
            <a:off x="343950" y="1284275"/>
            <a:ext cx="4462800" cy="3284700"/>
          </a:xfrm>
          <a:prstGeom prst="rect">
            <a:avLst/>
          </a:prstGeom>
        </p:spPr>
        <p:txBody>
          <a:bodyPr spcFirstLastPara="1" wrap="square" lIns="94750" tIns="94750" rIns="94750" bIns="94750" anchor="t" anchorCtr="0">
            <a:noAutofit/>
          </a:bodyPr>
          <a:lstStyle/>
          <a:p>
            <a:pPr marL="0" lvl="0" indent="0">
              <a:buNone/>
            </a:pPr>
            <a:r>
              <a:rPr lang="en-US"/>
              <a:t>Théorie sur la nature et le développement de l’intelligence humaine 
La théorie met l’accent sur le rôle actif des enfants dans la construction de leur compréhension du monde par l’interaction avec leur environnement
Le développement cognitif se produit par des processus d’assimilation et d’adaptation.  Au fur et à mesure que les enfants progressent dans ces étapes, leur capacité de compréhension et d’utilisation du langage devient plus sophistiquée.</a:t>
            </a:r>
            <a:endParaRPr sz="2000" dirty="0">
              <a:solidFill>
                <a:srgbClr val="445D73"/>
              </a:solidFill>
            </a:endParaRPr>
          </a:p>
        </p:txBody>
      </p:sp>
      <p:pic>
        <p:nvPicPr>
          <p:cNvPr id="331" name="Google Shape;331;p53"/>
          <p:cNvPicPr preferRelativeResize="0"/>
          <p:nvPr/>
        </p:nvPicPr>
        <p:blipFill rotWithShape="1">
          <a:blip r:embed="rId3">
            <a:alphaModFix/>
          </a:blip>
          <a:srcRect l="3306"/>
          <a:stretch/>
        </p:blipFill>
        <p:spPr>
          <a:xfrm>
            <a:off x="4894975" y="1309850"/>
            <a:ext cx="4249026" cy="32335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54"/>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La théorie du développement cognitif de Piaget</a:t>
            </a:r>
            <a:endParaRPr dirty="0"/>
          </a:p>
        </p:txBody>
      </p:sp>
      <p:sp>
        <p:nvSpPr>
          <p:cNvPr id="337" name="Google Shape;337;p54"/>
          <p:cNvSpPr txBox="1">
            <a:spLocks noGrp="1"/>
          </p:cNvSpPr>
          <p:nvPr>
            <p:ph type="body" idx="1"/>
          </p:nvPr>
        </p:nvSpPr>
        <p:spPr>
          <a:xfrm>
            <a:off x="720000" y="1284275"/>
            <a:ext cx="3724800" cy="3284700"/>
          </a:xfrm>
          <a:prstGeom prst="rect">
            <a:avLst/>
          </a:prstGeom>
        </p:spPr>
        <p:txBody>
          <a:bodyPr spcFirstLastPara="1" wrap="square" lIns="94750" tIns="94750" rIns="94750" bIns="94750" anchor="t" anchorCtr="0">
            <a:noAutofit/>
          </a:bodyPr>
          <a:lstStyle/>
          <a:p>
            <a:pPr marL="0" lvl="0" indent="0">
              <a:buNone/>
            </a:pPr>
            <a:r>
              <a:rPr lang="en-US"/>
              <a:t>La théorie met l’accent sur le développement des capacités cognitives comme base d’une communication efficace 
Sa théorie s’articule autour de quatre étapes du développement cognitif :
Stade sensorimoteur
Phase préopératoire 
Étape opérationnelle concrète
Phase opérationnelle formelle</a:t>
            </a:r>
            <a:endParaRPr dirty="0"/>
          </a:p>
        </p:txBody>
      </p:sp>
      <p:pic>
        <p:nvPicPr>
          <p:cNvPr id="338" name="Google Shape;338;p54"/>
          <p:cNvPicPr preferRelativeResize="0"/>
          <p:nvPr/>
        </p:nvPicPr>
        <p:blipFill rotWithShape="1">
          <a:blip r:embed="rId3">
            <a:alphaModFix/>
          </a:blip>
          <a:srcRect/>
          <a:stretch/>
        </p:blipFill>
        <p:spPr>
          <a:xfrm>
            <a:off x="4749600" y="1461825"/>
            <a:ext cx="4394400" cy="2929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8"/>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Définition de la communication</a:t>
            </a:r>
            <a:endParaRPr/>
          </a:p>
        </p:txBody>
      </p:sp>
      <p:sp>
        <p:nvSpPr>
          <p:cNvPr id="152" name="Google Shape;152;p28"/>
          <p:cNvSpPr txBox="1">
            <a:spLocks noGrp="1"/>
          </p:cNvSpPr>
          <p:nvPr>
            <p:ph type="body" idx="1"/>
          </p:nvPr>
        </p:nvSpPr>
        <p:spPr>
          <a:xfrm>
            <a:off x="669601" y="929400"/>
            <a:ext cx="3724800" cy="3284700"/>
          </a:xfrm>
          <a:prstGeom prst="rect">
            <a:avLst/>
          </a:prstGeom>
        </p:spPr>
        <p:txBody>
          <a:bodyPr spcFirstLastPara="1" wrap="square" lIns="94750" tIns="94750" rIns="94750" bIns="94750" anchor="t" anchorCtr="0">
            <a:noAutofit/>
          </a:bodyPr>
          <a:lstStyle/>
          <a:p>
            <a:pPr marL="0" lvl="0" indent="0" algn="just">
              <a:lnSpc>
                <a:spcPct val="150000"/>
              </a:lnSpc>
              <a:buNone/>
            </a:pPr>
            <a:r>
              <a:rPr lang="en-US"/>
              <a:t>La communication est le processus de partage d’informations, d’idées, d’émotions et de compétences par l’utilisation de symboles, de mots, de sons ou de comportements. Il implique un expéditeur, qui encode et transmet le message, et un récepteur, qui décode et interprète le message. Ce processus peut se produire sous diverses formes telles que verbales, non verbales, écrites et visuelles.</a:t>
            </a:r>
            <a:endParaRPr sz="2000" dirty="0">
              <a:solidFill>
                <a:srgbClr val="445D73"/>
              </a:solidFill>
            </a:endParaRPr>
          </a:p>
        </p:txBody>
      </p:sp>
      <p:pic>
        <p:nvPicPr>
          <p:cNvPr id="153" name="Google Shape;153;p28"/>
          <p:cNvPicPr preferRelativeResize="0"/>
          <p:nvPr/>
        </p:nvPicPr>
        <p:blipFill>
          <a:blip r:embed="rId3">
            <a:alphaModFix/>
          </a:blip>
          <a:stretch>
            <a:fillRect/>
          </a:stretch>
        </p:blipFill>
        <p:spPr>
          <a:xfrm>
            <a:off x="4749600" y="1856195"/>
            <a:ext cx="4394399" cy="214086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5"/>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La théorie du développement cognitif de Piaget</a:t>
            </a:r>
            <a:endParaRPr dirty="0"/>
          </a:p>
        </p:txBody>
      </p:sp>
      <p:sp>
        <p:nvSpPr>
          <p:cNvPr id="344" name="Google Shape;344;p55"/>
          <p:cNvSpPr txBox="1">
            <a:spLocks noGrp="1"/>
          </p:cNvSpPr>
          <p:nvPr>
            <p:ph type="body" idx="1"/>
          </p:nvPr>
        </p:nvSpPr>
        <p:spPr>
          <a:xfrm>
            <a:off x="214489" y="1147750"/>
            <a:ext cx="4498511" cy="3679080"/>
          </a:xfrm>
          <a:prstGeom prst="rect">
            <a:avLst/>
          </a:prstGeom>
        </p:spPr>
        <p:txBody>
          <a:bodyPr spcFirstLastPara="1" wrap="square" lIns="94750" tIns="94750" rIns="94750" bIns="94750" anchor="t" anchorCtr="0">
            <a:noAutofit/>
          </a:bodyPr>
          <a:lstStyle/>
          <a:p>
            <a:pPr marL="0" lvl="0" indent="0">
              <a:buNone/>
            </a:pPr>
            <a:r>
              <a:rPr lang="en-US" b="1" dirty="0"/>
              <a:t>Stade </a:t>
            </a:r>
            <a:r>
              <a:rPr lang="en-US" b="1" dirty="0" err="1"/>
              <a:t>sensorimoteur</a:t>
            </a:r>
            <a:r>
              <a:rPr lang="en-US" b="1" dirty="0"/>
              <a:t> (de la naissance à 2 </a:t>
            </a:r>
            <a:r>
              <a:rPr lang="en-US" b="1" dirty="0" err="1"/>
              <a:t>ans</a:t>
            </a:r>
            <a:r>
              <a:rPr lang="en-US" b="1" dirty="0"/>
              <a:t>)
Par les </a:t>
            </a:r>
            <a:r>
              <a:rPr lang="en-US" b="1" dirty="0" err="1"/>
              <a:t>sens</a:t>
            </a:r>
            <a:r>
              <a:rPr lang="en-US" b="1" dirty="0"/>
              <a:t> et les actions 
</a:t>
            </a:r>
            <a:r>
              <a:rPr lang="en-US" b="1" dirty="0" err="1"/>
              <a:t>Développer</a:t>
            </a:r>
            <a:r>
              <a:rPr lang="en-US" b="1" dirty="0"/>
              <a:t> la permanence des </a:t>
            </a:r>
            <a:r>
              <a:rPr lang="en-US" b="1" dirty="0" err="1"/>
              <a:t>objets</a:t>
            </a:r>
            <a:r>
              <a:rPr lang="en-US" b="1" dirty="0"/>
              <a:t> 
</a:t>
            </a:r>
            <a:r>
              <a:rPr lang="en-US" b="1" dirty="0" err="1"/>
              <a:t>Commencez</a:t>
            </a:r>
            <a:r>
              <a:rPr lang="en-US" b="1" dirty="0"/>
              <a:t> à </a:t>
            </a:r>
            <a:r>
              <a:rPr lang="en-US" b="1" dirty="0" err="1"/>
              <a:t>comprendre</a:t>
            </a:r>
            <a:r>
              <a:rPr lang="en-US" b="1" dirty="0"/>
              <a:t> les relations de cause à </a:t>
            </a:r>
            <a:r>
              <a:rPr lang="en-US" b="1" dirty="0" err="1"/>
              <a:t>effet</a:t>
            </a:r>
            <a:endParaRPr lang="en-US" b="1" dirty="0"/>
          </a:p>
          <a:p>
            <a:pPr marL="0" lvl="0" indent="0">
              <a:buNone/>
            </a:pPr>
            <a:r>
              <a:rPr lang="en-US" b="1" dirty="0"/>
              <a:t>
Phase </a:t>
            </a:r>
            <a:r>
              <a:rPr lang="en-US" b="1" dirty="0" err="1"/>
              <a:t>préopératoire</a:t>
            </a:r>
            <a:r>
              <a:rPr lang="en-US" b="1" dirty="0"/>
              <a:t> (2 à 7 </a:t>
            </a:r>
            <a:r>
              <a:rPr lang="en-US" b="1" dirty="0" err="1"/>
              <a:t>ans</a:t>
            </a:r>
            <a:r>
              <a:rPr lang="en-US" b="1" dirty="0"/>
              <a:t>)
Plus </a:t>
            </a:r>
            <a:r>
              <a:rPr lang="en-US" b="1" dirty="0" err="1"/>
              <a:t>compétent</a:t>
            </a:r>
            <a:r>
              <a:rPr lang="en-US" b="1" dirty="0"/>
              <a:t> avec le </a:t>
            </a:r>
            <a:r>
              <a:rPr lang="en-US" b="1" dirty="0" err="1"/>
              <a:t>langage</a:t>
            </a:r>
            <a:r>
              <a:rPr lang="en-US" b="1" dirty="0"/>
              <a:t> et la pensée </a:t>
            </a:r>
            <a:r>
              <a:rPr lang="en-US" b="1" dirty="0" err="1"/>
              <a:t>symbolique</a:t>
            </a:r>
            <a:r>
              <a:rPr lang="en-US" b="1" dirty="0"/>
              <a:t>
</a:t>
            </a:r>
            <a:r>
              <a:rPr lang="en-US" b="1" dirty="0" err="1"/>
              <a:t>Lutte</a:t>
            </a:r>
            <a:r>
              <a:rPr lang="en-US" b="1" dirty="0"/>
              <a:t> avec la </a:t>
            </a:r>
            <a:r>
              <a:rPr lang="en-US" b="1" dirty="0" err="1"/>
              <a:t>logique</a:t>
            </a:r>
            <a:r>
              <a:rPr lang="en-US" b="1" dirty="0"/>
              <a:t> et la </a:t>
            </a:r>
            <a:r>
              <a:rPr lang="en-US" b="1" dirty="0" err="1"/>
              <a:t>compréhension</a:t>
            </a:r>
            <a:r>
              <a:rPr lang="en-US" b="1" dirty="0"/>
              <a:t> du </a:t>
            </a:r>
            <a:r>
              <a:rPr lang="en-US" b="1" dirty="0" err="1"/>
              <a:t>raisonnement</a:t>
            </a:r>
            <a:r>
              <a:rPr lang="en-US" b="1" dirty="0"/>
              <a:t> </a:t>
            </a:r>
            <a:r>
              <a:rPr lang="en-US" b="1" dirty="0" err="1"/>
              <a:t>concret</a:t>
            </a:r>
            <a:r>
              <a:rPr lang="en-US" b="1" dirty="0"/>
              <a:t>
Font </a:t>
            </a:r>
            <a:r>
              <a:rPr lang="en-US" b="1" dirty="0" err="1"/>
              <a:t>souvent</a:t>
            </a:r>
            <a:r>
              <a:rPr lang="en-US" b="1" dirty="0"/>
              <a:t> </a:t>
            </a:r>
            <a:r>
              <a:rPr lang="en-US" b="1" dirty="0" err="1"/>
              <a:t>preuve</a:t>
            </a:r>
            <a:r>
              <a:rPr lang="en-US" b="1" dirty="0"/>
              <a:t> </a:t>
            </a:r>
            <a:r>
              <a:rPr lang="en-US" b="1" dirty="0" err="1"/>
              <a:t>d’égocentrisme</a:t>
            </a:r>
            <a:endParaRPr sz="1500" dirty="0"/>
          </a:p>
        </p:txBody>
      </p:sp>
      <p:pic>
        <p:nvPicPr>
          <p:cNvPr id="345" name="Google Shape;345;p55"/>
          <p:cNvPicPr preferRelativeResize="0"/>
          <p:nvPr/>
        </p:nvPicPr>
        <p:blipFill>
          <a:blip r:embed="rId3">
            <a:alphaModFix/>
          </a:blip>
          <a:stretch>
            <a:fillRect/>
          </a:stretch>
        </p:blipFill>
        <p:spPr>
          <a:xfrm>
            <a:off x="5604775" y="1147749"/>
            <a:ext cx="3539224" cy="2359475"/>
          </a:xfrm>
          <a:prstGeom prst="rect">
            <a:avLst/>
          </a:prstGeom>
          <a:noFill/>
          <a:ln>
            <a:noFill/>
          </a:ln>
        </p:spPr>
      </p:pic>
      <p:pic>
        <p:nvPicPr>
          <p:cNvPr id="346" name="Google Shape;346;p55"/>
          <p:cNvPicPr preferRelativeResize="0"/>
          <p:nvPr/>
        </p:nvPicPr>
        <p:blipFill>
          <a:blip r:embed="rId4">
            <a:alphaModFix/>
          </a:blip>
          <a:stretch>
            <a:fillRect/>
          </a:stretch>
        </p:blipFill>
        <p:spPr>
          <a:xfrm>
            <a:off x="4713100" y="3344300"/>
            <a:ext cx="2698826" cy="1799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6"/>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La théorie du développement cognitif de Piaget</a:t>
            </a:r>
            <a:endParaRPr dirty="0"/>
          </a:p>
        </p:txBody>
      </p:sp>
      <p:sp>
        <p:nvSpPr>
          <p:cNvPr id="352" name="Google Shape;352;p56"/>
          <p:cNvSpPr txBox="1">
            <a:spLocks noGrp="1"/>
          </p:cNvSpPr>
          <p:nvPr>
            <p:ph type="body" idx="1"/>
          </p:nvPr>
        </p:nvSpPr>
        <p:spPr>
          <a:xfrm>
            <a:off x="720000" y="1284275"/>
            <a:ext cx="4175100" cy="3284700"/>
          </a:xfrm>
          <a:prstGeom prst="rect">
            <a:avLst/>
          </a:prstGeom>
        </p:spPr>
        <p:txBody>
          <a:bodyPr spcFirstLastPara="1" wrap="square" lIns="94750" tIns="94750" rIns="94750" bIns="94750" anchor="t" anchorCtr="0">
            <a:noAutofit/>
          </a:bodyPr>
          <a:lstStyle/>
          <a:p>
            <a:pPr marL="0" lvl="0" indent="0">
              <a:buNone/>
            </a:pPr>
            <a:r>
              <a:rPr lang="en-US" b="1" dirty="0"/>
              <a:t>Phase </a:t>
            </a:r>
            <a:r>
              <a:rPr lang="en-US" b="1" dirty="0" err="1"/>
              <a:t>opérationnelle</a:t>
            </a:r>
            <a:r>
              <a:rPr lang="en-US" b="1" dirty="0"/>
              <a:t> concrète (7 à 11 </a:t>
            </a:r>
            <a:r>
              <a:rPr lang="en-US" b="1" dirty="0" err="1"/>
              <a:t>ans</a:t>
            </a:r>
            <a:r>
              <a:rPr lang="en-US" b="1" dirty="0"/>
              <a:t>)
</a:t>
            </a:r>
            <a:r>
              <a:rPr lang="en-US" b="1" dirty="0" err="1"/>
              <a:t>Penser</a:t>
            </a:r>
            <a:r>
              <a:rPr lang="en-US" b="1" dirty="0"/>
              <a:t> </a:t>
            </a:r>
            <a:r>
              <a:rPr lang="en-US" b="1" dirty="0" err="1"/>
              <a:t>logiquement</a:t>
            </a:r>
            <a:r>
              <a:rPr lang="en-US" b="1" dirty="0"/>
              <a:t> à des </a:t>
            </a:r>
            <a:r>
              <a:rPr lang="en-US" b="1" dirty="0" err="1"/>
              <a:t>événements</a:t>
            </a:r>
            <a:r>
              <a:rPr lang="en-US" b="1" dirty="0"/>
              <a:t> </a:t>
            </a:r>
            <a:r>
              <a:rPr lang="en-US" b="1" dirty="0" err="1"/>
              <a:t>concrets</a:t>
            </a:r>
            <a:r>
              <a:rPr lang="en-US" b="1" dirty="0"/>
              <a:t> 
</a:t>
            </a:r>
            <a:r>
              <a:rPr lang="en-US" b="1" dirty="0" err="1"/>
              <a:t>Compréhension</a:t>
            </a:r>
            <a:r>
              <a:rPr lang="en-US" b="1" dirty="0"/>
              <a:t> des conversations 
</a:t>
            </a:r>
            <a:r>
              <a:rPr lang="en-US" b="1" dirty="0" err="1"/>
              <a:t>Peut</a:t>
            </a:r>
            <a:r>
              <a:rPr lang="en-US" b="1" dirty="0"/>
              <a:t> </a:t>
            </a:r>
            <a:r>
              <a:rPr lang="en-US" b="1" dirty="0" err="1"/>
              <a:t>effectuer</a:t>
            </a:r>
            <a:r>
              <a:rPr lang="en-US" b="1" dirty="0"/>
              <a:t> un </a:t>
            </a:r>
            <a:r>
              <a:rPr lang="en-US" b="1" dirty="0" err="1"/>
              <a:t>fonctionnement</a:t>
            </a:r>
            <a:r>
              <a:rPr lang="en-US" b="1" dirty="0"/>
              <a:t> </a:t>
            </a:r>
            <a:r>
              <a:rPr lang="en-US" b="1" dirty="0" err="1"/>
              <a:t>logique</a:t>
            </a:r>
            <a:r>
              <a:rPr lang="en-US" b="1" dirty="0"/>
              <a:t> simple</a:t>
            </a:r>
          </a:p>
          <a:p>
            <a:pPr marL="0" lvl="0" indent="0">
              <a:buNone/>
            </a:pPr>
            <a:r>
              <a:rPr lang="en-US" b="1" dirty="0"/>
              <a:t>
Stade </a:t>
            </a:r>
            <a:r>
              <a:rPr lang="en-US" b="1" dirty="0" err="1"/>
              <a:t>opérationnel</a:t>
            </a:r>
            <a:r>
              <a:rPr lang="en-US" b="1" dirty="0"/>
              <a:t> </a:t>
            </a:r>
            <a:r>
              <a:rPr lang="en-US" b="1" dirty="0" err="1"/>
              <a:t>formel</a:t>
            </a:r>
            <a:r>
              <a:rPr lang="en-US" b="1" dirty="0"/>
              <a:t> (de </a:t>
            </a:r>
            <a:r>
              <a:rPr lang="en-US" b="1" dirty="0" err="1"/>
              <a:t>l’adolescence</a:t>
            </a:r>
            <a:r>
              <a:rPr lang="en-US" b="1" dirty="0"/>
              <a:t> à </a:t>
            </a:r>
            <a:r>
              <a:rPr lang="en-US" b="1" dirty="0" err="1"/>
              <a:t>l’âge</a:t>
            </a:r>
            <a:r>
              <a:rPr lang="en-US" b="1" dirty="0"/>
              <a:t> </a:t>
            </a:r>
            <a:r>
              <a:rPr lang="en-US" b="1" dirty="0" err="1"/>
              <a:t>adulte</a:t>
            </a:r>
            <a:r>
              <a:rPr lang="en-US" b="1" dirty="0"/>
              <a:t>)
</a:t>
            </a:r>
            <a:r>
              <a:rPr lang="en-US" b="1" dirty="0" err="1"/>
              <a:t>Capacités</a:t>
            </a:r>
            <a:r>
              <a:rPr lang="en-US" b="1" dirty="0"/>
              <a:t> de pensée </a:t>
            </a:r>
            <a:r>
              <a:rPr lang="en-US" b="1" dirty="0" err="1"/>
              <a:t>abstraite</a:t>
            </a:r>
            <a:r>
              <a:rPr lang="en-US" b="1" dirty="0"/>
              <a:t> 
</a:t>
            </a:r>
            <a:r>
              <a:rPr lang="en-US" b="1" dirty="0" err="1"/>
              <a:t>Penser</a:t>
            </a:r>
            <a:r>
              <a:rPr lang="en-US" b="1" dirty="0"/>
              <a:t> </a:t>
            </a:r>
            <a:r>
              <a:rPr lang="en-US" b="1" dirty="0" err="1"/>
              <a:t>logiquement</a:t>
            </a:r>
            <a:r>
              <a:rPr lang="en-US" b="1" dirty="0"/>
              <a:t> à des concepts </a:t>
            </a:r>
            <a:r>
              <a:rPr lang="en-US" b="1" dirty="0" err="1"/>
              <a:t>abstraits</a:t>
            </a:r>
            <a:r>
              <a:rPr lang="en-US" b="1" dirty="0"/>
              <a:t>, </a:t>
            </a:r>
            <a:r>
              <a:rPr lang="en-US" b="1" dirty="0" err="1"/>
              <a:t>formuler</a:t>
            </a:r>
            <a:r>
              <a:rPr lang="en-US" b="1" dirty="0"/>
              <a:t> des </a:t>
            </a:r>
            <a:r>
              <a:rPr lang="en-US" b="1" dirty="0" err="1"/>
              <a:t>hypothèses</a:t>
            </a:r>
            <a:r>
              <a:rPr lang="en-US" b="1" dirty="0"/>
              <a:t>, </a:t>
            </a:r>
            <a:r>
              <a:rPr lang="en-US" b="1" dirty="0" err="1"/>
              <a:t>s’engager</a:t>
            </a:r>
            <a:r>
              <a:rPr lang="en-US" b="1" dirty="0"/>
              <a:t> dans un </a:t>
            </a:r>
            <a:r>
              <a:rPr lang="en-US" b="1" dirty="0" err="1"/>
              <a:t>raisonnement</a:t>
            </a:r>
            <a:r>
              <a:rPr lang="en-US" b="1" dirty="0"/>
              <a:t> </a:t>
            </a:r>
            <a:r>
              <a:rPr lang="en-US" b="1" dirty="0" err="1"/>
              <a:t>déductif</a:t>
            </a:r>
            <a:endParaRPr dirty="0"/>
          </a:p>
        </p:txBody>
      </p:sp>
      <p:pic>
        <p:nvPicPr>
          <p:cNvPr id="353" name="Google Shape;353;p56"/>
          <p:cNvPicPr preferRelativeResize="0"/>
          <p:nvPr/>
        </p:nvPicPr>
        <p:blipFill>
          <a:blip r:embed="rId3">
            <a:alphaModFix/>
          </a:blip>
          <a:stretch>
            <a:fillRect/>
          </a:stretch>
        </p:blipFill>
        <p:spPr>
          <a:xfrm>
            <a:off x="6034688" y="1187800"/>
            <a:ext cx="3109313" cy="2072875"/>
          </a:xfrm>
          <a:prstGeom prst="rect">
            <a:avLst/>
          </a:prstGeom>
          <a:noFill/>
          <a:ln>
            <a:noFill/>
          </a:ln>
        </p:spPr>
      </p:pic>
      <p:pic>
        <p:nvPicPr>
          <p:cNvPr id="354" name="Google Shape;354;p56"/>
          <p:cNvPicPr preferRelativeResize="0"/>
          <p:nvPr/>
        </p:nvPicPr>
        <p:blipFill>
          <a:blip r:embed="rId4">
            <a:alphaModFix/>
          </a:blip>
          <a:stretch>
            <a:fillRect/>
          </a:stretch>
        </p:blipFill>
        <p:spPr>
          <a:xfrm>
            <a:off x="4842075" y="3070625"/>
            <a:ext cx="2921475" cy="19476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58"/>
        <p:cNvGrpSpPr/>
        <p:nvPr/>
      </p:nvGrpSpPr>
      <p:grpSpPr>
        <a:xfrm>
          <a:off x="0" y="0"/>
          <a:ext cx="0" cy="0"/>
          <a:chOff x="0" y="0"/>
          <a:chExt cx="0" cy="0"/>
        </a:xfrm>
      </p:grpSpPr>
      <p:sp>
        <p:nvSpPr>
          <p:cNvPr id="359" name="Google Shape;359;p57"/>
          <p:cNvSpPr/>
          <p:nvPr/>
        </p:nvSpPr>
        <p:spPr>
          <a:xfrm>
            <a:off x="720000" y="957148"/>
            <a:ext cx="1655700" cy="931200"/>
          </a:xfrm>
          <a:prstGeom prst="ellipse">
            <a:avLst/>
          </a:prstGeom>
          <a:noFill/>
          <a:ln w="9525" cap="flat" cmpd="sng">
            <a:solidFill>
              <a:schemeClr val="lt1"/>
            </a:solidFill>
            <a:prstDash val="solid"/>
            <a:round/>
            <a:headEnd type="none" w="sm" len="sm"/>
            <a:tailEnd type="none" w="sm" len="sm"/>
          </a:ln>
        </p:spPr>
        <p:txBody>
          <a:bodyPr spcFirstLastPara="1" wrap="square" lIns="94750" tIns="94750" rIns="94750" bIns="9475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Arial"/>
                <a:ea typeface="Arial"/>
                <a:cs typeface="Arial"/>
                <a:sym typeface="Arial"/>
              </a:rPr>
              <a:t> </a:t>
            </a:r>
            <a:endParaRPr sz="1500" b="0" i="0" u="none" strike="noStrike" cap="none">
              <a:solidFill>
                <a:srgbClr val="000000"/>
              </a:solidFill>
              <a:latin typeface="Arial"/>
              <a:ea typeface="Arial"/>
              <a:cs typeface="Arial"/>
              <a:sym typeface="Arial"/>
            </a:endParaRPr>
          </a:p>
        </p:txBody>
      </p:sp>
      <p:sp>
        <p:nvSpPr>
          <p:cNvPr id="360" name="Google Shape;360;p57"/>
          <p:cNvSpPr txBox="1">
            <a:spLocks noGrp="1"/>
          </p:cNvSpPr>
          <p:nvPr>
            <p:ph type="title"/>
          </p:nvPr>
        </p:nvSpPr>
        <p:spPr>
          <a:xfrm>
            <a:off x="720000" y="2231275"/>
            <a:ext cx="3118222" cy="1121700"/>
          </a:xfrm>
          <a:prstGeom prst="rect">
            <a:avLst/>
          </a:prstGeom>
          <a:noFill/>
          <a:ln>
            <a:noFill/>
          </a:ln>
        </p:spPr>
        <p:txBody>
          <a:bodyPr spcFirstLastPara="1" wrap="square" lIns="94750" tIns="94750" rIns="94750" bIns="94750" anchor="ctr" anchorCtr="0">
            <a:noAutofit/>
          </a:bodyPr>
          <a:lstStyle/>
          <a:p>
            <a:pPr lvl="0"/>
            <a:r>
              <a:rPr lang="en-US" sz="2300"/>
              <a:t>Troubles neurologiques, développementaux et psychologiques</a:t>
            </a:r>
            <a:endParaRPr sz="2300" dirty="0"/>
          </a:p>
        </p:txBody>
      </p:sp>
      <p:sp>
        <p:nvSpPr>
          <p:cNvPr id="361" name="Google Shape;361;p57"/>
          <p:cNvSpPr txBox="1">
            <a:spLocks noGrp="1"/>
          </p:cNvSpPr>
          <p:nvPr>
            <p:ph type="title" idx="2"/>
          </p:nvPr>
        </p:nvSpPr>
        <p:spPr>
          <a:xfrm>
            <a:off x="936900" y="1001848"/>
            <a:ext cx="1221900" cy="841800"/>
          </a:xfrm>
          <a:prstGeom prst="rect">
            <a:avLst/>
          </a:prstGeom>
          <a:noFill/>
          <a:ln>
            <a:noFill/>
          </a:ln>
        </p:spPr>
        <p:txBody>
          <a:bodyPr spcFirstLastPara="1" wrap="square" lIns="94750" tIns="94750" rIns="94750" bIns="94750" anchor="ctr" anchorCtr="0">
            <a:noAutofit/>
          </a:bodyPr>
          <a:lstStyle/>
          <a:p>
            <a:pPr marL="0" lvl="0" indent="0" algn="ctr" rtl="0">
              <a:lnSpc>
                <a:spcPct val="100000"/>
              </a:lnSpc>
              <a:spcBef>
                <a:spcPts val="0"/>
              </a:spcBef>
              <a:spcAft>
                <a:spcPts val="0"/>
              </a:spcAft>
              <a:buSzPts val="6200"/>
              <a:buNone/>
            </a:pPr>
            <a:r>
              <a:rPr lang="en"/>
              <a:t>05</a:t>
            </a:r>
            <a:endParaRPr/>
          </a:p>
        </p:txBody>
      </p:sp>
      <p:sp>
        <p:nvSpPr>
          <p:cNvPr id="362" name="Google Shape;362;p57"/>
          <p:cNvSpPr txBox="1">
            <a:spLocks noGrp="1"/>
          </p:cNvSpPr>
          <p:nvPr>
            <p:ph type="subTitle" idx="1"/>
          </p:nvPr>
        </p:nvSpPr>
        <p:spPr>
          <a:xfrm>
            <a:off x="720000" y="3870350"/>
            <a:ext cx="2605500" cy="604200"/>
          </a:xfrm>
          <a:prstGeom prst="rect">
            <a:avLst/>
          </a:prstGeom>
          <a:noFill/>
          <a:ln>
            <a:noFill/>
          </a:ln>
        </p:spPr>
        <p:txBody>
          <a:bodyPr spcFirstLastPara="1" wrap="square" lIns="94750" tIns="94750" rIns="94750" bIns="94750" anchor="ctr" anchorCtr="0">
            <a:noAutofit/>
          </a:bodyPr>
          <a:lstStyle/>
          <a:p>
            <a:pPr marL="0" lvl="0" indent="0">
              <a:lnSpc>
                <a:spcPct val="100000"/>
              </a:lnSpc>
            </a:pPr>
            <a:r>
              <a:rPr lang="en-US" sz="1500"/>
              <a:t>Troubles neurologiques, troubles du développement et facteurs psychologiques affectant la communication, les troubles de l’audition et de la parole</a:t>
            </a:r>
            <a:endParaRPr sz="1500" dirty="0"/>
          </a:p>
        </p:txBody>
      </p:sp>
      <p:pic>
        <p:nvPicPr>
          <p:cNvPr id="363" name="Google Shape;363;p57"/>
          <p:cNvPicPr preferRelativeResize="0"/>
          <p:nvPr/>
        </p:nvPicPr>
        <p:blipFill>
          <a:blip r:embed="rId3">
            <a:alphaModFix/>
          </a:blip>
          <a:stretch>
            <a:fillRect/>
          </a:stretch>
        </p:blipFill>
        <p:spPr>
          <a:xfrm>
            <a:off x="4161700" y="1312050"/>
            <a:ext cx="4982298" cy="2427899"/>
          </a:xfrm>
          <a:prstGeom prst="rect">
            <a:avLst/>
          </a:prstGeom>
          <a:noFill/>
          <a:ln w="9525" cap="flat" cmpd="sng">
            <a:solidFill>
              <a:schemeClr val="dk1"/>
            </a:solidFill>
            <a:prstDash val="solid"/>
            <a:round/>
            <a:headEnd type="none" w="sm" len="sm"/>
            <a:tailEnd type="none" w="sm" len="sm"/>
          </a:ln>
          <a:effectLst>
            <a:outerShdw dist="209550" dir="3240000" algn="bl" rotWithShape="0">
              <a:schemeClr val="dk1"/>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8"/>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Troubles neurologiques affectant la communication</a:t>
            </a:r>
            <a:endParaRPr dirty="0"/>
          </a:p>
        </p:txBody>
      </p:sp>
      <p:sp>
        <p:nvSpPr>
          <p:cNvPr id="369" name="Google Shape;369;p58"/>
          <p:cNvSpPr txBox="1">
            <a:spLocks noGrp="1"/>
          </p:cNvSpPr>
          <p:nvPr>
            <p:ph type="body" idx="1"/>
          </p:nvPr>
        </p:nvSpPr>
        <p:spPr>
          <a:xfrm>
            <a:off x="462844" y="1240175"/>
            <a:ext cx="5370656" cy="3284700"/>
          </a:xfrm>
          <a:prstGeom prst="rect">
            <a:avLst/>
          </a:prstGeom>
        </p:spPr>
        <p:txBody>
          <a:bodyPr spcFirstLastPara="1" wrap="square" lIns="94750" tIns="94750" rIns="94750" bIns="94750" anchor="t" anchorCtr="0">
            <a:noAutofit/>
          </a:bodyPr>
          <a:lstStyle/>
          <a:p>
            <a:pPr marL="0" lvl="0" indent="0">
              <a:buNone/>
            </a:pPr>
            <a:r>
              <a:rPr lang="en-US"/>
              <a:t>Les troubles neurologiques peuvent avoir un impact significatif sur les capacités de communication en affectant divers aspects de :
Langue 
Discours
Fonction cognitive 
Troubles neurologiques : 
Aphasie 
Dysarthrie 
Apraxie (de la parole)
Traumatisme crânien
Troubles cognitifs (comme la maladie d’Alzheimer et la démence)</a:t>
            </a:r>
            <a:endParaRPr dirty="0"/>
          </a:p>
        </p:txBody>
      </p:sp>
      <p:pic>
        <p:nvPicPr>
          <p:cNvPr id="370" name="Google Shape;370;p58"/>
          <p:cNvPicPr preferRelativeResize="0"/>
          <p:nvPr/>
        </p:nvPicPr>
        <p:blipFill>
          <a:blip r:embed="rId3">
            <a:alphaModFix/>
          </a:blip>
          <a:stretch>
            <a:fillRect/>
          </a:stretch>
        </p:blipFill>
        <p:spPr>
          <a:xfrm>
            <a:off x="5353950" y="2153750"/>
            <a:ext cx="3790050" cy="21319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59"/>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Troubles neurologiques affectant la communication</a:t>
            </a:r>
            <a:endParaRPr dirty="0"/>
          </a:p>
        </p:txBody>
      </p:sp>
      <p:sp>
        <p:nvSpPr>
          <p:cNvPr id="376" name="Google Shape;376;p59"/>
          <p:cNvSpPr txBox="1">
            <a:spLocks noGrp="1"/>
          </p:cNvSpPr>
          <p:nvPr>
            <p:ph type="body" idx="1"/>
          </p:nvPr>
        </p:nvSpPr>
        <p:spPr>
          <a:xfrm>
            <a:off x="720000" y="1284275"/>
            <a:ext cx="3724800" cy="3284700"/>
          </a:xfrm>
          <a:prstGeom prst="rect">
            <a:avLst/>
          </a:prstGeom>
        </p:spPr>
        <p:txBody>
          <a:bodyPr spcFirstLastPara="1" wrap="square" lIns="94750" tIns="94750" rIns="94750" bIns="94750" anchor="t" anchorCtr="0">
            <a:noAutofit/>
          </a:bodyPr>
          <a:lstStyle/>
          <a:p>
            <a:pPr marL="0" lvl="0" indent="0">
              <a:buNone/>
            </a:pPr>
            <a:r>
              <a:rPr lang="en-US" b="1"/>
              <a:t>Aphasie 
Trouble du langage
Nuit à la capacité de comprendre et de produire le langage, affectant la parole, l’écriture, la lecture, la compréhension 
Expressif (aphasie de Broca) : difficulté de production de la parole, compréhension préservée 
Réceptif (aphasie de Wernicke) : discours courant mais absurde et mauvaise compréhension</a:t>
            </a:r>
            <a:endParaRPr dirty="0"/>
          </a:p>
        </p:txBody>
      </p:sp>
      <p:pic>
        <p:nvPicPr>
          <p:cNvPr id="377" name="Google Shape;377;p59"/>
          <p:cNvPicPr preferRelativeResize="0"/>
          <p:nvPr/>
        </p:nvPicPr>
        <p:blipFill>
          <a:blip r:embed="rId3">
            <a:alphaModFix/>
          </a:blip>
          <a:stretch>
            <a:fillRect/>
          </a:stretch>
        </p:blipFill>
        <p:spPr>
          <a:xfrm>
            <a:off x="4749600" y="1336795"/>
            <a:ext cx="4394400" cy="317966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60"/>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Troubles neurologiques affectant la communication</a:t>
            </a:r>
            <a:endParaRPr dirty="0"/>
          </a:p>
        </p:txBody>
      </p:sp>
      <p:sp>
        <p:nvSpPr>
          <p:cNvPr id="383" name="Google Shape;383;p60"/>
          <p:cNvSpPr txBox="1">
            <a:spLocks noGrp="1"/>
          </p:cNvSpPr>
          <p:nvPr>
            <p:ph type="body" idx="1"/>
          </p:nvPr>
        </p:nvSpPr>
        <p:spPr>
          <a:xfrm>
            <a:off x="720000" y="1284275"/>
            <a:ext cx="5885700" cy="3284700"/>
          </a:xfrm>
          <a:prstGeom prst="rect">
            <a:avLst/>
          </a:prstGeom>
        </p:spPr>
        <p:txBody>
          <a:bodyPr spcFirstLastPara="1" wrap="square" lIns="94750" tIns="94750" rIns="94750" bIns="94750" anchor="t" anchorCtr="0">
            <a:noAutofit/>
          </a:bodyPr>
          <a:lstStyle/>
          <a:p>
            <a:pPr marL="0" lvl="0" indent="0">
              <a:buNone/>
            </a:pPr>
            <a:r>
              <a:rPr lang="en-US" b="1"/>
              <a:t>Dysarthrie 
Trouble moteur de la parole causé par des lésions des nerfs ou des muscles impliqués dans la production de la parole
Peut résulter d’affections telles qu’un accident vasculaire cérébral, une lésion cérébrale, la maladie de Parkinson ou la sclérose en plaques
Affecte la clarté, la force et la coordination des mouvements de la parole 
Conduit à des troubles de l’élocution ou à des troubles de l’élocution</a:t>
            </a: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61"/>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Troubles neurologiques affectant la communication</a:t>
            </a:r>
            <a:endParaRPr dirty="0"/>
          </a:p>
        </p:txBody>
      </p:sp>
      <p:sp>
        <p:nvSpPr>
          <p:cNvPr id="389" name="Google Shape;389;p61"/>
          <p:cNvSpPr txBox="1">
            <a:spLocks noGrp="1"/>
          </p:cNvSpPr>
          <p:nvPr>
            <p:ph type="body" idx="1"/>
          </p:nvPr>
        </p:nvSpPr>
        <p:spPr>
          <a:xfrm>
            <a:off x="720000" y="1284275"/>
            <a:ext cx="3724800" cy="3284700"/>
          </a:xfrm>
          <a:prstGeom prst="rect">
            <a:avLst/>
          </a:prstGeom>
        </p:spPr>
        <p:txBody>
          <a:bodyPr spcFirstLastPara="1" wrap="square" lIns="94750" tIns="94750" rIns="94750" bIns="94750" anchor="t" anchorCtr="0">
            <a:noAutofit/>
          </a:bodyPr>
          <a:lstStyle/>
          <a:p>
            <a:pPr marL="0" lvl="0" indent="0">
              <a:buNone/>
            </a:pPr>
            <a:r>
              <a:rPr lang="en-US" b="1"/>
              <a:t>Apraxie de la parole
Entrave la capacité de planifier et d’exécuter les mouvements nécessaires à la parole
Difficulté à initier correctement le son de la parole ou à séquencer les sons
Erreurs d’élocution incohérentes, difficultés de production sonore et articulation déformée</a:t>
            </a:r>
            <a:endParaRPr dirty="0"/>
          </a:p>
        </p:txBody>
      </p:sp>
      <p:pic>
        <p:nvPicPr>
          <p:cNvPr id="390" name="Google Shape;390;p61"/>
          <p:cNvPicPr preferRelativeResize="0"/>
          <p:nvPr/>
        </p:nvPicPr>
        <p:blipFill>
          <a:blip r:embed="rId3">
            <a:alphaModFix/>
          </a:blip>
          <a:stretch>
            <a:fillRect/>
          </a:stretch>
        </p:blipFill>
        <p:spPr>
          <a:xfrm>
            <a:off x="4444800" y="2008812"/>
            <a:ext cx="4699200" cy="18356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62"/>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Troubles neurologiques affectant la communication</a:t>
            </a:r>
            <a:endParaRPr dirty="0"/>
          </a:p>
        </p:txBody>
      </p:sp>
      <p:sp>
        <p:nvSpPr>
          <p:cNvPr id="396" name="Google Shape;396;p62"/>
          <p:cNvSpPr txBox="1">
            <a:spLocks noGrp="1"/>
          </p:cNvSpPr>
          <p:nvPr>
            <p:ph type="body" idx="1"/>
          </p:nvPr>
        </p:nvSpPr>
        <p:spPr>
          <a:xfrm>
            <a:off x="720000" y="1284275"/>
            <a:ext cx="3724800" cy="3284700"/>
          </a:xfrm>
          <a:prstGeom prst="rect">
            <a:avLst/>
          </a:prstGeom>
        </p:spPr>
        <p:txBody>
          <a:bodyPr spcFirstLastPara="1" wrap="square" lIns="94750" tIns="94750" rIns="94750" bIns="94750" anchor="t" anchorCtr="0">
            <a:noAutofit/>
          </a:bodyPr>
          <a:lstStyle/>
          <a:p>
            <a:pPr marL="0" lvl="0" indent="0">
              <a:buNone/>
            </a:pPr>
            <a:r>
              <a:rPr lang="en-US" b="1"/>
              <a:t>Traumatisme crânien
Selon la gravité et l’emplacement de la blessure, peut causer 
Aphasie
Dysarthrie
Troubles cognitifs
Difficultés d’élocution
Changements dans les compétences en communication sociale</a:t>
            </a:r>
            <a:endParaRPr dirty="0"/>
          </a:p>
        </p:txBody>
      </p:sp>
      <p:pic>
        <p:nvPicPr>
          <p:cNvPr id="397" name="Google Shape;397;p62"/>
          <p:cNvPicPr preferRelativeResize="0"/>
          <p:nvPr/>
        </p:nvPicPr>
        <p:blipFill>
          <a:blip r:embed="rId3">
            <a:alphaModFix/>
          </a:blip>
          <a:stretch>
            <a:fillRect/>
          </a:stretch>
        </p:blipFill>
        <p:spPr>
          <a:xfrm>
            <a:off x="4148250" y="1963675"/>
            <a:ext cx="4995749" cy="19259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63"/>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Troubles neurologiques affectant la communication</a:t>
            </a:r>
            <a:endParaRPr dirty="0"/>
          </a:p>
        </p:txBody>
      </p:sp>
      <p:sp>
        <p:nvSpPr>
          <p:cNvPr id="403" name="Google Shape;403;p63"/>
          <p:cNvSpPr txBox="1">
            <a:spLocks noGrp="1"/>
          </p:cNvSpPr>
          <p:nvPr>
            <p:ph type="body" idx="1"/>
          </p:nvPr>
        </p:nvSpPr>
        <p:spPr>
          <a:xfrm>
            <a:off x="720000" y="1284275"/>
            <a:ext cx="4029600" cy="3284700"/>
          </a:xfrm>
          <a:prstGeom prst="rect">
            <a:avLst/>
          </a:prstGeom>
        </p:spPr>
        <p:txBody>
          <a:bodyPr spcFirstLastPara="1" wrap="square" lIns="94750" tIns="94750" rIns="94750" bIns="94750" anchor="t" anchorCtr="0">
            <a:noAutofit/>
          </a:bodyPr>
          <a:lstStyle/>
          <a:p>
            <a:pPr marL="0" lvl="0" indent="0">
              <a:buNone/>
            </a:pPr>
            <a:r>
              <a:rPr lang="en-US" b="1"/>
              <a:t>Démence
déclin progressif de la fonction cognitive causé par diverses affections, telles que la maladie d’Alzheimer, la démence vasculaire ou la démence à corps de Lewy
Problèmes de recherche de mots
Peut entraîner de la confusion et de la difficulté à comprendre un langage complexe</a:t>
            </a:r>
            <a:endParaRPr dirty="0"/>
          </a:p>
        </p:txBody>
      </p:sp>
      <p:pic>
        <p:nvPicPr>
          <p:cNvPr id="404" name="Google Shape;404;p63"/>
          <p:cNvPicPr preferRelativeResize="0"/>
          <p:nvPr/>
        </p:nvPicPr>
        <p:blipFill>
          <a:blip r:embed="rId3">
            <a:alphaModFix/>
          </a:blip>
          <a:stretch>
            <a:fillRect/>
          </a:stretch>
        </p:blipFill>
        <p:spPr>
          <a:xfrm>
            <a:off x="4749600" y="1462907"/>
            <a:ext cx="4394401" cy="292743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64"/>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Troubles du développement affectant la communication</a:t>
            </a:r>
            <a:endParaRPr dirty="0"/>
          </a:p>
        </p:txBody>
      </p:sp>
      <p:sp>
        <p:nvSpPr>
          <p:cNvPr id="410" name="Google Shape;410;p64"/>
          <p:cNvSpPr txBox="1">
            <a:spLocks noGrp="1"/>
          </p:cNvSpPr>
          <p:nvPr>
            <p:ph type="body" idx="1"/>
          </p:nvPr>
        </p:nvSpPr>
        <p:spPr>
          <a:xfrm>
            <a:off x="405700" y="1169600"/>
            <a:ext cx="4383300" cy="3284700"/>
          </a:xfrm>
          <a:prstGeom prst="rect">
            <a:avLst/>
          </a:prstGeom>
        </p:spPr>
        <p:txBody>
          <a:bodyPr spcFirstLastPara="1" wrap="square" lIns="94750" tIns="94750" rIns="94750" bIns="94750" anchor="t" anchorCtr="0">
            <a:noAutofit/>
          </a:bodyPr>
          <a:lstStyle/>
          <a:p>
            <a:pPr marL="0" lvl="0" indent="0">
              <a:buNone/>
            </a:pPr>
            <a:r>
              <a:rPr lang="en-US"/>
              <a:t>Les troubles du développement peuvent avoir un impact significatif sur les capacités de communication, affectant divers aspects de :
Langue
Discours
Interaction sociale 
Troubles du développement :
Trouble du spectre autistique 
Trouble spécifique du langage
TDAH
Troubles spécifiques de l’apprentissage
Déficience intellectuelle</a:t>
            </a:r>
            <a:endParaRPr dirty="0"/>
          </a:p>
        </p:txBody>
      </p:sp>
      <p:pic>
        <p:nvPicPr>
          <p:cNvPr id="411" name="Google Shape;411;p64"/>
          <p:cNvPicPr preferRelativeResize="0"/>
          <p:nvPr/>
        </p:nvPicPr>
        <p:blipFill>
          <a:blip r:embed="rId3">
            <a:alphaModFix/>
          </a:blip>
          <a:stretch>
            <a:fillRect/>
          </a:stretch>
        </p:blipFill>
        <p:spPr>
          <a:xfrm>
            <a:off x="4890475" y="1508775"/>
            <a:ext cx="4253524" cy="2835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9"/>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Le processus de communication</a:t>
            </a:r>
            <a:endParaRPr dirty="0"/>
          </a:p>
        </p:txBody>
      </p:sp>
      <p:sp>
        <p:nvSpPr>
          <p:cNvPr id="159" name="Google Shape;159;p29"/>
          <p:cNvSpPr txBox="1">
            <a:spLocks noGrp="1"/>
          </p:cNvSpPr>
          <p:nvPr>
            <p:ph type="body" idx="1"/>
          </p:nvPr>
        </p:nvSpPr>
        <p:spPr>
          <a:xfrm>
            <a:off x="720000" y="1284275"/>
            <a:ext cx="4038600" cy="3284700"/>
          </a:xfrm>
          <a:prstGeom prst="rect">
            <a:avLst/>
          </a:prstGeom>
        </p:spPr>
        <p:txBody>
          <a:bodyPr spcFirstLastPara="1" wrap="square" lIns="94750" tIns="94750" rIns="94750" bIns="94750" anchor="t" anchorCtr="0">
            <a:noAutofit/>
          </a:bodyPr>
          <a:lstStyle/>
          <a:p>
            <a:pPr marL="0" lvl="0" indent="0">
              <a:buNone/>
            </a:pPr>
            <a:r>
              <a:rPr lang="en-US"/>
              <a:t>Il s’agit d’une interaction dynamique impliquant plusieurs éléments clés :
Expéditeur - crée le message
Message - informations, idées, réflexions partagées par l’expéditeur
Support ou canal - moyen par lequel le message est transmis
Récepteur - personne à qui le message est adressé
Rétroaction - réponse du récepteur à l’expéditeur</a:t>
            </a:r>
            <a:endParaRPr dirty="0"/>
          </a:p>
        </p:txBody>
      </p:sp>
      <p:pic>
        <p:nvPicPr>
          <p:cNvPr id="160" name="Google Shape;160;p29"/>
          <p:cNvPicPr preferRelativeResize="0"/>
          <p:nvPr/>
        </p:nvPicPr>
        <p:blipFill>
          <a:blip r:embed="rId3">
            <a:alphaModFix/>
          </a:blip>
          <a:stretch>
            <a:fillRect/>
          </a:stretch>
        </p:blipFill>
        <p:spPr>
          <a:xfrm>
            <a:off x="5063400" y="1420270"/>
            <a:ext cx="4080599" cy="274440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65"/>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Troubles du développement affectant la communication</a:t>
            </a:r>
            <a:endParaRPr dirty="0"/>
          </a:p>
        </p:txBody>
      </p:sp>
      <p:sp>
        <p:nvSpPr>
          <p:cNvPr id="417" name="Google Shape;417;p65"/>
          <p:cNvSpPr txBox="1">
            <a:spLocks noGrp="1"/>
          </p:cNvSpPr>
          <p:nvPr>
            <p:ph type="body" idx="1"/>
          </p:nvPr>
        </p:nvSpPr>
        <p:spPr>
          <a:xfrm>
            <a:off x="720000" y="1284275"/>
            <a:ext cx="5136000" cy="3284700"/>
          </a:xfrm>
          <a:prstGeom prst="rect">
            <a:avLst/>
          </a:prstGeom>
        </p:spPr>
        <p:txBody>
          <a:bodyPr spcFirstLastPara="1" wrap="square" lIns="94750" tIns="94750" rIns="94750" bIns="94750" anchor="t" anchorCtr="0">
            <a:noAutofit/>
          </a:bodyPr>
          <a:lstStyle/>
          <a:p>
            <a:pPr marL="0" lvl="0" indent="0">
              <a:buNone/>
            </a:pPr>
            <a:r>
              <a:rPr lang="en-US" b="1"/>
              <a:t>Trouble du spectre autistique
caractérisé par des déficits dans la communication et l’interaction sociales, ainsi que par des intérêts restreints et des comportements répétitifs.
Difficultés liées à la communication non verbale (contact visuel, gestes) et difficulté à comprendre les signaux sociaux et l’utilisation du langage dans des contextes sociaux
Retard du développement du langage
Écholalie</a:t>
            </a:r>
            <a:endParaRPr dirty="0"/>
          </a:p>
        </p:txBody>
      </p:sp>
      <p:pic>
        <p:nvPicPr>
          <p:cNvPr id="418" name="Google Shape;418;p65"/>
          <p:cNvPicPr preferRelativeResize="0"/>
          <p:nvPr/>
        </p:nvPicPr>
        <p:blipFill>
          <a:blip r:embed="rId3">
            <a:alphaModFix/>
          </a:blip>
          <a:stretch>
            <a:fillRect/>
          </a:stretch>
        </p:blipFill>
        <p:spPr>
          <a:xfrm>
            <a:off x="5999075" y="1354163"/>
            <a:ext cx="3144926" cy="314492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66"/>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Troubles du développement affectant la communication</a:t>
            </a:r>
            <a:endParaRPr dirty="0"/>
          </a:p>
        </p:txBody>
      </p:sp>
      <p:sp>
        <p:nvSpPr>
          <p:cNvPr id="424" name="Google Shape;424;p66"/>
          <p:cNvSpPr txBox="1">
            <a:spLocks noGrp="1"/>
          </p:cNvSpPr>
          <p:nvPr>
            <p:ph type="body" idx="1"/>
          </p:nvPr>
        </p:nvSpPr>
        <p:spPr>
          <a:xfrm>
            <a:off x="264575" y="1284275"/>
            <a:ext cx="4744800" cy="3284700"/>
          </a:xfrm>
          <a:prstGeom prst="rect">
            <a:avLst/>
          </a:prstGeom>
        </p:spPr>
        <p:txBody>
          <a:bodyPr spcFirstLastPara="1" wrap="square" lIns="94750" tIns="94750" rIns="94750" bIns="94750" anchor="t" anchorCtr="0">
            <a:noAutofit/>
          </a:bodyPr>
          <a:lstStyle/>
          <a:p>
            <a:pPr marL="0" lvl="0" indent="0">
              <a:buNone/>
            </a:pPr>
            <a:r>
              <a:rPr lang="en-US" b="1"/>
              <a:t>Trouble spécifique du langage
Caractérisé par des difficultés d’acquisition du langage, malgré un développement cognitif typique et l’absence de troubles auditifs ou neurologiques
Retard de la parole et du langage
Vocabulaire limité
Difficultés grammaticales,
Défis de compréhension et d’expression</a:t>
            </a:r>
            <a:endParaRPr dirty="0"/>
          </a:p>
        </p:txBody>
      </p:sp>
      <p:pic>
        <p:nvPicPr>
          <p:cNvPr id="425" name="Google Shape;425;p66"/>
          <p:cNvPicPr preferRelativeResize="0"/>
          <p:nvPr/>
        </p:nvPicPr>
        <p:blipFill>
          <a:blip r:embed="rId3">
            <a:alphaModFix/>
          </a:blip>
          <a:stretch>
            <a:fillRect/>
          </a:stretch>
        </p:blipFill>
        <p:spPr>
          <a:xfrm>
            <a:off x="4956525" y="1680775"/>
            <a:ext cx="4187474" cy="24916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67"/>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Troubles du développement affectant la communication</a:t>
            </a:r>
            <a:endParaRPr dirty="0"/>
          </a:p>
        </p:txBody>
      </p:sp>
      <p:sp>
        <p:nvSpPr>
          <p:cNvPr id="431" name="Google Shape;431;p67"/>
          <p:cNvSpPr txBox="1">
            <a:spLocks noGrp="1"/>
          </p:cNvSpPr>
          <p:nvPr>
            <p:ph type="body" idx="1"/>
          </p:nvPr>
        </p:nvSpPr>
        <p:spPr>
          <a:xfrm>
            <a:off x="720000" y="1284275"/>
            <a:ext cx="3724800" cy="3284700"/>
          </a:xfrm>
          <a:prstGeom prst="rect">
            <a:avLst/>
          </a:prstGeom>
        </p:spPr>
        <p:txBody>
          <a:bodyPr spcFirstLastPara="1" wrap="square" lIns="94750" tIns="94750" rIns="94750" bIns="94750" anchor="t" anchorCtr="0">
            <a:noAutofit/>
          </a:bodyPr>
          <a:lstStyle/>
          <a:p>
            <a:pPr marL="0" lvl="0" indent="0">
              <a:buNone/>
            </a:pPr>
            <a:r>
              <a:rPr lang="en-US" b="1"/>
              <a:t>Trouble déficitaire de l’attention avec hyperactivité (TDAH)
Difficulté à rester dans le sujet
Interrompre les autres
Réguler les interactions sociales
Maintenir l’attention pendant la conversation
Suivre les instructions
Organiser leurs pensées
Incompréhension dans les milieux scolaires et sociaux</a:t>
            </a:r>
            <a:endParaRPr dirty="0"/>
          </a:p>
        </p:txBody>
      </p:sp>
      <p:pic>
        <p:nvPicPr>
          <p:cNvPr id="432" name="Google Shape;432;p67"/>
          <p:cNvPicPr preferRelativeResize="0"/>
          <p:nvPr/>
        </p:nvPicPr>
        <p:blipFill>
          <a:blip r:embed="rId3">
            <a:alphaModFix/>
          </a:blip>
          <a:stretch>
            <a:fillRect/>
          </a:stretch>
        </p:blipFill>
        <p:spPr>
          <a:xfrm>
            <a:off x="4749600" y="1696195"/>
            <a:ext cx="4394400" cy="246086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68"/>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Troubles du développement affectant la communication</a:t>
            </a:r>
            <a:endParaRPr dirty="0"/>
          </a:p>
        </p:txBody>
      </p:sp>
      <p:sp>
        <p:nvSpPr>
          <p:cNvPr id="438" name="Google Shape;438;p68"/>
          <p:cNvSpPr txBox="1">
            <a:spLocks noGrp="1"/>
          </p:cNvSpPr>
          <p:nvPr>
            <p:ph type="body" idx="1"/>
          </p:nvPr>
        </p:nvSpPr>
        <p:spPr>
          <a:xfrm>
            <a:off x="720000" y="1284275"/>
            <a:ext cx="3724800" cy="3284700"/>
          </a:xfrm>
          <a:prstGeom prst="rect">
            <a:avLst/>
          </a:prstGeom>
        </p:spPr>
        <p:txBody>
          <a:bodyPr spcFirstLastPara="1" wrap="square" lIns="94750" tIns="94750" rIns="94750" bIns="94750" anchor="t" anchorCtr="0">
            <a:noAutofit/>
          </a:bodyPr>
          <a:lstStyle/>
          <a:p>
            <a:pPr marL="0" lvl="0" indent="0">
              <a:buNone/>
            </a:pPr>
            <a:r>
              <a:rPr lang="en-US" b="1"/>
              <a:t>Troubles spécifiques de l’apprentissage
Lecture (dyslexie)
Écriture (dysgraphie)
Mathématiques (dyscalculie)
Peut avoir un impact sur le traitement du langage, l’expression écrite et la compréhension, affectant les capacités de communication dans des contextes académiques et quotidiens</a:t>
            </a:r>
            <a:endParaRPr dirty="0"/>
          </a:p>
        </p:txBody>
      </p:sp>
      <p:pic>
        <p:nvPicPr>
          <p:cNvPr id="439" name="Google Shape;439;p68"/>
          <p:cNvPicPr preferRelativeResize="0"/>
          <p:nvPr/>
        </p:nvPicPr>
        <p:blipFill>
          <a:blip r:embed="rId3">
            <a:alphaModFix/>
          </a:blip>
          <a:stretch>
            <a:fillRect/>
          </a:stretch>
        </p:blipFill>
        <p:spPr>
          <a:xfrm>
            <a:off x="4749600" y="1773307"/>
            <a:ext cx="4394399" cy="230663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69"/>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Troubles du développement affectant la communication</a:t>
            </a:r>
            <a:endParaRPr dirty="0"/>
          </a:p>
        </p:txBody>
      </p:sp>
      <p:sp>
        <p:nvSpPr>
          <p:cNvPr id="445" name="Google Shape;445;p69"/>
          <p:cNvSpPr txBox="1">
            <a:spLocks noGrp="1"/>
          </p:cNvSpPr>
          <p:nvPr>
            <p:ph type="body" idx="1"/>
          </p:nvPr>
        </p:nvSpPr>
        <p:spPr>
          <a:xfrm>
            <a:off x="361600" y="1284275"/>
            <a:ext cx="4453800" cy="3284700"/>
          </a:xfrm>
          <a:prstGeom prst="rect">
            <a:avLst/>
          </a:prstGeom>
        </p:spPr>
        <p:txBody>
          <a:bodyPr spcFirstLastPara="1" wrap="square" lIns="94750" tIns="94750" rIns="94750" bIns="94750" anchor="t" anchorCtr="0">
            <a:noAutofit/>
          </a:bodyPr>
          <a:lstStyle/>
          <a:p>
            <a:pPr marL="0" lvl="0" indent="0">
              <a:buNone/>
            </a:pPr>
            <a:r>
              <a:rPr lang="en-US" b="1"/>
              <a:t>Déficience intellectuelle
limitations importantes du fonctionnement intellectuel et du comportement adaptatif, qui ont souvent un impact sur les capacités de communication
Retard du développement du langage
Vocabulaire limité
Difficulté à comprendre les concepts abstraits du langage
Défis liés aux compétences en communication sociale</a:t>
            </a:r>
            <a:endParaRPr dirty="0"/>
          </a:p>
        </p:txBody>
      </p:sp>
      <p:pic>
        <p:nvPicPr>
          <p:cNvPr id="446" name="Google Shape;446;p69"/>
          <p:cNvPicPr preferRelativeResize="0"/>
          <p:nvPr/>
        </p:nvPicPr>
        <p:blipFill>
          <a:blip r:embed="rId3">
            <a:alphaModFix/>
          </a:blip>
          <a:stretch>
            <a:fillRect/>
          </a:stretch>
        </p:blipFill>
        <p:spPr>
          <a:xfrm>
            <a:off x="4899275" y="1329275"/>
            <a:ext cx="4244724" cy="31947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70"/>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Facteurs psychologiques affectant la communication</a:t>
            </a:r>
            <a:endParaRPr dirty="0"/>
          </a:p>
        </p:txBody>
      </p:sp>
      <p:sp>
        <p:nvSpPr>
          <p:cNvPr id="452" name="Google Shape;452;p70"/>
          <p:cNvSpPr txBox="1">
            <a:spLocks noGrp="1"/>
          </p:cNvSpPr>
          <p:nvPr>
            <p:ph type="body" idx="1"/>
          </p:nvPr>
        </p:nvSpPr>
        <p:spPr>
          <a:xfrm>
            <a:off x="720000" y="1284275"/>
            <a:ext cx="6600000" cy="3284700"/>
          </a:xfrm>
          <a:prstGeom prst="rect">
            <a:avLst/>
          </a:prstGeom>
        </p:spPr>
        <p:txBody>
          <a:bodyPr spcFirstLastPara="1" wrap="square" lIns="94750" tIns="94750" rIns="94750" bIns="94750" anchor="t" anchorCtr="0">
            <a:noAutofit/>
          </a:bodyPr>
          <a:lstStyle/>
          <a:p>
            <a:pPr marL="0" lvl="0" indent="0">
              <a:buNone/>
            </a:pPr>
            <a:r>
              <a:rPr lang="en-US"/>
              <a:t>Les facteurs psychologiques peuvent avoir un impact significatif sur les capacités de communication, entraînant des difficultés à exprimer les pensées et les émotions, à comprendre les signaux sociaux et à s’engager dans des interactions significatives avec les autres. Les personnes touchées par ces affections peuvent bénéficier d’interventions psychologiques ou d’une orthophonie.
Facteurs psychologiques :
Anxiété
Mutisme sélectif
Dépression
Phobie sociale
Stress</a:t>
            </a: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71"/>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Facteurs psychologiques affectant la communication</a:t>
            </a:r>
            <a:endParaRPr dirty="0"/>
          </a:p>
        </p:txBody>
      </p:sp>
      <p:sp>
        <p:nvSpPr>
          <p:cNvPr id="458" name="Google Shape;458;p71"/>
          <p:cNvSpPr txBox="1">
            <a:spLocks noGrp="1"/>
          </p:cNvSpPr>
          <p:nvPr>
            <p:ph type="body" idx="1"/>
          </p:nvPr>
        </p:nvSpPr>
        <p:spPr>
          <a:xfrm>
            <a:off x="720000" y="1284275"/>
            <a:ext cx="3989700" cy="3284700"/>
          </a:xfrm>
          <a:prstGeom prst="rect">
            <a:avLst/>
          </a:prstGeom>
        </p:spPr>
        <p:txBody>
          <a:bodyPr spcFirstLastPara="1" wrap="square" lIns="94750" tIns="94750" rIns="94750" bIns="94750" anchor="t" anchorCtr="0">
            <a:noAutofit/>
          </a:bodyPr>
          <a:lstStyle/>
          <a:p>
            <a:pPr marL="0" lvl="0" indent="0">
              <a:buNone/>
            </a:pPr>
            <a:r>
              <a:rPr lang="en-US" b="1"/>
              <a:t>Troubles anxieux
Trouble d’anxiété généralisée (TAG), trouble d’anxiété sociale (TAS) ou trouble panique
Difficulté à engager ou à maintenir des conversations, à s’exprimer clairement ou à parler en public en raison de la peur d’une évaluation négative, de l’embarras ou de la nervosité
L’orateur peut avoir un discours rapide, bégayer et transpirer pendant la conversation</a:t>
            </a:r>
            <a:endParaRPr dirty="0"/>
          </a:p>
        </p:txBody>
      </p:sp>
      <p:pic>
        <p:nvPicPr>
          <p:cNvPr id="459" name="Google Shape;459;p71"/>
          <p:cNvPicPr preferRelativeResize="0"/>
          <p:nvPr/>
        </p:nvPicPr>
        <p:blipFill>
          <a:blip r:embed="rId3">
            <a:alphaModFix/>
          </a:blip>
          <a:stretch>
            <a:fillRect/>
          </a:stretch>
        </p:blipFill>
        <p:spPr>
          <a:xfrm>
            <a:off x="4749600" y="1773095"/>
            <a:ext cx="4394400" cy="230706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72"/>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Facteurs psychologiques affectant la communication</a:t>
            </a:r>
            <a:endParaRPr dirty="0"/>
          </a:p>
        </p:txBody>
      </p:sp>
      <p:sp>
        <p:nvSpPr>
          <p:cNvPr id="465" name="Google Shape;465;p72"/>
          <p:cNvSpPr txBox="1">
            <a:spLocks noGrp="1"/>
          </p:cNvSpPr>
          <p:nvPr>
            <p:ph type="body" idx="1"/>
          </p:nvPr>
        </p:nvSpPr>
        <p:spPr>
          <a:xfrm>
            <a:off x="720000" y="1284275"/>
            <a:ext cx="3724800" cy="3284700"/>
          </a:xfrm>
          <a:prstGeom prst="rect">
            <a:avLst/>
          </a:prstGeom>
        </p:spPr>
        <p:txBody>
          <a:bodyPr spcFirstLastPara="1" wrap="square" lIns="94750" tIns="94750" rIns="94750" bIns="94750" anchor="t" anchorCtr="0">
            <a:noAutofit/>
          </a:bodyPr>
          <a:lstStyle/>
          <a:p>
            <a:pPr marL="0" lvl="0" indent="0">
              <a:buNone/>
            </a:pPr>
            <a:r>
              <a:rPr lang="en-US" b="1"/>
              <a:t>Mutisme sélectif
Incapacité à parler dans des situations sociales spécifiques (école, lieux publics) malgré la capacité de parler dans d’autres contextes
Les enfants atteints de mutisme sélectif choisissent de ne pas parler en raison d’une timidité extrême, de l’anxiété ou de la peur des conséquences négatives</a:t>
            </a:r>
            <a:endParaRPr dirty="0"/>
          </a:p>
        </p:txBody>
      </p:sp>
      <p:pic>
        <p:nvPicPr>
          <p:cNvPr id="466" name="Google Shape;466;p72"/>
          <p:cNvPicPr preferRelativeResize="0"/>
          <p:nvPr/>
        </p:nvPicPr>
        <p:blipFill>
          <a:blip r:embed="rId3">
            <a:alphaModFix/>
          </a:blip>
          <a:stretch>
            <a:fillRect/>
          </a:stretch>
        </p:blipFill>
        <p:spPr>
          <a:xfrm>
            <a:off x="5859300" y="1284275"/>
            <a:ext cx="3284700" cy="32847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73"/>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Facteurs psychologiques affectant la communication</a:t>
            </a:r>
            <a:endParaRPr dirty="0"/>
          </a:p>
        </p:txBody>
      </p:sp>
      <p:sp>
        <p:nvSpPr>
          <p:cNvPr id="472" name="Google Shape;472;p73"/>
          <p:cNvSpPr txBox="1">
            <a:spLocks noGrp="1"/>
          </p:cNvSpPr>
          <p:nvPr>
            <p:ph type="body" idx="1"/>
          </p:nvPr>
        </p:nvSpPr>
        <p:spPr>
          <a:xfrm>
            <a:off x="720000" y="1284275"/>
            <a:ext cx="4950900" cy="3284700"/>
          </a:xfrm>
          <a:prstGeom prst="rect">
            <a:avLst/>
          </a:prstGeom>
        </p:spPr>
        <p:txBody>
          <a:bodyPr spcFirstLastPara="1" wrap="square" lIns="94750" tIns="94750" rIns="94750" bIns="94750" anchor="t" anchorCtr="0">
            <a:noAutofit/>
          </a:bodyPr>
          <a:lstStyle/>
          <a:p>
            <a:pPr marL="0" lvl="0" indent="0">
              <a:buNone/>
            </a:pPr>
            <a:r>
              <a:rPr lang="en-US" b="1"/>
              <a:t>Dépression
Affecter la communication en provoquant des sentiments de tristesse, de désespoir et de faible estime de soi
Difficulté à s’exprimer
Transmettre des émotions
Une voix monotone
Discours limité
Amorcer et soutenir des conversations</a:t>
            </a:r>
            <a:endParaRPr dirty="0">
              <a:solidFill>
                <a:srgbClr val="445D73"/>
              </a:solidFill>
            </a:endParaRPr>
          </a:p>
        </p:txBody>
      </p:sp>
      <p:pic>
        <p:nvPicPr>
          <p:cNvPr id="473" name="Google Shape;473;p73"/>
          <p:cNvPicPr preferRelativeResize="0"/>
          <p:nvPr/>
        </p:nvPicPr>
        <p:blipFill rotWithShape="1">
          <a:blip r:embed="rId3">
            <a:alphaModFix/>
          </a:blip>
          <a:srcRect b="10690"/>
          <a:stretch/>
        </p:blipFill>
        <p:spPr>
          <a:xfrm>
            <a:off x="5419200" y="1263289"/>
            <a:ext cx="3724800" cy="332667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74"/>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Facteurs psychologiques affectant la communication</a:t>
            </a:r>
            <a:endParaRPr dirty="0"/>
          </a:p>
        </p:txBody>
      </p:sp>
      <p:sp>
        <p:nvSpPr>
          <p:cNvPr id="479" name="Google Shape;479;p74"/>
          <p:cNvSpPr txBox="1">
            <a:spLocks noGrp="1"/>
          </p:cNvSpPr>
          <p:nvPr>
            <p:ph type="body" idx="1"/>
          </p:nvPr>
        </p:nvSpPr>
        <p:spPr>
          <a:xfrm>
            <a:off x="720000" y="1284275"/>
            <a:ext cx="4359900" cy="3284700"/>
          </a:xfrm>
          <a:prstGeom prst="rect">
            <a:avLst/>
          </a:prstGeom>
        </p:spPr>
        <p:txBody>
          <a:bodyPr spcFirstLastPara="1" wrap="square" lIns="94750" tIns="94750" rIns="94750" bIns="94750" anchor="t" anchorCtr="0">
            <a:noAutofit/>
          </a:bodyPr>
          <a:lstStyle/>
          <a:p>
            <a:pPr marL="0" lvl="0" indent="0">
              <a:buNone/>
            </a:pPr>
            <a:r>
              <a:rPr lang="en-US" b="1"/>
              <a:t>Phobie sociale
Trouble anxieux caractérisé par une peur intense ou un évitement des situations sociales en raison de la peur d’une évaluation négative ou de l’embarras.
Anxiété extrême dans les contextes sociaux, conduisant à éviter de parler ou d’interagir avec les autres, à rougir, à trembler ou à maintenir un contact visuel</a:t>
            </a:r>
            <a:endParaRPr dirty="0"/>
          </a:p>
        </p:txBody>
      </p:sp>
      <p:pic>
        <p:nvPicPr>
          <p:cNvPr id="480" name="Google Shape;480;p74"/>
          <p:cNvPicPr preferRelativeResize="0"/>
          <p:nvPr/>
        </p:nvPicPr>
        <p:blipFill rotWithShape="1">
          <a:blip r:embed="rId3">
            <a:alphaModFix/>
          </a:blip>
          <a:srcRect l="15201" r="17980"/>
          <a:stretch/>
        </p:blipFill>
        <p:spPr>
          <a:xfrm>
            <a:off x="5159375" y="1361500"/>
            <a:ext cx="3139725" cy="31302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64"/>
        <p:cNvGrpSpPr/>
        <p:nvPr/>
      </p:nvGrpSpPr>
      <p:grpSpPr>
        <a:xfrm>
          <a:off x="0" y="0"/>
          <a:ext cx="0" cy="0"/>
          <a:chOff x="0" y="0"/>
          <a:chExt cx="0" cy="0"/>
        </a:xfrm>
      </p:grpSpPr>
      <p:sp>
        <p:nvSpPr>
          <p:cNvPr id="165" name="Google Shape;165;p30"/>
          <p:cNvSpPr/>
          <p:nvPr/>
        </p:nvSpPr>
        <p:spPr>
          <a:xfrm>
            <a:off x="720000" y="957148"/>
            <a:ext cx="1655700" cy="931200"/>
          </a:xfrm>
          <a:prstGeom prst="ellipse">
            <a:avLst/>
          </a:prstGeom>
          <a:noFill/>
          <a:ln w="9525" cap="flat" cmpd="sng">
            <a:solidFill>
              <a:schemeClr val="lt1"/>
            </a:solidFill>
            <a:prstDash val="solid"/>
            <a:round/>
            <a:headEnd type="none" w="sm" len="sm"/>
            <a:tailEnd type="none" w="sm" len="sm"/>
          </a:ln>
        </p:spPr>
        <p:txBody>
          <a:bodyPr spcFirstLastPara="1" wrap="square" lIns="94750" tIns="94750" rIns="94750" bIns="9475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Arial"/>
                <a:ea typeface="Arial"/>
                <a:cs typeface="Arial"/>
                <a:sym typeface="Arial"/>
              </a:rPr>
              <a:t> </a:t>
            </a:r>
            <a:endParaRPr sz="1500" b="0" i="0" u="none" strike="noStrike" cap="none">
              <a:solidFill>
                <a:srgbClr val="000000"/>
              </a:solidFill>
              <a:latin typeface="Arial"/>
              <a:ea typeface="Arial"/>
              <a:cs typeface="Arial"/>
              <a:sym typeface="Arial"/>
            </a:endParaRPr>
          </a:p>
        </p:txBody>
      </p:sp>
      <p:sp>
        <p:nvSpPr>
          <p:cNvPr id="166" name="Google Shape;166;p30"/>
          <p:cNvSpPr txBox="1">
            <a:spLocks noGrp="1"/>
          </p:cNvSpPr>
          <p:nvPr>
            <p:ph type="title"/>
          </p:nvPr>
        </p:nvSpPr>
        <p:spPr>
          <a:xfrm>
            <a:off x="720000" y="2231275"/>
            <a:ext cx="2877300" cy="1121700"/>
          </a:xfrm>
          <a:prstGeom prst="rect">
            <a:avLst/>
          </a:prstGeom>
          <a:noFill/>
          <a:ln>
            <a:noFill/>
          </a:ln>
        </p:spPr>
        <p:txBody>
          <a:bodyPr spcFirstLastPara="1" wrap="square" lIns="94750" tIns="94750" rIns="94750" bIns="94750" anchor="ctr" anchorCtr="0">
            <a:noAutofit/>
          </a:bodyPr>
          <a:lstStyle/>
          <a:p>
            <a:pPr lvl="0"/>
            <a:r>
              <a:rPr lang="en-US" sz="2800"/>
              <a:t>Types et formes de communication</a:t>
            </a:r>
            <a:endParaRPr sz="2800" dirty="0"/>
          </a:p>
        </p:txBody>
      </p:sp>
      <p:sp>
        <p:nvSpPr>
          <p:cNvPr id="167" name="Google Shape;167;p30"/>
          <p:cNvSpPr txBox="1">
            <a:spLocks noGrp="1"/>
          </p:cNvSpPr>
          <p:nvPr>
            <p:ph type="title" idx="2"/>
          </p:nvPr>
        </p:nvSpPr>
        <p:spPr>
          <a:xfrm>
            <a:off x="936900" y="1001848"/>
            <a:ext cx="1221900" cy="841800"/>
          </a:xfrm>
          <a:prstGeom prst="rect">
            <a:avLst/>
          </a:prstGeom>
          <a:noFill/>
          <a:ln>
            <a:noFill/>
          </a:ln>
        </p:spPr>
        <p:txBody>
          <a:bodyPr spcFirstLastPara="1" wrap="square" lIns="94750" tIns="94750" rIns="94750" bIns="94750" anchor="ctr" anchorCtr="0">
            <a:noAutofit/>
          </a:bodyPr>
          <a:lstStyle/>
          <a:p>
            <a:pPr marL="0" lvl="0" indent="0" algn="ctr" rtl="0">
              <a:lnSpc>
                <a:spcPct val="100000"/>
              </a:lnSpc>
              <a:spcBef>
                <a:spcPts val="0"/>
              </a:spcBef>
              <a:spcAft>
                <a:spcPts val="0"/>
              </a:spcAft>
              <a:buSzPts val="6200"/>
              <a:buNone/>
            </a:pPr>
            <a:r>
              <a:rPr lang="en"/>
              <a:t>02</a:t>
            </a:r>
            <a:endParaRPr/>
          </a:p>
        </p:txBody>
      </p:sp>
      <p:sp>
        <p:nvSpPr>
          <p:cNvPr id="168" name="Google Shape;168;p30"/>
          <p:cNvSpPr txBox="1">
            <a:spLocks noGrp="1"/>
          </p:cNvSpPr>
          <p:nvPr>
            <p:ph type="subTitle" idx="1"/>
          </p:nvPr>
        </p:nvSpPr>
        <p:spPr>
          <a:xfrm>
            <a:off x="720000" y="3870350"/>
            <a:ext cx="2605500" cy="604200"/>
          </a:xfrm>
          <a:prstGeom prst="rect">
            <a:avLst/>
          </a:prstGeom>
          <a:noFill/>
          <a:ln>
            <a:noFill/>
          </a:ln>
        </p:spPr>
        <p:txBody>
          <a:bodyPr spcFirstLastPara="1" wrap="square" lIns="94750" tIns="94750" rIns="94750" bIns="94750" anchor="ctr" anchorCtr="0">
            <a:noAutofit/>
          </a:bodyPr>
          <a:lstStyle/>
          <a:p>
            <a:pPr marL="0" lvl="0" indent="0">
              <a:lnSpc>
                <a:spcPct val="100000"/>
              </a:lnSpc>
            </a:pPr>
            <a:r>
              <a:rPr lang="en-US"/>
              <a:t>Types, formes et obstacles</a:t>
            </a:r>
            <a:endParaRPr dirty="0"/>
          </a:p>
        </p:txBody>
      </p:sp>
      <p:pic>
        <p:nvPicPr>
          <p:cNvPr id="169" name="Google Shape;169;p30"/>
          <p:cNvPicPr preferRelativeResize="0"/>
          <p:nvPr/>
        </p:nvPicPr>
        <p:blipFill>
          <a:blip r:embed="rId3">
            <a:alphaModFix/>
          </a:blip>
          <a:stretch>
            <a:fillRect/>
          </a:stretch>
        </p:blipFill>
        <p:spPr>
          <a:xfrm>
            <a:off x="4161700" y="1312050"/>
            <a:ext cx="4982298" cy="2427899"/>
          </a:xfrm>
          <a:prstGeom prst="rect">
            <a:avLst/>
          </a:prstGeom>
          <a:noFill/>
          <a:ln w="9525" cap="flat" cmpd="sng">
            <a:solidFill>
              <a:schemeClr val="dk1"/>
            </a:solidFill>
            <a:prstDash val="solid"/>
            <a:round/>
            <a:headEnd type="none" w="sm" len="sm"/>
            <a:tailEnd type="none" w="sm" len="sm"/>
          </a:ln>
          <a:effectLst>
            <a:outerShdw dist="209550" dir="3240000" algn="bl" rotWithShape="0">
              <a:schemeClr val="dk1"/>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75"/>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Facteurs psychologiques affectant la communication</a:t>
            </a:r>
            <a:endParaRPr dirty="0"/>
          </a:p>
        </p:txBody>
      </p:sp>
      <p:sp>
        <p:nvSpPr>
          <p:cNvPr id="486" name="Google Shape;486;p75"/>
          <p:cNvSpPr txBox="1">
            <a:spLocks noGrp="1"/>
          </p:cNvSpPr>
          <p:nvPr>
            <p:ph type="body" idx="1"/>
          </p:nvPr>
        </p:nvSpPr>
        <p:spPr>
          <a:xfrm>
            <a:off x="720000" y="1284275"/>
            <a:ext cx="3724800" cy="3284700"/>
          </a:xfrm>
          <a:prstGeom prst="rect">
            <a:avLst/>
          </a:prstGeom>
        </p:spPr>
        <p:txBody>
          <a:bodyPr spcFirstLastPara="1" wrap="square" lIns="94750" tIns="94750" rIns="94750" bIns="94750" anchor="t" anchorCtr="0">
            <a:noAutofit/>
          </a:bodyPr>
          <a:lstStyle/>
          <a:p>
            <a:pPr marL="0" lvl="0" indent="0">
              <a:buNone/>
            </a:pPr>
            <a:r>
              <a:rPr lang="en-US" b="1"/>
              <a:t>Stress
Peut causer un discours précipité, de l’irritabilité et des difficultés à traiter et à répondre à l’information</a:t>
            </a:r>
            <a:endParaRPr dirty="0"/>
          </a:p>
        </p:txBody>
      </p:sp>
      <p:pic>
        <p:nvPicPr>
          <p:cNvPr id="487" name="Google Shape;487;p75"/>
          <p:cNvPicPr preferRelativeResize="0"/>
          <p:nvPr/>
        </p:nvPicPr>
        <p:blipFill>
          <a:blip r:embed="rId3">
            <a:alphaModFix/>
          </a:blip>
          <a:stretch>
            <a:fillRect/>
          </a:stretch>
        </p:blipFill>
        <p:spPr>
          <a:xfrm>
            <a:off x="4749600" y="1690695"/>
            <a:ext cx="4394400" cy="24718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76"/>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Troubles de l’audition et de la parole</a:t>
            </a:r>
            <a:endParaRPr dirty="0"/>
          </a:p>
        </p:txBody>
      </p:sp>
      <p:sp>
        <p:nvSpPr>
          <p:cNvPr id="493" name="Google Shape;493;p76"/>
          <p:cNvSpPr txBox="1">
            <a:spLocks noGrp="1"/>
          </p:cNvSpPr>
          <p:nvPr>
            <p:ph type="body" idx="1"/>
          </p:nvPr>
        </p:nvSpPr>
        <p:spPr>
          <a:xfrm>
            <a:off x="720000" y="1284275"/>
            <a:ext cx="4856100" cy="3284700"/>
          </a:xfrm>
          <a:prstGeom prst="rect">
            <a:avLst/>
          </a:prstGeom>
        </p:spPr>
        <p:txBody>
          <a:bodyPr spcFirstLastPara="1" wrap="square" lIns="94750" tIns="94750" rIns="94750" bIns="94750" anchor="t" anchorCtr="0">
            <a:noAutofit/>
          </a:bodyPr>
          <a:lstStyle/>
          <a:p>
            <a:pPr marL="0" lvl="0" indent="0">
              <a:buNone/>
            </a:pPr>
            <a:r>
              <a:rPr lang="en-US" b="1"/>
              <a:t>Déficiences auditives
Affectant la capacité de percevoir et de traiter efficacement l’information auditive
Perte auditive de transmission, perte auditive neurosensorielle et perte auditive mixte
Perte auditive de transmission
Difficulté à entendre clairement les sons de la parole, surtout dans les environnements bruyants
Difficulté à comprendre les conversations ou à suivre les instructions verbales en raison de la clarté et du volume réduits des sons entrants</a:t>
            </a:r>
            <a:endParaRPr dirty="0"/>
          </a:p>
        </p:txBody>
      </p:sp>
      <p:pic>
        <p:nvPicPr>
          <p:cNvPr id="494" name="Google Shape;494;p76"/>
          <p:cNvPicPr preferRelativeResize="0"/>
          <p:nvPr/>
        </p:nvPicPr>
        <p:blipFill>
          <a:blip r:embed="rId3">
            <a:alphaModFix/>
          </a:blip>
          <a:stretch>
            <a:fillRect/>
          </a:stretch>
        </p:blipFill>
        <p:spPr>
          <a:xfrm>
            <a:off x="5880900" y="1596282"/>
            <a:ext cx="3263101" cy="266068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77"/>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Troubles de l’audition et de la parole</a:t>
            </a:r>
            <a:endParaRPr dirty="0"/>
          </a:p>
        </p:txBody>
      </p:sp>
      <p:sp>
        <p:nvSpPr>
          <p:cNvPr id="500" name="Google Shape;500;p77"/>
          <p:cNvSpPr txBox="1">
            <a:spLocks noGrp="1"/>
          </p:cNvSpPr>
          <p:nvPr>
            <p:ph type="body" idx="1"/>
          </p:nvPr>
        </p:nvSpPr>
        <p:spPr>
          <a:xfrm>
            <a:off x="720000" y="1284275"/>
            <a:ext cx="3724800" cy="3284700"/>
          </a:xfrm>
          <a:prstGeom prst="rect">
            <a:avLst/>
          </a:prstGeom>
        </p:spPr>
        <p:txBody>
          <a:bodyPr spcFirstLastPara="1" wrap="square" lIns="94750" tIns="94750" rIns="94750" bIns="94750" anchor="t" anchorCtr="0">
            <a:noAutofit/>
          </a:bodyPr>
          <a:lstStyle/>
          <a:p>
            <a:pPr marL="0" lvl="0" indent="0">
              <a:buNone/>
            </a:pPr>
            <a:r>
              <a:rPr lang="en-US"/>
              <a:t>Perte auditive neurosensorielle
Difficulté à faire la distinction entre les sons de la parole ou à comprendre les conversations, en particulier dans les environnements bruyants
Perte auditive mixte
Difficulté à entendre les sons de la parole, à comprendre les conversations et à suivre des instructions verbales</a:t>
            </a:r>
            <a:endParaRPr dirty="0"/>
          </a:p>
        </p:txBody>
      </p:sp>
      <p:pic>
        <p:nvPicPr>
          <p:cNvPr id="501" name="Google Shape;501;p77"/>
          <p:cNvPicPr preferRelativeResize="0"/>
          <p:nvPr/>
        </p:nvPicPr>
        <p:blipFill>
          <a:blip r:embed="rId3">
            <a:alphaModFix/>
          </a:blip>
          <a:stretch>
            <a:fillRect/>
          </a:stretch>
        </p:blipFill>
        <p:spPr>
          <a:xfrm>
            <a:off x="4749600" y="1896682"/>
            <a:ext cx="4394399" cy="2059874"/>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78"/>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Troubles de l’audition et de la parole</a:t>
            </a:r>
            <a:endParaRPr dirty="0"/>
          </a:p>
        </p:txBody>
      </p:sp>
      <p:sp>
        <p:nvSpPr>
          <p:cNvPr id="507" name="Google Shape;507;p78"/>
          <p:cNvSpPr txBox="1">
            <a:spLocks noGrp="1"/>
          </p:cNvSpPr>
          <p:nvPr>
            <p:ph type="body" idx="1"/>
          </p:nvPr>
        </p:nvSpPr>
        <p:spPr>
          <a:xfrm>
            <a:off x="720000" y="1284275"/>
            <a:ext cx="4659300" cy="3284700"/>
          </a:xfrm>
          <a:prstGeom prst="rect">
            <a:avLst/>
          </a:prstGeom>
        </p:spPr>
        <p:txBody>
          <a:bodyPr spcFirstLastPara="1" wrap="square" lIns="94750" tIns="94750" rIns="94750" bIns="94750" anchor="t" anchorCtr="0">
            <a:noAutofit/>
          </a:bodyPr>
          <a:lstStyle/>
          <a:p>
            <a:pPr marL="0" lvl="0" indent="0">
              <a:buNone/>
            </a:pPr>
            <a:r>
              <a:rPr lang="en-US" b="1"/>
              <a:t>Troubles de la parole 
Affecter la production, l’articulation, la fluidité ou la qualité de la parole
Bégaiement, apraxie de la parole, dysarthrie, troubles phonologiques, de l’articulation et de la voix
Bégaiement 
Perturbations du flux de la parole (troubles de la fluidité), telles que des répétitions, des prolongations ou des blocs de sons et de syllabes
Cela peut provoquer de l’anxiété à l’idée de parler et d’éviter de communiquer</a:t>
            </a:r>
            <a:endParaRPr dirty="0"/>
          </a:p>
        </p:txBody>
      </p:sp>
      <p:pic>
        <p:nvPicPr>
          <p:cNvPr id="508" name="Google Shape;508;p78"/>
          <p:cNvPicPr preferRelativeResize="0"/>
          <p:nvPr/>
        </p:nvPicPr>
        <p:blipFill>
          <a:blip r:embed="rId3">
            <a:alphaModFix/>
          </a:blip>
          <a:stretch>
            <a:fillRect/>
          </a:stretch>
        </p:blipFill>
        <p:spPr>
          <a:xfrm>
            <a:off x="5684100" y="1196670"/>
            <a:ext cx="3459899" cy="345989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79"/>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Troubles de l’audition et de la parole</a:t>
            </a:r>
            <a:endParaRPr dirty="0"/>
          </a:p>
        </p:txBody>
      </p:sp>
      <p:sp>
        <p:nvSpPr>
          <p:cNvPr id="514" name="Google Shape;514;p79"/>
          <p:cNvSpPr txBox="1">
            <a:spLocks noGrp="1"/>
          </p:cNvSpPr>
          <p:nvPr>
            <p:ph type="body" idx="1"/>
          </p:nvPr>
        </p:nvSpPr>
        <p:spPr>
          <a:xfrm>
            <a:off x="720000" y="1284275"/>
            <a:ext cx="3724800" cy="3284700"/>
          </a:xfrm>
          <a:prstGeom prst="rect">
            <a:avLst/>
          </a:prstGeom>
        </p:spPr>
        <p:txBody>
          <a:bodyPr spcFirstLastPara="1" wrap="square" lIns="94750" tIns="94750" rIns="94750" bIns="94750" anchor="t" anchorCtr="0">
            <a:noAutofit/>
          </a:bodyPr>
          <a:lstStyle/>
          <a:p>
            <a:pPr marL="0" lvl="0" indent="0">
              <a:buNone/>
            </a:pPr>
            <a:r>
              <a:rPr lang="en-US"/>
              <a:t>Apraxie de la parole
Difficulté à planifier et à coordonner les mouvements nécessaires à la production de la parole
Erreurs d’élocution incohérentes, difficulté à initier ou à séquencer les sons de la parole et difficultés à coordonner les mouvements articulatoires
Dysarthrie</a:t>
            </a:r>
            <a:endParaRPr dirty="0"/>
          </a:p>
        </p:txBody>
      </p:sp>
      <p:pic>
        <p:nvPicPr>
          <p:cNvPr id="515" name="Google Shape;515;p79"/>
          <p:cNvPicPr preferRelativeResize="0"/>
          <p:nvPr/>
        </p:nvPicPr>
        <p:blipFill>
          <a:blip r:embed="rId3">
            <a:alphaModFix/>
          </a:blip>
          <a:stretch>
            <a:fillRect/>
          </a:stretch>
        </p:blipFill>
        <p:spPr>
          <a:xfrm>
            <a:off x="5524500" y="1674082"/>
            <a:ext cx="3619500" cy="25050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80"/>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Troubles de l’audition et de la parole</a:t>
            </a:r>
            <a:endParaRPr dirty="0"/>
          </a:p>
        </p:txBody>
      </p:sp>
      <p:sp>
        <p:nvSpPr>
          <p:cNvPr id="521" name="Google Shape;521;p80"/>
          <p:cNvSpPr txBox="1">
            <a:spLocks noGrp="1"/>
          </p:cNvSpPr>
          <p:nvPr>
            <p:ph type="body" idx="1"/>
          </p:nvPr>
        </p:nvSpPr>
        <p:spPr>
          <a:xfrm>
            <a:off x="720000" y="1284275"/>
            <a:ext cx="5052900" cy="3284700"/>
          </a:xfrm>
          <a:prstGeom prst="rect">
            <a:avLst/>
          </a:prstGeom>
        </p:spPr>
        <p:txBody>
          <a:bodyPr spcFirstLastPara="1" wrap="square" lIns="94750" tIns="94750" rIns="94750" bIns="94750" anchor="t" anchorCtr="0">
            <a:noAutofit/>
          </a:bodyPr>
          <a:lstStyle/>
          <a:p>
            <a:pPr marL="0" lvl="0" indent="0">
              <a:buNone/>
            </a:pPr>
            <a:r>
              <a:rPr lang="en-US" b="1"/>
              <a:t>Troubles phonologiques 
Modèles cohérents de substitutions, de suppressions ou de distorsions de sons qui affectent l’intelligibilité
Troubles de l’articulation 
Difficulté à produire des sons de la parole avec précision en raison de problèmes de placement, de synchronisation ou de coordination des mouvements des lèvres, de la langue, du palais ou de la mâchoire
Troubles de la voix 
Anomalies de la qualité, de la hauteur, de l’intensité sonore ou de la résonance de la voix qui ont un impact sur la communication</a:t>
            </a:r>
            <a:endParaRP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25"/>
        <p:cNvGrpSpPr/>
        <p:nvPr/>
      </p:nvGrpSpPr>
      <p:grpSpPr>
        <a:xfrm>
          <a:off x="0" y="0"/>
          <a:ext cx="0" cy="0"/>
          <a:chOff x="0" y="0"/>
          <a:chExt cx="0" cy="0"/>
        </a:xfrm>
      </p:grpSpPr>
      <p:sp>
        <p:nvSpPr>
          <p:cNvPr id="526" name="Google Shape;526;p81"/>
          <p:cNvSpPr/>
          <p:nvPr/>
        </p:nvSpPr>
        <p:spPr>
          <a:xfrm>
            <a:off x="720000" y="957148"/>
            <a:ext cx="1655700" cy="931200"/>
          </a:xfrm>
          <a:prstGeom prst="ellipse">
            <a:avLst/>
          </a:prstGeom>
          <a:noFill/>
          <a:ln w="9525" cap="flat" cmpd="sng">
            <a:solidFill>
              <a:schemeClr val="lt1"/>
            </a:solidFill>
            <a:prstDash val="solid"/>
            <a:round/>
            <a:headEnd type="none" w="sm" len="sm"/>
            <a:tailEnd type="none" w="sm" len="sm"/>
          </a:ln>
        </p:spPr>
        <p:txBody>
          <a:bodyPr spcFirstLastPara="1" wrap="square" lIns="94750" tIns="94750" rIns="94750" bIns="9475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Arial"/>
                <a:ea typeface="Arial"/>
                <a:cs typeface="Arial"/>
                <a:sym typeface="Arial"/>
              </a:rPr>
              <a:t> </a:t>
            </a:r>
            <a:endParaRPr sz="1500" b="0" i="0" u="none" strike="noStrike" cap="none">
              <a:solidFill>
                <a:srgbClr val="000000"/>
              </a:solidFill>
              <a:latin typeface="Arial"/>
              <a:ea typeface="Arial"/>
              <a:cs typeface="Arial"/>
              <a:sym typeface="Arial"/>
            </a:endParaRPr>
          </a:p>
        </p:txBody>
      </p:sp>
      <p:sp>
        <p:nvSpPr>
          <p:cNvPr id="527" name="Google Shape;527;p81"/>
          <p:cNvSpPr txBox="1">
            <a:spLocks noGrp="1"/>
          </p:cNvSpPr>
          <p:nvPr>
            <p:ph type="title"/>
          </p:nvPr>
        </p:nvSpPr>
        <p:spPr>
          <a:xfrm>
            <a:off x="720000" y="2231275"/>
            <a:ext cx="2877300" cy="1121700"/>
          </a:xfrm>
          <a:prstGeom prst="rect">
            <a:avLst/>
          </a:prstGeom>
          <a:noFill/>
          <a:ln>
            <a:noFill/>
          </a:ln>
        </p:spPr>
        <p:txBody>
          <a:bodyPr spcFirstLastPara="1" wrap="square" lIns="94750" tIns="94750" rIns="94750" bIns="94750" anchor="ctr" anchorCtr="0">
            <a:noAutofit/>
          </a:bodyPr>
          <a:lstStyle/>
          <a:p>
            <a:pPr lvl="0"/>
            <a:r>
              <a:rPr lang="en-US" sz="2400"/>
              <a:t>Conclusion et points clés</a:t>
            </a:r>
            <a:endParaRPr sz="2400" dirty="0"/>
          </a:p>
        </p:txBody>
      </p:sp>
      <p:sp>
        <p:nvSpPr>
          <p:cNvPr id="528" name="Google Shape;528;p81"/>
          <p:cNvSpPr txBox="1">
            <a:spLocks noGrp="1"/>
          </p:cNvSpPr>
          <p:nvPr>
            <p:ph type="title" idx="2"/>
          </p:nvPr>
        </p:nvSpPr>
        <p:spPr>
          <a:xfrm>
            <a:off x="936900" y="1001848"/>
            <a:ext cx="1221900" cy="841800"/>
          </a:xfrm>
          <a:prstGeom prst="rect">
            <a:avLst/>
          </a:prstGeom>
          <a:noFill/>
          <a:ln>
            <a:noFill/>
          </a:ln>
        </p:spPr>
        <p:txBody>
          <a:bodyPr spcFirstLastPara="1" wrap="square" lIns="94750" tIns="94750" rIns="94750" bIns="94750" anchor="ctr" anchorCtr="0">
            <a:noAutofit/>
          </a:bodyPr>
          <a:lstStyle/>
          <a:p>
            <a:pPr marL="0" lvl="0" indent="0" algn="ctr" rtl="0">
              <a:lnSpc>
                <a:spcPct val="100000"/>
              </a:lnSpc>
              <a:spcBef>
                <a:spcPts val="0"/>
              </a:spcBef>
              <a:spcAft>
                <a:spcPts val="0"/>
              </a:spcAft>
              <a:buSzPts val="6200"/>
              <a:buNone/>
            </a:pPr>
            <a:r>
              <a:rPr lang="en"/>
              <a:t>06</a:t>
            </a:r>
            <a:endParaRPr/>
          </a:p>
        </p:txBody>
      </p:sp>
      <p:pic>
        <p:nvPicPr>
          <p:cNvPr id="530" name="Google Shape;530;p81"/>
          <p:cNvPicPr preferRelativeResize="0"/>
          <p:nvPr/>
        </p:nvPicPr>
        <p:blipFill>
          <a:blip r:embed="rId3">
            <a:alphaModFix/>
          </a:blip>
          <a:stretch>
            <a:fillRect/>
          </a:stretch>
        </p:blipFill>
        <p:spPr>
          <a:xfrm>
            <a:off x="4161700" y="1312050"/>
            <a:ext cx="4982298" cy="2427899"/>
          </a:xfrm>
          <a:prstGeom prst="rect">
            <a:avLst/>
          </a:prstGeom>
          <a:noFill/>
          <a:ln w="9525" cap="flat" cmpd="sng">
            <a:solidFill>
              <a:schemeClr val="dk1"/>
            </a:solidFill>
            <a:prstDash val="solid"/>
            <a:round/>
            <a:headEnd type="none" w="sm" len="sm"/>
            <a:tailEnd type="none" w="sm" len="sm"/>
          </a:ln>
          <a:effectLst>
            <a:outerShdw dist="209550" dir="3240000" algn="bl" rotWithShape="0">
              <a:schemeClr val="dk1"/>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82"/>
          <p:cNvSpPr txBox="1">
            <a:spLocks noGrp="1"/>
          </p:cNvSpPr>
          <p:nvPr>
            <p:ph type="body" idx="1"/>
          </p:nvPr>
        </p:nvSpPr>
        <p:spPr>
          <a:xfrm>
            <a:off x="720000" y="1284275"/>
            <a:ext cx="4841100" cy="3284700"/>
          </a:xfrm>
          <a:prstGeom prst="rect">
            <a:avLst/>
          </a:prstGeom>
        </p:spPr>
        <p:txBody>
          <a:bodyPr spcFirstLastPara="1" wrap="square" lIns="94750" tIns="94750" rIns="94750" bIns="94750" anchor="t" anchorCtr="0">
            <a:noAutofit/>
          </a:bodyPr>
          <a:lstStyle/>
          <a:p>
            <a:pPr marL="0" lvl="0" indent="0">
              <a:buNone/>
            </a:pPr>
            <a:r>
              <a:rPr lang="en-US" i="1"/>
              <a:t>Une communication efficace est essentielle pour favoriser des liens significatifs, promouvoir la collaboration et atteindre des objectifs mutuels dans des contextes personnels, professionnels et sociétaux. En comprenant les principes, les processus et les défis de la communication, les individus peuvent améliorer leurs compétences en communication et naviguer plus efficacement dans les interactions interpersonnelles.</a:t>
            </a:r>
            <a:endParaRPr b="1" dirty="0"/>
          </a:p>
        </p:txBody>
      </p:sp>
      <p:pic>
        <p:nvPicPr>
          <p:cNvPr id="536" name="Google Shape;536;p82"/>
          <p:cNvPicPr preferRelativeResize="0"/>
          <p:nvPr/>
        </p:nvPicPr>
        <p:blipFill>
          <a:blip r:embed="rId3">
            <a:alphaModFix/>
          </a:blip>
          <a:stretch>
            <a:fillRect/>
          </a:stretch>
        </p:blipFill>
        <p:spPr>
          <a:xfrm>
            <a:off x="5865900" y="1287575"/>
            <a:ext cx="3278100" cy="32781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541" name="Google Shape;541;p83"/>
          <p:cNvPicPr preferRelativeResize="0"/>
          <p:nvPr/>
        </p:nvPicPr>
        <p:blipFill rotWithShape="1">
          <a:blip r:embed="rId3">
            <a:alphaModFix/>
          </a:blip>
          <a:srcRect t="2380" b="2380"/>
          <a:stretch/>
        </p:blipFill>
        <p:spPr>
          <a:xfrm>
            <a:off x="3715275" y="74610"/>
            <a:ext cx="2025975" cy="1929532"/>
          </a:xfrm>
          <a:prstGeom prst="rect">
            <a:avLst/>
          </a:prstGeom>
          <a:noFill/>
          <a:ln w="9525" cap="flat" cmpd="sng">
            <a:solidFill>
              <a:schemeClr val="accent6"/>
            </a:solidFill>
            <a:prstDash val="solid"/>
            <a:round/>
            <a:headEnd type="none" w="sm" len="sm"/>
            <a:tailEnd type="none" w="sm" len="sm"/>
          </a:ln>
        </p:spPr>
      </p:pic>
      <p:sp>
        <p:nvSpPr>
          <p:cNvPr id="542" name="Google Shape;542;p83"/>
          <p:cNvSpPr/>
          <p:nvPr/>
        </p:nvSpPr>
        <p:spPr>
          <a:xfrm>
            <a:off x="3954000" y="3550478"/>
            <a:ext cx="5083800" cy="549300"/>
          </a:xfrm>
          <a:prstGeom prst="rect">
            <a:avLst/>
          </a:prstGeom>
          <a:solidFill>
            <a:srgbClr val="FF9900"/>
          </a:solidFill>
          <a:ln>
            <a:noFill/>
          </a:ln>
        </p:spPr>
        <p:txBody>
          <a:bodyPr spcFirstLastPara="1" wrap="square" lIns="94750" tIns="94750" rIns="94750" bIns="9475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b="1" i="0" u="none" strike="noStrike" cap="none">
                <a:solidFill>
                  <a:srgbClr val="FEFEFE"/>
                </a:solidFill>
                <a:latin typeface="Antic"/>
                <a:ea typeface="Antic"/>
                <a:cs typeface="Antic"/>
                <a:sym typeface="Antic"/>
              </a:rPr>
              <a:t>Project no: 2022-1-RO01-KA220-VET-000085029</a:t>
            </a:r>
            <a:endParaRPr b="1" i="0" u="none" strike="noStrike" cap="none">
              <a:solidFill>
                <a:srgbClr val="FF9900"/>
              </a:solidFill>
              <a:latin typeface="Antic"/>
              <a:ea typeface="Antic"/>
              <a:cs typeface="Antic"/>
              <a:sym typeface="Antic"/>
            </a:endParaRPr>
          </a:p>
        </p:txBody>
      </p:sp>
      <p:pic>
        <p:nvPicPr>
          <p:cNvPr id="543" name="Google Shape;543;p83"/>
          <p:cNvPicPr preferRelativeResize="0"/>
          <p:nvPr/>
        </p:nvPicPr>
        <p:blipFill rotWithShape="1">
          <a:blip r:embed="rId4">
            <a:alphaModFix/>
          </a:blip>
          <a:srcRect l="2722" r="2732"/>
          <a:stretch/>
        </p:blipFill>
        <p:spPr>
          <a:xfrm>
            <a:off x="6321750" y="293918"/>
            <a:ext cx="2100060" cy="495634"/>
          </a:xfrm>
          <a:prstGeom prst="rect">
            <a:avLst/>
          </a:prstGeom>
          <a:noFill/>
          <a:ln>
            <a:noFill/>
          </a:ln>
        </p:spPr>
      </p:pic>
      <p:sp>
        <p:nvSpPr>
          <p:cNvPr id="544" name="Google Shape;544;p83"/>
          <p:cNvSpPr txBox="1"/>
          <p:nvPr/>
        </p:nvSpPr>
        <p:spPr>
          <a:xfrm>
            <a:off x="0" y="2102700"/>
            <a:ext cx="9144000" cy="1530600"/>
          </a:xfrm>
          <a:prstGeom prst="rect">
            <a:avLst/>
          </a:prstGeom>
          <a:solidFill>
            <a:srgbClr val="5F7D95"/>
          </a:solidFill>
          <a:ln>
            <a:noFill/>
          </a:ln>
        </p:spPr>
        <p:txBody>
          <a:bodyPr spcFirstLastPara="1" wrap="square" lIns="94750" tIns="94750" rIns="94750" bIns="94750" anchor="ctr" anchorCtr="0">
            <a:noAutofit/>
          </a:bodyPr>
          <a:lstStyle/>
          <a:p>
            <a:pPr lvl="0" algn="ctr">
              <a:lnSpc>
                <a:spcPct val="90000"/>
              </a:lnSpc>
            </a:pPr>
            <a:r>
              <a:rPr lang="en-US" sz="4900" b="1">
                <a:solidFill>
                  <a:srgbClr val="FFFFFF"/>
                </a:solidFill>
                <a:latin typeface="Lexend"/>
                <a:ea typeface="Lexend"/>
                <a:cs typeface="Lexend"/>
                <a:sym typeface="Lexend"/>
              </a:rPr>
              <a:t>Nous vous remercions de votre attention !</a:t>
            </a:r>
            <a:endParaRPr sz="1800" dirty="0">
              <a:solidFill>
                <a:srgbClr val="FFFFFF"/>
              </a:solidFill>
              <a:latin typeface="Calibri"/>
              <a:ea typeface="Calibri"/>
              <a:cs typeface="Calibri"/>
              <a:sym typeface="Calibri"/>
            </a:endParaRPr>
          </a:p>
        </p:txBody>
      </p:sp>
      <p:grpSp>
        <p:nvGrpSpPr>
          <p:cNvPr id="545" name="Google Shape;545;p83"/>
          <p:cNvGrpSpPr/>
          <p:nvPr/>
        </p:nvGrpSpPr>
        <p:grpSpPr>
          <a:xfrm>
            <a:off x="908562" y="4256594"/>
            <a:ext cx="7326890" cy="846552"/>
            <a:chOff x="498500" y="4137629"/>
            <a:chExt cx="8147326" cy="941345"/>
          </a:xfrm>
        </p:grpSpPr>
        <p:grpSp>
          <p:nvGrpSpPr>
            <p:cNvPr id="546" name="Google Shape;546;p83"/>
            <p:cNvGrpSpPr/>
            <p:nvPr/>
          </p:nvGrpSpPr>
          <p:grpSpPr>
            <a:xfrm>
              <a:off x="498500" y="4226550"/>
              <a:ext cx="4586516" cy="852425"/>
              <a:chOff x="498500" y="4226550"/>
              <a:chExt cx="4586516" cy="852425"/>
            </a:xfrm>
          </p:grpSpPr>
          <p:grpSp>
            <p:nvGrpSpPr>
              <p:cNvPr id="547" name="Google Shape;547;p83"/>
              <p:cNvGrpSpPr/>
              <p:nvPr/>
            </p:nvGrpSpPr>
            <p:grpSpPr>
              <a:xfrm>
                <a:off x="498500" y="4226550"/>
                <a:ext cx="2782903" cy="852425"/>
                <a:chOff x="661431" y="5761985"/>
                <a:chExt cx="4102762" cy="1256708"/>
              </a:xfrm>
            </p:grpSpPr>
            <p:pic>
              <p:nvPicPr>
                <p:cNvPr id="548" name="Google Shape;548;p83"/>
                <p:cNvPicPr preferRelativeResize="0"/>
                <p:nvPr/>
              </p:nvPicPr>
              <p:blipFill>
                <a:blip r:embed="rId5">
                  <a:alphaModFix/>
                </a:blip>
                <a:stretch>
                  <a:fillRect/>
                </a:stretch>
              </p:blipFill>
              <p:spPr>
                <a:xfrm>
                  <a:off x="3392779" y="5768268"/>
                  <a:ext cx="1371414" cy="1072165"/>
                </a:xfrm>
                <a:prstGeom prst="rect">
                  <a:avLst/>
                </a:prstGeom>
                <a:noFill/>
                <a:ln>
                  <a:noFill/>
                </a:ln>
              </p:spPr>
            </p:pic>
            <p:pic>
              <p:nvPicPr>
                <p:cNvPr id="549" name="Google Shape;549;p83"/>
                <p:cNvPicPr preferRelativeResize="0"/>
                <p:nvPr/>
              </p:nvPicPr>
              <p:blipFill>
                <a:blip r:embed="rId6">
                  <a:alphaModFix/>
                </a:blip>
                <a:stretch>
                  <a:fillRect/>
                </a:stretch>
              </p:blipFill>
              <p:spPr>
                <a:xfrm>
                  <a:off x="661431" y="5761985"/>
                  <a:ext cx="1584550" cy="1256708"/>
                </a:xfrm>
                <a:prstGeom prst="rect">
                  <a:avLst/>
                </a:prstGeom>
                <a:noFill/>
                <a:ln>
                  <a:noFill/>
                </a:ln>
              </p:spPr>
            </p:pic>
          </p:grpSp>
          <p:pic>
            <p:nvPicPr>
              <p:cNvPr id="550" name="Google Shape;550;p83" descr="Logo Oriensys"/>
              <p:cNvPicPr preferRelativeResize="0"/>
              <p:nvPr/>
            </p:nvPicPr>
            <p:blipFill>
              <a:blip r:embed="rId7">
                <a:alphaModFix/>
              </a:blip>
              <a:stretch>
                <a:fillRect/>
              </a:stretch>
            </p:blipFill>
            <p:spPr>
              <a:xfrm>
                <a:off x="4059273" y="4297788"/>
                <a:ext cx="1025743" cy="621025"/>
              </a:xfrm>
              <a:prstGeom prst="rect">
                <a:avLst/>
              </a:prstGeom>
              <a:noFill/>
              <a:ln>
                <a:noFill/>
              </a:ln>
            </p:spPr>
          </p:pic>
        </p:grpSp>
        <p:pic>
          <p:nvPicPr>
            <p:cNvPr id="551" name="Google Shape;551;p83"/>
            <p:cNvPicPr preferRelativeResize="0"/>
            <p:nvPr/>
          </p:nvPicPr>
          <p:blipFill>
            <a:blip r:embed="rId8">
              <a:alphaModFix/>
            </a:blip>
            <a:stretch>
              <a:fillRect/>
            </a:stretch>
          </p:blipFill>
          <p:spPr>
            <a:xfrm>
              <a:off x="7927676" y="4244682"/>
              <a:ext cx="718150" cy="727244"/>
            </a:xfrm>
            <a:prstGeom prst="rect">
              <a:avLst/>
            </a:prstGeom>
            <a:noFill/>
            <a:ln>
              <a:noFill/>
            </a:ln>
          </p:spPr>
        </p:pic>
        <p:pic>
          <p:nvPicPr>
            <p:cNvPr id="552" name="Google Shape;552;p83"/>
            <p:cNvPicPr preferRelativeResize="0"/>
            <p:nvPr/>
          </p:nvPicPr>
          <p:blipFill rotWithShape="1">
            <a:blip r:embed="rId9">
              <a:alphaModFix/>
            </a:blip>
            <a:srcRect t="-7329" b="7330"/>
            <a:stretch/>
          </p:blipFill>
          <p:spPr>
            <a:xfrm>
              <a:off x="6147275" y="4137629"/>
              <a:ext cx="718150" cy="913596"/>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1"/>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Types de communication</a:t>
            </a:r>
            <a:endParaRPr dirty="0"/>
          </a:p>
        </p:txBody>
      </p:sp>
      <p:sp>
        <p:nvSpPr>
          <p:cNvPr id="175" name="Google Shape;175;p31"/>
          <p:cNvSpPr txBox="1">
            <a:spLocks noGrp="1"/>
          </p:cNvSpPr>
          <p:nvPr>
            <p:ph type="body" idx="1"/>
          </p:nvPr>
        </p:nvSpPr>
        <p:spPr>
          <a:xfrm>
            <a:off x="720000" y="1284275"/>
            <a:ext cx="3724800" cy="3284700"/>
          </a:xfrm>
          <a:prstGeom prst="rect">
            <a:avLst/>
          </a:prstGeom>
        </p:spPr>
        <p:txBody>
          <a:bodyPr spcFirstLastPara="1" wrap="square" lIns="94750" tIns="94750" rIns="94750" bIns="94750" anchor="t" anchorCtr="0">
            <a:noAutofit/>
          </a:bodyPr>
          <a:lstStyle/>
          <a:p>
            <a:pPr marL="0" lvl="0" indent="0">
              <a:buNone/>
            </a:pPr>
            <a:r>
              <a:rPr lang="en-US" b="1"/>
              <a:t>La communication verbale est l’utilisation de mots parlés ou écrits 
Communication orale - conversations en face à face, appels téléphoniques, vidéoconférences, présentations
Communication écrite - courriels, lettres, rapports, notes de service, publications sur les médias sociaux</a:t>
            </a:r>
            <a:endParaRPr dirty="0"/>
          </a:p>
        </p:txBody>
      </p:sp>
      <p:pic>
        <p:nvPicPr>
          <p:cNvPr id="176" name="Google Shape;176;p31"/>
          <p:cNvPicPr preferRelativeResize="0"/>
          <p:nvPr/>
        </p:nvPicPr>
        <p:blipFill>
          <a:blip r:embed="rId3">
            <a:alphaModFix/>
          </a:blip>
          <a:stretch>
            <a:fillRect/>
          </a:stretch>
        </p:blipFill>
        <p:spPr>
          <a:xfrm>
            <a:off x="4749600" y="1473145"/>
            <a:ext cx="4394400" cy="2197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2"/>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Types de communication</a:t>
            </a:r>
            <a:endParaRPr/>
          </a:p>
        </p:txBody>
      </p:sp>
      <p:sp>
        <p:nvSpPr>
          <p:cNvPr id="182" name="Google Shape;182;p32"/>
          <p:cNvSpPr txBox="1">
            <a:spLocks noGrp="1"/>
          </p:cNvSpPr>
          <p:nvPr>
            <p:ph type="body" idx="1"/>
          </p:nvPr>
        </p:nvSpPr>
        <p:spPr>
          <a:xfrm>
            <a:off x="720000" y="1284275"/>
            <a:ext cx="3724800" cy="3284700"/>
          </a:xfrm>
          <a:prstGeom prst="rect">
            <a:avLst/>
          </a:prstGeom>
        </p:spPr>
        <p:txBody>
          <a:bodyPr spcFirstLastPara="1" wrap="square" lIns="94750" tIns="94750" rIns="94750" bIns="94750" anchor="t" anchorCtr="0">
            <a:noAutofit/>
          </a:bodyPr>
          <a:lstStyle/>
          <a:p>
            <a:pPr marL="0" lvl="0" indent="0">
              <a:buNone/>
            </a:pPr>
            <a:r>
              <a:rPr lang="en-US" b="1"/>
              <a:t>Communication non verbale : utilisation du langage corporel, des gestes, des expressions faciales, du contact visuel, de la posture, d’autres comportements physiques pour transmettre des messages
Les moyens non verbaux de communication les plus connus sont la kinésie, la proxémie, l’haptique, la chronémique, le paralangage (qui est le ton, la hauteur et le volume de la voix).</a:t>
            </a:r>
            <a:endParaRPr dirty="0">
              <a:solidFill>
                <a:srgbClr val="445D73"/>
              </a:solidFill>
            </a:endParaRPr>
          </a:p>
        </p:txBody>
      </p:sp>
      <p:pic>
        <p:nvPicPr>
          <p:cNvPr id="183" name="Google Shape;183;p32"/>
          <p:cNvPicPr preferRelativeResize="0"/>
          <p:nvPr/>
        </p:nvPicPr>
        <p:blipFill>
          <a:blip r:embed="rId3">
            <a:alphaModFix/>
          </a:blip>
          <a:stretch>
            <a:fillRect/>
          </a:stretch>
        </p:blipFill>
        <p:spPr>
          <a:xfrm>
            <a:off x="4749600" y="1461820"/>
            <a:ext cx="4394400" cy="2929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3"/>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Formes de communication</a:t>
            </a:r>
            <a:endParaRPr dirty="0"/>
          </a:p>
        </p:txBody>
      </p:sp>
      <p:sp>
        <p:nvSpPr>
          <p:cNvPr id="189" name="Google Shape;189;p33"/>
          <p:cNvSpPr txBox="1">
            <a:spLocks noGrp="1"/>
          </p:cNvSpPr>
          <p:nvPr>
            <p:ph type="body" idx="1"/>
          </p:nvPr>
        </p:nvSpPr>
        <p:spPr>
          <a:xfrm>
            <a:off x="720000" y="1284275"/>
            <a:ext cx="3724800" cy="3284700"/>
          </a:xfrm>
          <a:prstGeom prst="rect">
            <a:avLst/>
          </a:prstGeom>
        </p:spPr>
        <p:txBody>
          <a:bodyPr spcFirstLastPara="1" wrap="square" lIns="94750" tIns="94750" rIns="94750" bIns="94750" anchor="t" anchorCtr="0">
            <a:noAutofit/>
          </a:bodyPr>
          <a:lstStyle/>
          <a:p>
            <a:pPr marL="0" lvl="0" indent="0" algn="just">
              <a:lnSpc>
                <a:spcPct val="150000"/>
              </a:lnSpc>
              <a:buNone/>
            </a:pPr>
            <a:r>
              <a:rPr lang="en-US" sz="1400"/>
              <a:t>La communication peut prendre quatre formes : intrapersonnelle, interpersonnelle, publique et de masse.
Communication intrapersonnelle
pensées, discours intérieur, réflexions internes
Communication interpersonnelle
Direct, face à face entre deux ou plusieurs personnes</a:t>
            </a:r>
            <a:endParaRPr dirty="0"/>
          </a:p>
        </p:txBody>
      </p:sp>
      <p:pic>
        <p:nvPicPr>
          <p:cNvPr id="190" name="Google Shape;190;p33"/>
          <p:cNvPicPr preferRelativeResize="0"/>
          <p:nvPr/>
        </p:nvPicPr>
        <p:blipFill>
          <a:blip r:embed="rId3">
            <a:alphaModFix/>
          </a:blip>
          <a:stretch>
            <a:fillRect/>
          </a:stretch>
        </p:blipFill>
        <p:spPr>
          <a:xfrm>
            <a:off x="5046254" y="1072050"/>
            <a:ext cx="4097746" cy="2104876"/>
          </a:xfrm>
          <a:prstGeom prst="rect">
            <a:avLst/>
          </a:prstGeom>
          <a:noFill/>
          <a:ln>
            <a:noFill/>
          </a:ln>
        </p:spPr>
      </p:pic>
      <p:pic>
        <p:nvPicPr>
          <p:cNvPr id="191" name="Google Shape;191;p33"/>
          <p:cNvPicPr preferRelativeResize="0"/>
          <p:nvPr/>
        </p:nvPicPr>
        <p:blipFill>
          <a:blip r:embed="rId4">
            <a:alphaModFix/>
          </a:blip>
          <a:stretch>
            <a:fillRect/>
          </a:stretch>
        </p:blipFill>
        <p:spPr>
          <a:xfrm>
            <a:off x="3711429" y="3176925"/>
            <a:ext cx="2615293" cy="19665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4"/>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lvl="0"/>
            <a:r>
              <a:rPr lang="en-US"/>
              <a:t>Formes de communication</a:t>
            </a:r>
            <a:endParaRPr dirty="0"/>
          </a:p>
        </p:txBody>
      </p:sp>
      <p:sp>
        <p:nvSpPr>
          <p:cNvPr id="197" name="Google Shape;197;p34"/>
          <p:cNvSpPr txBox="1">
            <a:spLocks noGrp="1"/>
          </p:cNvSpPr>
          <p:nvPr>
            <p:ph type="body" idx="1"/>
          </p:nvPr>
        </p:nvSpPr>
        <p:spPr>
          <a:xfrm>
            <a:off x="720000" y="1284275"/>
            <a:ext cx="3724800" cy="3284700"/>
          </a:xfrm>
          <a:prstGeom prst="rect">
            <a:avLst/>
          </a:prstGeom>
        </p:spPr>
        <p:txBody>
          <a:bodyPr spcFirstLastPara="1" wrap="square" lIns="94750" tIns="94750" rIns="94750" bIns="94750" anchor="t" anchorCtr="0">
            <a:noAutofit/>
          </a:bodyPr>
          <a:lstStyle/>
          <a:p>
            <a:pPr marL="0" lvl="0" indent="0">
              <a:buNone/>
            </a:pPr>
            <a:r>
              <a:rPr lang="en-US" b="1" dirty="0"/>
              <a:t>Communication </a:t>
            </a:r>
            <a:r>
              <a:rPr lang="en-US" b="1" dirty="0" err="1"/>
              <a:t>publique</a:t>
            </a:r>
            <a:r>
              <a:rPr lang="en-US" b="1" dirty="0"/>
              <a:t>
</a:t>
            </a:r>
            <a:r>
              <a:rPr lang="en-US" b="1" dirty="0" err="1"/>
              <a:t>Lorsqu’une</a:t>
            </a:r>
            <a:r>
              <a:rPr lang="en-US" b="1" dirty="0"/>
              <a:t> </a:t>
            </a:r>
            <a:r>
              <a:rPr lang="en-US" b="1" dirty="0" err="1"/>
              <a:t>personne</a:t>
            </a:r>
            <a:r>
              <a:rPr lang="en-US" b="1" dirty="0"/>
              <a:t> </a:t>
            </a:r>
            <a:r>
              <a:rPr lang="en-US" b="1" dirty="0" err="1"/>
              <a:t>s’adresse</a:t>
            </a:r>
            <a:r>
              <a:rPr lang="en-US" b="1" dirty="0"/>
              <a:t> à un large public - </a:t>
            </a:r>
            <a:r>
              <a:rPr lang="en-US" b="1" dirty="0" err="1"/>
              <a:t>prise</a:t>
            </a:r>
            <a:r>
              <a:rPr lang="en-US" b="1" dirty="0"/>
              <a:t> de parole </a:t>
            </a:r>
            <a:r>
              <a:rPr lang="en-US" b="1" dirty="0" err="1"/>
              <a:t>en</a:t>
            </a:r>
            <a:r>
              <a:rPr lang="en-US" b="1" dirty="0"/>
              <a:t> public, </a:t>
            </a:r>
            <a:r>
              <a:rPr lang="en-US" b="1" dirty="0" err="1"/>
              <a:t>conférences</a:t>
            </a:r>
            <a:r>
              <a:rPr lang="en-US" b="1" dirty="0"/>
              <a:t> </a:t>
            </a:r>
            <a:r>
              <a:rPr lang="en-US" b="1" dirty="0" err="1"/>
              <a:t>universitaires</a:t>
            </a:r>
            <a:r>
              <a:rPr lang="en-US" b="1" dirty="0"/>
              <a:t> </a:t>
            </a:r>
            <a:r>
              <a:rPr lang="en-US" b="1" dirty="0" err="1"/>
              <a:t>ou</a:t>
            </a:r>
            <a:r>
              <a:rPr lang="en-US" b="1" dirty="0"/>
              <a:t> </a:t>
            </a:r>
            <a:r>
              <a:rPr lang="en-US" b="1" dirty="0" err="1"/>
              <a:t>émissions</a:t>
            </a:r>
            <a:r>
              <a:rPr lang="en-US" b="1" dirty="0"/>
              <a:t> </a:t>
            </a:r>
            <a:r>
              <a:rPr lang="en-US" b="1" dirty="0" err="1"/>
              <a:t>médiatiques</a:t>
            </a:r>
            <a:endParaRPr lang="en-US" b="1" dirty="0"/>
          </a:p>
          <a:p>
            <a:pPr marL="0" lvl="0" indent="0">
              <a:buNone/>
            </a:pPr>
            <a:r>
              <a:rPr lang="en-US" b="1" dirty="0"/>
              <a:t>
Communication de masse
Diffusion de </a:t>
            </a:r>
            <a:r>
              <a:rPr lang="en-US" b="1" dirty="0" err="1"/>
              <a:t>l’information</a:t>
            </a:r>
            <a:r>
              <a:rPr lang="en-US" b="1" dirty="0"/>
              <a:t> </a:t>
            </a:r>
            <a:r>
              <a:rPr lang="en-US" b="1" dirty="0" err="1"/>
              <a:t>auprès</a:t>
            </a:r>
            <a:r>
              <a:rPr lang="en-US" b="1" dirty="0"/>
              <a:t> d’un large public, par le </a:t>
            </a:r>
            <a:r>
              <a:rPr lang="en-US" b="1" dirty="0" err="1"/>
              <a:t>biais</a:t>
            </a:r>
            <a:r>
              <a:rPr lang="en-US" b="1" dirty="0"/>
              <a:t> des </a:t>
            </a:r>
            <a:r>
              <a:rPr lang="en-US" b="1" dirty="0" err="1"/>
              <a:t>médias</a:t>
            </a:r>
            <a:r>
              <a:rPr lang="en-US" b="1" dirty="0"/>
              <a:t> de masse (</a:t>
            </a:r>
            <a:r>
              <a:rPr lang="en-US" b="1" dirty="0" err="1"/>
              <a:t>télévision</a:t>
            </a:r>
            <a:r>
              <a:rPr lang="en-US" b="1" dirty="0"/>
              <a:t>, radio, </a:t>
            </a:r>
            <a:r>
              <a:rPr lang="en-US" b="1" dirty="0" err="1"/>
              <a:t>journaux</a:t>
            </a:r>
            <a:r>
              <a:rPr lang="en-US" b="1" dirty="0"/>
              <a:t>, internet)</a:t>
            </a:r>
            <a:endParaRPr dirty="0"/>
          </a:p>
        </p:txBody>
      </p:sp>
      <p:pic>
        <p:nvPicPr>
          <p:cNvPr id="198" name="Google Shape;198;p34"/>
          <p:cNvPicPr preferRelativeResize="0"/>
          <p:nvPr/>
        </p:nvPicPr>
        <p:blipFill>
          <a:blip r:embed="rId3">
            <a:alphaModFix/>
          </a:blip>
          <a:stretch>
            <a:fillRect/>
          </a:stretch>
        </p:blipFill>
        <p:spPr>
          <a:xfrm>
            <a:off x="5859300" y="1284275"/>
            <a:ext cx="3284699" cy="3284699"/>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MTH video course">
  <a:themeElements>
    <a:clrScheme name="Simple Light">
      <a:dk1>
        <a:srgbClr val="FF9900"/>
      </a:dk1>
      <a:lt1>
        <a:srgbClr val="DBE2E7"/>
      </a:lt1>
      <a:dk2>
        <a:srgbClr val="5F7D95"/>
      </a:dk2>
      <a:lt2>
        <a:srgbClr val="CD2525"/>
      </a:lt2>
      <a:accent1>
        <a:srgbClr val="FFFFFF"/>
      </a:accent1>
      <a:accent2>
        <a:srgbClr val="FFFFFF"/>
      </a:accent2>
      <a:accent3>
        <a:srgbClr val="FFFFFF"/>
      </a:accent3>
      <a:accent4>
        <a:srgbClr val="FFFFFF"/>
      </a:accent4>
      <a:accent5>
        <a:srgbClr val="FFFFFF"/>
      </a:accent5>
      <a:accent6>
        <a:srgbClr val="FFFFFF"/>
      </a:accent6>
      <a:hlink>
        <a:srgbClr val="CD252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3551</Words>
  <Application>Microsoft Macintosh PowerPoint</Application>
  <PresentationFormat>On-screen Show (16:9)</PresentationFormat>
  <Paragraphs>129</Paragraphs>
  <Slides>58</Slides>
  <Notes>58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58</vt:i4>
      </vt:variant>
    </vt:vector>
  </HeadingPairs>
  <TitlesOfParts>
    <vt:vector size="64" baseType="lpstr">
      <vt:lpstr>Calibri</vt:lpstr>
      <vt:lpstr>Antic</vt:lpstr>
      <vt:lpstr>Arial</vt:lpstr>
      <vt:lpstr>Lexend</vt:lpstr>
      <vt:lpstr>Simple Light</vt:lpstr>
      <vt:lpstr>TMTH video course</vt:lpstr>
      <vt:lpstr>PowerPoint Presentation</vt:lpstr>
      <vt:lpstr>Introduction à la communication</vt:lpstr>
      <vt:lpstr>Définition de la communication</vt:lpstr>
      <vt:lpstr>Le processus de communication</vt:lpstr>
      <vt:lpstr>Types et formes de communication</vt:lpstr>
      <vt:lpstr>Types de communication</vt:lpstr>
      <vt:lpstr>Types de communication</vt:lpstr>
      <vt:lpstr>Formes de communication</vt:lpstr>
      <vt:lpstr>Formes de communication</vt:lpstr>
      <vt:lpstr>Obstacles à une communication efficace</vt:lpstr>
      <vt:lpstr>Obstacles à une communication efficace</vt:lpstr>
      <vt:lpstr>Obstacles à une communication efficace</vt:lpstr>
      <vt:lpstr>Obstacles à une communication efficace</vt:lpstr>
      <vt:lpstr>PowerPoint Presentation</vt:lpstr>
      <vt:lpstr>Communication inclusive</vt:lpstr>
      <vt:lpstr>Principes</vt:lpstr>
      <vt:lpstr>Impacts</vt:lpstr>
      <vt:lpstr>Exemples et défis</vt:lpstr>
      <vt:lpstr>Exemples et défis</vt:lpstr>
      <vt:lpstr>Éviter les stéréotypes</vt:lpstr>
      <vt:lpstr>Éviter les stéréotypes</vt:lpstr>
      <vt:lpstr>Inciter les personnes handicapées à communiquer</vt:lpstr>
      <vt:lpstr>Inciter les personnes handicapées à communiquer</vt:lpstr>
      <vt:lpstr>Inciter les personnes handicapées à communiquer</vt:lpstr>
      <vt:lpstr>Modèles et théories de la communication</vt:lpstr>
      <vt:lpstr>Chomsky</vt:lpstr>
      <vt:lpstr>Chomsky</vt:lpstr>
      <vt:lpstr>La théorie du développement cognitif de Piaget</vt:lpstr>
      <vt:lpstr>La théorie du développement cognitif de Piaget</vt:lpstr>
      <vt:lpstr>La théorie du développement cognitif de Piaget</vt:lpstr>
      <vt:lpstr>La théorie du développement cognitif de Piaget</vt:lpstr>
      <vt:lpstr>Troubles neurologiques, développementaux et psychologiques</vt:lpstr>
      <vt:lpstr>Troubles neurologiques affectant la communication</vt:lpstr>
      <vt:lpstr>Troubles neurologiques affectant la communication</vt:lpstr>
      <vt:lpstr>Troubles neurologiques affectant la communication</vt:lpstr>
      <vt:lpstr>Troubles neurologiques affectant la communication</vt:lpstr>
      <vt:lpstr>Troubles neurologiques affectant la communication</vt:lpstr>
      <vt:lpstr>Troubles neurologiques affectant la communication</vt:lpstr>
      <vt:lpstr>Troubles du développement affectant la communication</vt:lpstr>
      <vt:lpstr>Troubles du développement affectant la communication</vt:lpstr>
      <vt:lpstr>Troubles du développement affectant la communication</vt:lpstr>
      <vt:lpstr>Troubles du développement affectant la communication</vt:lpstr>
      <vt:lpstr>Troubles du développement affectant la communication</vt:lpstr>
      <vt:lpstr>Troubles du développement affectant la communication</vt:lpstr>
      <vt:lpstr>Facteurs psychologiques affectant la communication</vt:lpstr>
      <vt:lpstr>Facteurs psychologiques affectant la communication</vt:lpstr>
      <vt:lpstr>Facteurs psychologiques affectant la communication</vt:lpstr>
      <vt:lpstr>Facteurs psychologiques affectant la communication</vt:lpstr>
      <vt:lpstr>Facteurs psychologiques affectant la communication</vt:lpstr>
      <vt:lpstr>Facteurs psychologiques affectant la communication</vt:lpstr>
      <vt:lpstr>Troubles de l’audition et de la parole</vt:lpstr>
      <vt:lpstr>Troubles de l’audition et de la parole</vt:lpstr>
      <vt:lpstr>Troubles de l’audition et de la parole</vt:lpstr>
      <vt:lpstr>Troubles de l’audition et de la parole</vt:lpstr>
      <vt:lpstr>Troubles de l’audition et de la parole</vt:lpstr>
      <vt:lpstr>Conclusion et points clés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Ana-Nicoleta Grigore</cp:lastModifiedBy>
  <cp:revision>1</cp:revision>
  <dcterms:modified xsi:type="dcterms:W3CDTF">2024-08-08T12:47:29Z</dcterms:modified>
</cp:coreProperties>
</file>