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Lst>
  <p:sldSz cy="6858000" cx="12188950"/>
  <p:notesSz cx="6858000" cy="9144000"/>
  <p:embeddedFontLst>
    <p:embeddedFont>
      <p:font typeface="Cormorant Garamond"/>
      <p:regular r:id="rId71"/>
      <p:bold r:id="rId72"/>
      <p:italic r:id="rId73"/>
      <p:boldItalic r:id="rId74"/>
    </p:embeddedFont>
    <p:embeddedFont>
      <p:font typeface="Antic"/>
      <p:regular r:id="rId75"/>
    </p:embeddedFont>
    <p:embeddedFont>
      <p:font typeface="Lexend Medium"/>
      <p:regular r:id="rId76"/>
      <p:bold r:id="rId77"/>
    </p:embeddedFont>
    <p:embeddedFont>
      <p:font typeface="Lexend"/>
      <p:regular r:id="rId78"/>
      <p:bold r:id="rId79"/>
    </p:embeddedFont>
    <p:embeddedFont>
      <p:font typeface="Rubik"/>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3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D6CDD4-C0F9-4E68-A61E-FDCBFFCD1BB6}">
  <a:tblStyle styleId="{CAD6CDD4-C0F9-4E68-A61E-FDCBFFCD1BB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98785D0-FF22-4E7F-8FCD-81D0DF9F073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3" Type="http://schemas.openxmlformats.org/officeDocument/2006/relationships/font" Target="fonts/Rubik-boldItalic.fntdata"/><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Rubik-regular.fntdata"/><Relationship Id="rId82" Type="http://schemas.openxmlformats.org/officeDocument/2006/relationships/font" Target="fonts/Rubik-italic.fntdata"/><Relationship Id="rId81" Type="http://schemas.openxmlformats.org/officeDocument/2006/relationships/font" Target="fonts/Rubik-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ormorantGaramond-italic.fntdata"/><Relationship Id="rId72" Type="http://schemas.openxmlformats.org/officeDocument/2006/relationships/font" Target="fonts/CormorantGaramond-bold.fntdata"/><Relationship Id="rId31" Type="http://schemas.openxmlformats.org/officeDocument/2006/relationships/slide" Target="slides/slide24.xml"/><Relationship Id="rId75" Type="http://schemas.openxmlformats.org/officeDocument/2006/relationships/font" Target="fonts/Antic-regular.fntdata"/><Relationship Id="rId30" Type="http://schemas.openxmlformats.org/officeDocument/2006/relationships/slide" Target="slides/slide23.xml"/><Relationship Id="rId74" Type="http://schemas.openxmlformats.org/officeDocument/2006/relationships/font" Target="fonts/CormorantGaramond-boldItalic.fntdata"/><Relationship Id="rId33" Type="http://schemas.openxmlformats.org/officeDocument/2006/relationships/slide" Target="slides/slide26.xml"/><Relationship Id="rId77" Type="http://schemas.openxmlformats.org/officeDocument/2006/relationships/font" Target="fonts/LexendMedium-bold.fntdata"/><Relationship Id="rId32" Type="http://schemas.openxmlformats.org/officeDocument/2006/relationships/slide" Target="slides/slide25.xml"/><Relationship Id="rId76" Type="http://schemas.openxmlformats.org/officeDocument/2006/relationships/font" Target="fonts/LexendMedium-regular.fntdata"/><Relationship Id="rId35" Type="http://schemas.openxmlformats.org/officeDocument/2006/relationships/slide" Target="slides/slide28.xml"/><Relationship Id="rId79" Type="http://schemas.openxmlformats.org/officeDocument/2006/relationships/font" Target="fonts/Lexend-bold.fntdata"/><Relationship Id="rId34" Type="http://schemas.openxmlformats.org/officeDocument/2006/relationships/slide" Target="slides/slide27.xml"/><Relationship Id="rId78" Type="http://schemas.openxmlformats.org/officeDocument/2006/relationships/font" Target="fonts/Lexend-regular.fntdata"/><Relationship Id="rId71" Type="http://schemas.openxmlformats.org/officeDocument/2006/relationships/font" Target="fonts/CormorantGaramond-regular.fntdata"/><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11912d186_0_150: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11912d186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a865c738d_0_6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2ea865c738d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a865c738d_0_737: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ea865c738d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a865c738d_0_8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ea865c738d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ea865c738d_0_744: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ea865c738d_0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a865c738d_0_75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2ea865c738d_0_7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edccdc76ba_0_68: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edccdc76b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1bab35e87e_2_77: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21bab35e87e_2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9cd6c0f112_0_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g29cd6c0f11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9cc8203750_0_441: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29cc8203750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de5e3e1595_0_16: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2de5e3e1595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f436e58cb_0_99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25f436e58cb_0_9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de5e3e1595_0_22: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g2de5e3e1595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9cd6c0f112_0_1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9cd6c0f112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de5e3e1595_0_3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2de5e3e1595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de5e3e1595_0_39: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2de5e3e1595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de5e3e1595_0_4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2de5e3e1595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de5e3e1595_0_6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2de5e3e1595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de5e3e1595_0_69: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2de5e3e1595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de5e3e1595_0_16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2de5e3e1595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de5e3e1595_0_17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2de5e3e1595_0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de5e3e1595_0_5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de5e3e1595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de5e3e1595_0_6: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de5e3e1595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de5e3e1595_0_17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2de5e3e1595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de5e3e1595_0_18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2de5e3e1595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de5e3e1595_0_18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de5e3e1595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9cd6c0f112_0_6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29cd6c0f112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1bab35e87e_2_8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g21bab35e87e_2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9cd6c0f112_0_9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g29cd6c0f112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9cffd63e49_0_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29cffd63e4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de5e3e1595_0_15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2de5e3e1595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de5e3e1595_0_14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2de5e3e1595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9cffd63e49_0_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g29cffd63e4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a865c738d_0_46: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ea865c738d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1bab35e87e_2_93: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g21bab35e87e_2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9cffd63e49_0_1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29cffd63e4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ece60ca9cb_0_82: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2ece60ca9cb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de5e3e1595_0_10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2de5e3e1595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de5e3e1595_0_11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2de5e3e1595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de5e3e1595_0_12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g2de5e3e1595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de5e3e1595_0_11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g2de5e3e1595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9cffd63e49_0_4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g29cffd63e49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de5e3e1595_0_13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g2de5e3e1595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9cffd63e49_0_55: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g29cffd63e49_0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1bc5085021_1_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1bc508502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de5e3e1595_0_14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g2de5e3e1595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1bab35e87e_2_101: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g21bab35e87e_2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de5e3e1595_0_89: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g2de5e3e1595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de5e3e1595_0_9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g2de5e3e1595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de5e3e1595_0_99: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g2de5e3e1595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de5e3e1595_0_8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g2de5e3e1595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de5e3e1595_0_7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g2de5e3e1595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1bc5085021_1_86: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21bc5085021_1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9cffd63e49_0_8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g29cffd63e49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de5e3e1595_0_22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g2de5e3e1595_0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1bab35e87e_2_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21bab35e87e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1bda6afe4d_0_94: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8" name="Google Shape;668;g21bda6afe4d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811912d186_0_8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g2811912d186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de5e3e1595_0_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g2de5e3e159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ed47fb5e92_0_8: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3" name="Google Shape;693;g2ed47fb5e92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cd6c0f112_0_0:notes"/>
          <p:cNvSpPr/>
          <p:nvPr>
            <p:ph idx="2" type="sldImg"/>
          </p:nvPr>
        </p:nvSpPr>
        <p:spPr>
          <a:xfrm>
            <a:off x="382058" y="685800"/>
            <a:ext cx="609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29cd6c0f1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1bda6afe4d_0_0: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1bda6afe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a865c738d_0_176:notes"/>
          <p:cNvSpPr/>
          <p:nvPr>
            <p:ph idx="2" type="sldImg"/>
          </p:nvPr>
        </p:nvSpPr>
        <p:spPr>
          <a:xfrm>
            <a:off x="382063" y="685800"/>
            <a:ext cx="60945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ea865c738d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15507" y="992767"/>
            <a:ext cx="11358000" cy="2736900"/>
          </a:xfrm>
          <a:prstGeom prst="rect">
            <a:avLst/>
          </a:prstGeom>
          <a:noFill/>
          <a:ln>
            <a:noFill/>
          </a:ln>
        </p:spPr>
        <p:txBody>
          <a:bodyPr anchorCtr="0" anchor="b" bIns="121875" lIns="121875" spcFirstLastPara="1" rIns="121875" wrap="square" tIns="121875">
            <a:noAutofit/>
          </a:bodyPr>
          <a:lstStyle>
            <a:lvl1pPr lvl="0" algn="ctr">
              <a:spcBef>
                <a:spcPts val="0"/>
              </a:spcBef>
              <a:spcAft>
                <a:spcPts val="0"/>
              </a:spcAft>
              <a:buSzPts val="6900"/>
              <a:buChar char="●"/>
              <a:defRPr sz="6900"/>
            </a:lvl1pPr>
            <a:lvl2pPr lvl="1" algn="ctr">
              <a:spcBef>
                <a:spcPts val="0"/>
              </a:spcBef>
              <a:spcAft>
                <a:spcPts val="0"/>
              </a:spcAft>
              <a:buSzPts val="6900"/>
              <a:buChar char="○"/>
              <a:defRPr sz="6900"/>
            </a:lvl2pPr>
            <a:lvl3pPr lvl="2" algn="ctr">
              <a:spcBef>
                <a:spcPts val="0"/>
              </a:spcBef>
              <a:spcAft>
                <a:spcPts val="0"/>
              </a:spcAft>
              <a:buSzPts val="6900"/>
              <a:buChar char="■"/>
              <a:defRPr sz="6900"/>
            </a:lvl3pPr>
            <a:lvl4pPr lvl="3" algn="ctr">
              <a:spcBef>
                <a:spcPts val="0"/>
              </a:spcBef>
              <a:spcAft>
                <a:spcPts val="0"/>
              </a:spcAft>
              <a:buSzPts val="6900"/>
              <a:buChar char="●"/>
              <a:defRPr sz="6900"/>
            </a:lvl4pPr>
            <a:lvl5pPr lvl="4" algn="ctr">
              <a:spcBef>
                <a:spcPts val="0"/>
              </a:spcBef>
              <a:spcAft>
                <a:spcPts val="0"/>
              </a:spcAft>
              <a:buSzPts val="6900"/>
              <a:buChar char="○"/>
              <a:defRPr sz="6900"/>
            </a:lvl5pPr>
            <a:lvl6pPr lvl="5" algn="ctr">
              <a:spcBef>
                <a:spcPts val="0"/>
              </a:spcBef>
              <a:spcAft>
                <a:spcPts val="0"/>
              </a:spcAft>
              <a:buSzPts val="6900"/>
              <a:buChar char="■"/>
              <a:defRPr sz="6900"/>
            </a:lvl6pPr>
            <a:lvl7pPr lvl="6" algn="ctr">
              <a:spcBef>
                <a:spcPts val="0"/>
              </a:spcBef>
              <a:spcAft>
                <a:spcPts val="0"/>
              </a:spcAft>
              <a:buSzPts val="6900"/>
              <a:buChar char="●"/>
              <a:defRPr sz="6900"/>
            </a:lvl7pPr>
            <a:lvl8pPr lvl="7" algn="ctr">
              <a:spcBef>
                <a:spcPts val="0"/>
              </a:spcBef>
              <a:spcAft>
                <a:spcPts val="0"/>
              </a:spcAft>
              <a:buSzPts val="6900"/>
              <a:buChar char="○"/>
              <a:defRPr sz="6900"/>
            </a:lvl8pPr>
            <a:lvl9pPr lvl="8" algn="ctr">
              <a:spcBef>
                <a:spcPts val="0"/>
              </a:spcBef>
              <a:spcAft>
                <a:spcPts val="0"/>
              </a:spcAft>
              <a:buSzPts val="6900"/>
              <a:buChar char="■"/>
              <a:defRPr sz="6900"/>
            </a:lvl9pPr>
          </a:lstStyle>
          <a:p/>
        </p:txBody>
      </p:sp>
      <p:sp>
        <p:nvSpPr>
          <p:cNvPr id="15" name="Google Shape;15;p2"/>
          <p:cNvSpPr txBox="1"/>
          <p:nvPr>
            <p:ph idx="1" type="subTitle"/>
          </p:nvPr>
        </p:nvSpPr>
        <p:spPr>
          <a:xfrm>
            <a:off x="415496" y="3778833"/>
            <a:ext cx="11358000" cy="1056900"/>
          </a:xfrm>
          <a:prstGeom prst="rect">
            <a:avLst/>
          </a:prstGeom>
          <a:noFill/>
          <a:ln>
            <a:noFill/>
          </a:ln>
        </p:spPr>
        <p:txBody>
          <a:bodyPr anchorCtr="0" anchor="ctr" bIns="121875" lIns="121875" spcFirstLastPara="1" rIns="121875" wrap="square" tIns="121875">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p2"/>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415496" y="1474833"/>
            <a:ext cx="11358000" cy="2618100"/>
          </a:xfrm>
          <a:prstGeom prst="rect">
            <a:avLst/>
          </a:prstGeom>
          <a:noFill/>
          <a:ln>
            <a:noFill/>
          </a:ln>
        </p:spPr>
        <p:txBody>
          <a:bodyPr anchorCtr="0" anchor="b" bIns="121875" lIns="121875" spcFirstLastPara="1" rIns="121875" wrap="square" tIns="121875">
            <a:noAutofit/>
          </a:bodyPr>
          <a:lstStyle>
            <a:lvl1pPr lvl="0" algn="ctr">
              <a:spcBef>
                <a:spcPts val="0"/>
              </a:spcBef>
              <a:spcAft>
                <a:spcPts val="0"/>
              </a:spcAft>
              <a:buSzPts val="16000"/>
              <a:buChar char="●"/>
              <a:defRPr sz="16000"/>
            </a:lvl1pPr>
            <a:lvl2pPr lvl="1" algn="ctr">
              <a:spcBef>
                <a:spcPts val="0"/>
              </a:spcBef>
              <a:spcAft>
                <a:spcPts val="0"/>
              </a:spcAft>
              <a:buSzPts val="16000"/>
              <a:buChar char="○"/>
              <a:defRPr sz="16000"/>
            </a:lvl2pPr>
            <a:lvl3pPr lvl="2" algn="ctr">
              <a:spcBef>
                <a:spcPts val="0"/>
              </a:spcBef>
              <a:spcAft>
                <a:spcPts val="0"/>
              </a:spcAft>
              <a:buSzPts val="16000"/>
              <a:buChar char="■"/>
              <a:defRPr sz="16000"/>
            </a:lvl3pPr>
            <a:lvl4pPr lvl="3" algn="ctr">
              <a:spcBef>
                <a:spcPts val="0"/>
              </a:spcBef>
              <a:spcAft>
                <a:spcPts val="0"/>
              </a:spcAft>
              <a:buSzPts val="16000"/>
              <a:buChar char="●"/>
              <a:defRPr sz="16000"/>
            </a:lvl4pPr>
            <a:lvl5pPr lvl="4" algn="ctr">
              <a:spcBef>
                <a:spcPts val="0"/>
              </a:spcBef>
              <a:spcAft>
                <a:spcPts val="0"/>
              </a:spcAft>
              <a:buSzPts val="16000"/>
              <a:buChar char="○"/>
              <a:defRPr sz="16000"/>
            </a:lvl5pPr>
            <a:lvl6pPr lvl="5" algn="ctr">
              <a:spcBef>
                <a:spcPts val="0"/>
              </a:spcBef>
              <a:spcAft>
                <a:spcPts val="0"/>
              </a:spcAft>
              <a:buSzPts val="16000"/>
              <a:buChar char="■"/>
              <a:defRPr sz="16000"/>
            </a:lvl6pPr>
            <a:lvl7pPr lvl="6" algn="ctr">
              <a:spcBef>
                <a:spcPts val="0"/>
              </a:spcBef>
              <a:spcAft>
                <a:spcPts val="0"/>
              </a:spcAft>
              <a:buSzPts val="16000"/>
              <a:buChar char="●"/>
              <a:defRPr sz="16000"/>
            </a:lvl7pPr>
            <a:lvl8pPr lvl="7" algn="ctr">
              <a:spcBef>
                <a:spcPts val="0"/>
              </a:spcBef>
              <a:spcAft>
                <a:spcPts val="0"/>
              </a:spcAft>
              <a:buSzPts val="16000"/>
              <a:buChar char="○"/>
              <a:defRPr sz="16000"/>
            </a:lvl8pPr>
            <a:lvl9pPr lvl="8" algn="ctr">
              <a:spcBef>
                <a:spcPts val="0"/>
              </a:spcBef>
              <a:spcAft>
                <a:spcPts val="0"/>
              </a:spcAft>
              <a:buSzPts val="16000"/>
              <a:buChar char="■"/>
              <a:defRPr sz="16000"/>
            </a:lvl9pPr>
          </a:lstStyle>
          <a:p>
            <a:r>
              <a:t>xx%</a:t>
            </a:r>
          </a:p>
        </p:txBody>
      </p:sp>
      <p:sp>
        <p:nvSpPr>
          <p:cNvPr id="50" name="Google Shape;50;p11"/>
          <p:cNvSpPr txBox="1"/>
          <p:nvPr>
            <p:ph idx="1" type="body"/>
          </p:nvPr>
        </p:nvSpPr>
        <p:spPr>
          <a:xfrm>
            <a:off x="415496" y="4202967"/>
            <a:ext cx="11358000" cy="1734300"/>
          </a:xfrm>
          <a:prstGeom prst="rect">
            <a:avLst/>
          </a:prstGeom>
          <a:noFill/>
          <a:ln>
            <a:noFill/>
          </a:ln>
        </p:spPr>
        <p:txBody>
          <a:bodyPr anchorCtr="0" anchor="ctr" bIns="121875" lIns="121875" spcFirstLastPara="1" rIns="121875" wrap="square" tIns="121875">
            <a:noAutofit/>
          </a:bodyPr>
          <a:lstStyle>
            <a:lvl1pPr indent="-349250" lvl="0" marL="457200" algn="ctr">
              <a:spcBef>
                <a:spcPts val="0"/>
              </a:spcBef>
              <a:spcAft>
                <a:spcPts val="0"/>
              </a:spcAft>
              <a:buSzPts val="1900"/>
              <a:buChar char="●"/>
              <a:defRPr sz="1900"/>
            </a:lvl1pPr>
            <a:lvl2pPr indent="-349250" lvl="1" marL="914400" algn="ctr">
              <a:spcBef>
                <a:spcPts val="0"/>
              </a:spcBef>
              <a:spcAft>
                <a:spcPts val="0"/>
              </a:spcAft>
              <a:buSzPts val="1900"/>
              <a:buChar char="○"/>
              <a:defRPr sz="1900"/>
            </a:lvl2pPr>
            <a:lvl3pPr indent="-349250" lvl="2" marL="1371600" algn="ctr">
              <a:spcBef>
                <a:spcPts val="0"/>
              </a:spcBef>
              <a:spcAft>
                <a:spcPts val="0"/>
              </a:spcAft>
              <a:buSzPts val="1900"/>
              <a:buChar char="■"/>
              <a:defRPr sz="1900"/>
            </a:lvl3pPr>
            <a:lvl4pPr indent="-349250" lvl="3" marL="1828800" algn="ctr">
              <a:spcBef>
                <a:spcPts val="0"/>
              </a:spcBef>
              <a:spcAft>
                <a:spcPts val="0"/>
              </a:spcAft>
              <a:buSzPts val="1900"/>
              <a:buChar char="●"/>
              <a:defRPr sz="1900"/>
            </a:lvl4pPr>
            <a:lvl5pPr indent="-349250" lvl="4" marL="2286000" algn="ctr">
              <a:spcBef>
                <a:spcPts val="0"/>
              </a:spcBef>
              <a:spcAft>
                <a:spcPts val="0"/>
              </a:spcAft>
              <a:buSzPts val="1900"/>
              <a:buChar char="○"/>
              <a:defRPr sz="1900"/>
            </a:lvl5pPr>
            <a:lvl6pPr indent="-349250" lvl="5" marL="2743200" algn="ctr">
              <a:spcBef>
                <a:spcPts val="0"/>
              </a:spcBef>
              <a:spcAft>
                <a:spcPts val="0"/>
              </a:spcAft>
              <a:buSzPts val="1900"/>
              <a:buChar char="■"/>
              <a:defRPr sz="1900"/>
            </a:lvl6pPr>
            <a:lvl7pPr indent="-349250" lvl="6" marL="3200400" algn="ctr">
              <a:spcBef>
                <a:spcPts val="0"/>
              </a:spcBef>
              <a:spcAft>
                <a:spcPts val="0"/>
              </a:spcAft>
              <a:buSzPts val="1900"/>
              <a:buChar char="●"/>
              <a:defRPr sz="1900"/>
            </a:lvl7pPr>
            <a:lvl8pPr indent="-349250" lvl="7" marL="3657600" algn="ctr">
              <a:spcBef>
                <a:spcPts val="0"/>
              </a:spcBef>
              <a:spcAft>
                <a:spcPts val="0"/>
              </a:spcAft>
              <a:buSzPts val="1900"/>
              <a:buChar char="○"/>
              <a:defRPr sz="1900"/>
            </a:lvl8pPr>
            <a:lvl9pPr indent="-349250" lvl="8" marL="4114800" algn="ctr">
              <a:spcBef>
                <a:spcPts val="0"/>
              </a:spcBef>
              <a:spcAft>
                <a:spcPts val="0"/>
              </a:spcAft>
              <a:buSzPts val="1900"/>
              <a:buChar char="■"/>
              <a:defRPr sz="1900"/>
            </a:lvl9pPr>
          </a:lstStyle>
          <a:p/>
        </p:txBody>
      </p:sp>
      <p:sp>
        <p:nvSpPr>
          <p:cNvPr id="51" name="Google Shape;51;p11"/>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14"/>
          <p:cNvSpPr txBox="1"/>
          <p:nvPr>
            <p:ph type="ctrTitle"/>
          </p:nvPr>
        </p:nvSpPr>
        <p:spPr>
          <a:xfrm>
            <a:off x="5386252" y="779200"/>
            <a:ext cx="5842800" cy="4166700"/>
          </a:xfrm>
          <a:prstGeom prst="rect">
            <a:avLst/>
          </a:prstGeom>
          <a:noFill/>
          <a:ln>
            <a:noFill/>
          </a:ln>
        </p:spPr>
        <p:txBody>
          <a:bodyPr anchorCtr="0" anchor="ctr" bIns="126300" lIns="126300" spcFirstLastPara="1" rIns="126300" wrap="square" tIns="126300">
            <a:noAutofit/>
          </a:bodyPr>
          <a:lstStyle>
            <a:lvl1pPr lvl="0" rtl="0" algn="r">
              <a:lnSpc>
                <a:spcPct val="90000"/>
              </a:lnSpc>
              <a:spcBef>
                <a:spcPts val="0"/>
              </a:spcBef>
              <a:spcAft>
                <a:spcPts val="0"/>
              </a:spcAft>
              <a:buSzPts val="5700"/>
              <a:buNone/>
              <a:defRPr sz="8000"/>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p:cSld name="TITLE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lvl1pPr lvl="0" rtl="0" algn="ctr">
              <a:lnSpc>
                <a:spcPct val="100000"/>
              </a:lnSpc>
              <a:spcBef>
                <a:spcPts val="0"/>
              </a:spcBef>
              <a:spcAft>
                <a:spcPts val="0"/>
              </a:spcAft>
              <a:buClr>
                <a:schemeClr val="dk1"/>
              </a:buClr>
              <a:buSzPts val="4400"/>
              <a:buFont typeface="Lexend Medium"/>
              <a:buNone/>
              <a:defRPr>
                <a:solidFill>
                  <a:schemeClr val="dk1"/>
                </a:solidFill>
                <a:latin typeface="Lexend Medium"/>
                <a:ea typeface="Lexend Medium"/>
                <a:cs typeface="Lexend Medium"/>
                <a:sym typeface="Lexend Medium"/>
              </a:defRPr>
            </a:lvl1pPr>
            <a:lvl2pPr lvl="1" rtl="0" algn="l">
              <a:lnSpc>
                <a:spcPct val="100000"/>
              </a:lnSpc>
              <a:spcBef>
                <a:spcPts val="0"/>
              </a:spcBef>
              <a:spcAft>
                <a:spcPts val="0"/>
              </a:spcAft>
              <a:buSzPts val="3900"/>
              <a:buNone/>
              <a:defRPr/>
            </a:lvl2pPr>
            <a:lvl3pPr lvl="2" rtl="0" algn="l">
              <a:lnSpc>
                <a:spcPct val="100000"/>
              </a:lnSpc>
              <a:spcBef>
                <a:spcPts val="0"/>
              </a:spcBef>
              <a:spcAft>
                <a:spcPts val="0"/>
              </a:spcAft>
              <a:buSzPts val="3900"/>
              <a:buNone/>
              <a:defRPr/>
            </a:lvl3pPr>
            <a:lvl4pPr lvl="3" rtl="0" algn="l">
              <a:lnSpc>
                <a:spcPct val="100000"/>
              </a:lnSpc>
              <a:spcBef>
                <a:spcPts val="0"/>
              </a:spcBef>
              <a:spcAft>
                <a:spcPts val="0"/>
              </a:spcAft>
              <a:buSzPts val="3900"/>
              <a:buNone/>
              <a:defRPr/>
            </a:lvl4pPr>
            <a:lvl5pPr lvl="4" rtl="0" algn="l">
              <a:lnSpc>
                <a:spcPct val="100000"/>
              </a:lnSpc>
              <a:spcBef>
                <a:spcPts val="0"/>
              </a:spcBef>
              <a:spcAft>
                <a:spcPts val="0"/>
              </a:spcAft>
              <a:buSzPts val="3900"/>
              <a:buNone/>
              <a:defRPr/>
            </a:lvl5pPr>
            <a:lvl6pPr lvl="5" rtl="0" algn="l">
              <a:lnSpc>
                <a:spcPct val="100000"/>
              </a:lnSpc>
              <a:spcBef>
                <a:spcPts val="0"/>
              </a:spcBef>
              <a:spcAft>
                <a:spcPts val="0"/>
              </a:spcAft>
              <a:buSzPts val="3900"/>
              <a:buNone/>
              <a:defRPr/>
            </a:lvl6pPr>
            <a:lvl7pPr lvl="6" rtl="0" algn="l">
              <a:lnSpc>
                <a:spcPct val="100000"/>
              </a:lnSpc>
              <a:spcBef>
                <a:spcPts val="0"/>
              </a:spcBef>
              <a:spcAft>
                <a:spcPts val="0"/>
              </a:spcAft>
              <a:buSzPts val="3900"/>
              <a:buNone/>
              <a:defRPr/>
            </a:lvl7pPr>
            <a:lvl8pPr lvl="7" rtl="0" algn="l">
              <a:lnSpc>
                <a:spcPct val="100000"/>
              </a:lnSpc>
              <a:spcBef>
                <a:spcPts val="0"/>
              </a:spcBef>
              <a:spcAft>
                <a:spcPts val="0"/>
              </a:spcAft>
              <a:buSzPts val="3900"/>
              <a:buNone/>
              <a:defRPr/>
            </a:lvl8pPr>
            <a:lvl9pPr lvl="8" rtl="0" algn="l">
              <a:lnSpc>
                <a:spcPct val="100000"/>
              </a:lnSpc>
              <a:spcBef>
                <a:spcPts val="0"/>
              </a:spcBef>
              <a:spcAft>
                <a:spcPts val="0"/>
              </a:spcAft>
              <a:buSzPts val="3900"/>
              <a:buNone/>
              <a:defRPr/>
            </a:lvl9pPr>
          </a:lstStyle>
          <a:p/>
        </p:txBody>
      </p:sp>
      <p:sp>
        <p:nvSpPr>
          <p:cNvPr id="65" name="Google Shape;65;p16"/>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lvl1pPr indent="-387350" lvl="0" marL="457200" rtl="0" algn="l">
              <a:lnSpc>
                <a:spcPct val="115000"/>
              </a:lnSpc>
              <a:spcBef>
                <a:spcPts val="0"/>
              </a:spcBef>
              <a:spcAft>
                <a:spcPts val="0"/>
              </a:spcAft>
              <a:buClr>
                <a:srgbClr val="445D73"/>
              </a:buClr>
              <a:buSzPts val="2500"/>
              <a:buFont typeface="Calibri"/>
              <a:buAutoNum type="alphaUcPeriod"/>
              <a:defRPr sz="2100">
                <a:solidFill>
                  <a:srgbClr val="445D73"/>
                </a:solidFill>
                <a:latin typeface="Calibri"/>
                <a:ea typeface="Calibri"/>
                <a:cs typeface="Calibri"/>
                <a:sym typeface="Calibri"/>
              </a:defRPr>
            </a:lvl1pPr>
            <a:lvl2pPr indent="-361950" lvl="1" marL="914400" rtl="0" algn="l">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2pPr>
            <a:lvl3pPr indent="-361950" lvl="2" marL="1371600" rtl="0" algn="l">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3pPr>
            <a:lvl4pPr indent="-361950" lvl="3" marL="1828800" rtl="0" algn="l">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4pPr>
            <a:lvl5pPr indent="-361950" lvl="4" marL="2286000" rtl="0" algn="l">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5pPr>
            <a:lvl6pPr indent="-361950" lvl="5" marL="2743200" rtl="0" algn="l">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6pPr>
            <a:lvl7pPr indent="-361950" lvl="6" marL="3200400" rtl="0" algn="l">
              <a:lnSpc>
                <a:spcPct val="115000"/>
              </a:lnSpc>
              <a:spcBef>
                <a:spcPts val="0"/>
              </a:spcBef>
              <a:spcAft>
                <a:spcPts val="0"/>
              </a:spcAft>
              <a:buClr>
                <a:srgbClr val="445D73"/>
              </a:buClr>
              <a:buSzPts val="2100"/>
              <a:buFont typeface="Calibri"/>
              <a:buAutoNum type="arabicPeriod"/>
              <a:defRPr sz="2100">
                <a:solidFill>
                  <a:srgbClr val="445D73"/>
                </a:solidFill>
                <a:latin typeface="Calibri"/>
                <a:ea typeface="Calibri"/>
                <a:cs typeface="Calibri"/>
                <a:sym typeface="Calibri"/>
              </a:defRPr>
            </a:lvl7pPr>
            <a:lvl8pPr indent="-361950" lvl="7" marL="3657600" rtl="0" algn="l">
              <a:lnSpc>
                <a:spcPct val="115000"/>
              </a:lnSpc>
              <a:spcBef>
                <a:spcPts val="0"/>
              </a:spcBef>
              <a:spcAft>
                <a:spcPts val="0"/>
              </a:spcAft>
              <a:buClr>
                <a:srgbClr val="445D73"/>
              </a:buClr>
              <a:buSzPts val="2100"/>
              <a:buFont typeface="Calibri"/>
              <a:buAutoNum type="alphaLcPeriod"/>
              <a:defRPr sz="2100">
                <a:solidFill>
                  <a:srgbClr val="445D73"/>
                </a:solidFill>
                <a:latin typeface="Calibri"/>
                <a:ea typeface="Calibri"/>
                <a:cs typeface="Calibri"/>
                <a:sym typeface="Calibri"/>
              </a:defRPr>
            </a:lvl8pPr>
            <a:lvl9pPr indent="-361950" lvl="8" marL="4114800" rtl="0" algn="l">
              <a:lnSpc>
                <a:spcPct val="115000"/>
              </a:lnSpc>
              <a:spcBef>
                <a:spcPts val="0"/>
              </a:spcBef>
              <a:spcAft>
                <a:spcPts val="0"/>
              </a:spcAft>
              <a:buClr>
                <a:srgbClr val="445D73"/>
              </a:buClr>
              <a:buSzPts val="2100"/>
              <a:buFont typeface="Calibri"/>
              <a:buAutoNum type="romanLcPeriod"/>
              <a:defRPr sz="2100">
                <a:solidFill>
                  <a:srgbClr val="445D73"/>
                </a:solidFill>
                <a:latin typeface="Calibri"/>
                <a:ea typeface="Calibri"/>
                <a:cs typeface="Calibri"/>
                <a:sym typeface="Calibri"/>
              </a:defRPr>
            </a:lvl9pPr>
          </a:lstStyle>
          <a:p/>
        </p:txBody>
      </p:sp>
      <p:pic>
        <p:nvPicPr>
          <p:cNvPr id="66" name="Google Shape;66;p16"/>
          <p:cNvPicPr preferRelativeResize="0"/>
          <p:nvPr/>
        </p:nvPicPr>
        <p:blipFill rotWithShape="1">
          <a:blip r:embed="rId2">
            <a:alphaModFix/>
          </a:blip>
          <a:srcRect b="0" l="2722" r="2732" t="0"/>
          <a:stretch/>
        </p:blipFill>
        <p:spPr>
          <a:xfrm>
            <a:off x="10388589" y="6240464"/>
            <a:ext cx="1305999" cy="308305"/>
          </a:xfrm>
          <a:prstGeom prst="rect">
            <a:avLst/>
          </a:prstGeom>
          <a:noFill/>
          <a:ln>
            <a:noFill/>
          </a:ln>
        </p:spPr>
      </p:pic>
      <p:pic>
        <p:nvPicPr>
          <p:cNvPr id="67" name="Google Shape;67;p16"/>
          <p:cNvPicPr preferRelativeResize="0"/>
          <p:nvPr/>
        </p:nvPicPr>
        <p:blipFill rotWithShape="1">
          <a:blip r:embed="rId3">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68" name="Google Shape;68;p16"/>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solidFill>
                  <a:srgbClr val="445D73"/>
                </a:solidFill>
                <a:latin typeface="Calibri"/>
                <a:ea typeface="Calibri"/>
                <a:cs typeface="Calibri"/>
                <a:sym typeface="Calibri"/>
              </a:defRPr>
            </a:lvl1pPr>
            <a:lvl2pPr lvl="1">
              <a:buNone/>
              <a:defRPr>
                <a:solidFill>
                  <a:srgbClr val="445D73"/>
                </a:solidFill>
                <a:latin typeface="Calibri"/>
                <a:ea typeface="Calibri"/>
                <a:cs typeface="Calibri"/>
                <a:sym typeface="Calibri"/>
              </a:defRPr>
            </a:lvl2pPr>
            <a:lvl3pPr lvl="2">
              <a:buNone/>
              <a:defRPr>
                <a:solidFill>
                  <a:srgbClr val="445D73"/>
                </a:solidFill>
                <a:latin typeface="Calibri"/>
                <a:ea typeface="Calibri"/>
                <a:cs typeface="Calibri"/>
                <a:sym typeface="Calibri"/>
              </a:defRPr>
            </a:lvl3pPr>
            <a:lvl4pPr lvl="3">
              <a:buNone/>
              <a:defRPr>
                <a:solidFill>
                  <a:srgbClr val="445D73"/>
                </a:solidFill>
                <a:latin typeface="Calibri"/>
                <a:ea typeface="Calibri"/>
                <a:cs typeface="Calibri"/>
                <a:sym typeface="Calibri"/>
              </a:defRPr>
            </a:lvl4pPr>
            <a:lvl5pPr lvl="4">
              <a:buNone/>
              <a:defRPr>
                <a:solidFill>
                  <a:srgbClr val="445D73"/>
                </a:solidFill>
                <a:latin typeface="Calibri"/>
                <a:ea typeface="Calibri"/>
                <a:cs typeface="Calibri"/>
                <a:sym typeface="Calibri"/>
              </a:defRPr>
            </a:lvl5pPr>
            <a:lvl6pPr lvl="5">
              <a:buNone/>
              <a:defRPr>
                <a:solidFill>
                  <a:srgbClr val="445D73"/>
                </a:solidFill>
                <a:latin typeface="Calibri"/>
                <a:ea typeface="Calibri"/>
                <a:cs typeface="Calibri"/>
                <a:sym typeface="Calibri"/>
              </a:defRPr>
            </a:lvl6pPr>
            <a:lvl7pPr lvl="6">
              <a:buNone/>
              <a:defRPr>
                <a:solidFill>
                  <a:srgbClr val="445D73"/>
                </a:solidFill>
                <a:latin typeface="Calibri"/>
                <a:ea typeface="Calibri"/>
                <a:cs typeface="Calibri"/>
                <a:sym typeface="Calibri"/>
              </a:defRPr>
            </a:lvl7pPr>
            <a:lvl8pPr lvl="7">
              <a:buNone/>
              <a:defRPr>
                <a:solidFill>
                  <a:srgbClr val="445D73"/>
                </a:solidFill>
                <a:latin typeface="Calibri"/>
                <a:ea typeface="Calibri"/>
                <a:cs typeface="Calibri"/>
                <a:sym typeface="Calibri"/>
              </a:defRPr>
            </a:lvl8pPr>
            <a:lvl9pPr lvl="8">
              <a:buNone/>
              <a:defRPr>
                <a:solidFill>
                  <a:srgbClr val="445D7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uneven">
  <p:cSld name="CUSTOM_11">
    <p:spTree>
      <p:nvGrpSpPr>
        <p:cNvPr id="69" name="Shape 69"/>
        <p:cNvGrpSpPr/>
        <p:nvPr/>
      </p:nvGrpSpPr>
      <p:grpSpPr>
        <a:xfrm>
          <a:off x="0" y="0"/>
          <a:ext cx="0" cy="0"/>
          <a:chOff x="0" y="0"/>
          <a:chExt cx="0" cy="0"/>
        </a:xfrm>
      </p:grpSpPr>
      <p:sp>
        <p:nvSpPr>
          <p:cNvPr id="70" name="Google Shape;70;p17"/>
          <p:cNvSpPr/>
          <p:nvPr/>
        </p:nvSpPr>
        <p:spPr>
          <a:xfrm>
            <a:off x="0" y="-4900"/>
            <a:ext cx="5148600" cy="68580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1" name="Google Shape;71;p17"/>
          <p:cNvSpPr/>
          <p:nvPr/>
        </p:nvSpPr>
        <p:spPr>
          <a:xfrm>
            <a:off x="5140047" y="-4900"/>
            <a:ext cx="7048500" cy="6858000"/>
          </a:xfrm>
          <a:prstGeom prst="rect">
            <a:avLst/>
          </a:prstGeom>
          <a:solidFill>
            <a:schemeClr val="lt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72" name="Google Shape;72;p17"/>
          <p:cNvSpPr txBox="1"/>
          <p:nvPr>
            <p:ph type="title"/>
          </p:nvPr>
        </p:nvSpPr>
        <p:spPr>
          <a:xfrm>
            <a:off x="959760" y="2975034"/>
            <a:ext cx="3835500" cy="1495500"/>
          </a:xfrm>
          <a:prstGeom prst="rect">
            <a:avLst/>
          </a:prstGeom>
          <a:noFill/>
          <a:ln>
            <a:noFill/>
          </a:ln>
        </p:spPr>
        <p:txBody>
          <a:bodyPr anchorCtr="0" anchor="ctr" bIns="126300" lIns="126300" spcFirstLastPara="1" rIns="126300" wrap="square" tIns="126300">
            <a:noAutofit/>
          </a:bodyPr>
          <a:lstStyle>
            <a:lvl1pPr lvl="0" rtl="0" algn="l">
              <a:lnSpc>
                <a:spcPct val="100000"/>
              </a:lnSpc>
              <a:spcBef>
                <a:spcPts val="0"/>
              </a:spcBef>
              <a:spcAft>
                <a:spcPts val="0"/>
              </a:spcAft>
              <a:buSzPts val="4900"/>
              <a:buNone/>
              <a:defRPr sz="6000">
                <a:solidFill>
                  <a:schemeClr val="accent2"/>
                </a:solidFill>
              </a:defRPr>
            </a:lvl1pPr>
            <a:lvl2pPr lvl="1" rtl="0" algn="ctr">
              <a:lnSpc>
                <a:spcPct val="100000"/>
              </a:lnSpc>
              <a:spcBef>
                <a:spcPts val="0"/>
              </a:spcBef>
              <a:spcAft>
                <a:spcPts val="0"/>
              </a:spcAft>
              <a:buSzPts val="4900"/>
              <a:buNone/>
              <a:defRPr sz="4900"/>
            </a:lvl2pPr>
            <a:lvl3pPr lvl="2" rtl="0" algn="ctr">
              <a:lnSpc>
                <a:spcPct val="100000"/>
              </a:lnSpc>
              <a:spcBef>
                <a:spcPts val="0"/>
              </a:spcBef>
              <a:spcAft>
                <a:spcPts val="0"/>
              </a:spcAft>
              <a:buSzPts val="4900"/>
              <a:buNone/>
              <a:defRPr sz="4900"/>
            </a:lvl3pPr>
            <a:lvl4pPr lvl="3" rtl="0" algn="ctr">
              <a:lnSpc>
                <a:spcPct val="100000"/>
              </a:lnSpc>
              <a:spcBef>
                <a:spcPts val="0"/>
              </a:spcBef>
              <a:spcAft>
                <a:spcPts val="0"/>
              </a:spcAft>
              <a:buSzPts val="4900"/>
              <a:buNone/>
              <a:defRPr sz="4900"/>
            </a:lvl4pPr>
            <a:lvl5pPr lvl="4" rtl="0" algn="ctr">
              <a:lnSpc>
                <a:spcPct val="100000"/>
              </a:lnSpc>
              <a:spcBef>
                <a:spcPts val="0"/>
              </a:spcBef>
              <a:spcAft>
                <a:spcPts val="0"/>
              </a:spcAft>
              <a:buSzPts val="4900"/>
              <a:buNone/>
              <a:defRPr sz="4900"/>
            </a:lvl5pPr>
            <a:lvl6pPr lvl="5" rtl="0" algn="ctr">
              <a:lnSpc>
                <a:spcPct val="100000"/>
              </a:lnSpc>
              <a:spcBef>
                <a:spcPts val="0"/>
              </a:spcBef>
              <a:spcAft>
                <a:spcPts val="0"/>
              </a:spcAft>
              <a:buSzPts val="4900"/>
              <a:buNone/>
              <a:defRPr sz="4900"/>
            </a:lvl6pPr>
            <a:lvl7pPr lvl="6" rtl="0" algn="ctr">
              <a:lnSpc>
                <a:spcPct val="100000"/>
              </a:lnSpc>
              <a:spcBef>
                <a:spcPts val="0"/>
              </a:spcBef>
              <a:spcAft>
                <a:spcPts val="0"/>
              </a:spcAft>
              <a:buSzPts val="4900"/>
              <a:buNone/>
              <a:defRPr sz="4900"/>
            </a:lvl7pPr>
            <a:lvl8pPr lvl="7" rtl="0" algn="ctr">
              <a:lnSpc>
                <a:spcPct val="100000"/>
              </a:lnSpc>
              <a:spcBef>
                <a:spcPts val="0"/>
              </a:spcBef>
              <a:spcAft>
                <a:spcPts val="0"/>
              </a:spcAft>
              <a:buSzPts val="4900"/>
              <a:buNone/>
              <a:defRPr sz="4900"/>
            </a:lvl8pPr>
            <a:lvl9pPr lvl="8" rtl="0" algn="ctr">
              <a:lnSpc>
                <a:spcPct val="100000"/>
              </a:lnSpc>
              <a:spcBef>
                <a:spcPts val="0"/>
              </a:spcBef>
              <a:spcAft>
                <a:spcPts val="0"/>
              </a:spcAft>
              <a:buSzPts val="4900"/>
              <a:buNone/>
              <a:defRPr sz="4900"/>
            </a:lvl9pPr>
          </a:lstStyle>
          <a:p/>
        </p:txBody>
      </p:sp>
      <p:sp>
        <p:nvSpPr>
          <p:cNvPr id="73" name="Google Shape;73;p17"/>
          <p:cNvSpPr txBox="1"/>
          <p:nvPr>
            <p:ph idx="2" type="title"/>
          </p:nvPr>
        </p:nvSpPr>
        <p:spPr>
          <a:xfrm>
            <a:off x="1248887" y="1335798"/>
            <a:ext cx="1628700" cy="1122300"/>
          </a:xfrm>
          <a:prstGeom prst="rect">
            <a:avLst/>
          </a:prstGeom>
          <a:noFill/>
          <a:ln>
            <a:noFill/>
          </a:ln>
        </p:spPr>
        <p:txBody>
          <a:bodyPr anchorCtr="0" anchor="ctr" bIns="126300" lIns="126300" spcFirstLastPara="1" rIns="126300" wrap="square" tIns="126300">
            <a:noAutofit/>
          </a:bodyPr>
          <a:lstStyle>
            <a:lvl1pPr lvl="0" rtl="0" algn="ctr">
              <a:lnSpc>
                <a:spcPct val="100000"/>
              </a:lnSpc>
              <a:spcBef>
                <a:spcPts val="0"/>
              </a:spcBef>
              <a:spcAft>
                <a:spcPts val="0"/>
              </a:spcAft>
              <a:buSzPts val="8300"/>
              <a:buNone/>
              <a:defRPr sz="8300">
                <a:solidFill>
                  <a:schemeClr val="accent2"/>
                </a:solidFill>
              </a:defRPr>
            </a:lvl1pPr>
            <a:lvl2pPr lvl="1" rtl="0" algn="ctr">
              <a:lnSpc>
                <a:spcPct val="100000"/>
              </a:lnSpc>
              <a:spcBef>
                <a:spcPts val="0"/>
              </a:spcBef>
              <a:spcAft>
                <a:spcPts val="0"/>
              </a:spcAft>
              <a:buSzPts val="8300"/>
              <a:buNone/>
              <a:defRPr sz="8300"/>
            </a:lvl2pPr>
            <a:lvl3pPr lvl="2" rtl="0" algn="ctr">
              <a:lnSpc>
                <a:spcPct val="100000"/>
              </a:lnSpc>
              <a:spcBef>
                <a:spcPts val="0"/>
              </a:spcBef>
              <a:spcAft>
                <a:spcPts val="0"/>
              </a:spcAft>
              <a:buSzPts val="8300"/>
              <a:buNone/>
              <a:defRPr sz="8300"/>
            </a:lvl3pPr>
            <a:lvl4pPr lvl="3" rtl="0" algn="ctr">
              <a:lnSpc>
                <a:spcPct val="100000"/>
              </a:lnSpc>
              <a:spcBef>
                <a:spcPts val="0"/>
              </a:spcBef>
              <a:spcAft>
                <a:spcPts val="0"/>
              </a:spcAft>
              <a:buSzPts val="8300"/>
              <a:buNone/>
              <a:defRPr sz="8300"/>
            </a:lvl4pPr>
            <a:lvl5pPr lvl="4" rtl="0" algn="ctr">
              <a:lnSpc>
                <a:spcPct val="100000"/>
              </a:lnSpc>
              <a:spcBef>
                <a:spcPts val="0"/>
              </a:spcBef>
              <a:spcAft>
                <a:spcPts val="0"/>
              </a:spcAft>
              <a:buSzPts val="8300"/>
              <a:buNone/>
              <a:defRPr sz="8300"/>
            </a:lvl5pPr>
            <a:lvl6pPr lvl="5" rtl="0" algn="ctr">
              <a:lnSpc>
                <a:spcPct val="100000"/>
              </a:lnSpc>
              <a:spcBef>
                <a:spcPts val="0"/>
              </a:spcBef>
              <a:spcAft>
                <a:spcPts val="0"/>
              </a:spcAft>
              <a:buSzPts val="8300"/>
              <a:buNone/>
              <a:defRPr sz="8300"/>
            </a:lvl6pPr>
            <a:lvl7pPr lvl="6" rtl="0" algn="ctr">
              <a:lnSpc>
                <a:spcPct val="100000"/>
              </a:lnSpc>
              <a:spcBef>
                <a:spcPts val="0"/>
              </a:spcBef>
              <a:spcAft>
                <a:spcPts val="0"/>
              </a:spcAft>
              <a:buSzPts val="8300"/>
              <a:buNone/>
              <a:defRPr sz="8300"/>
            </a:lvl7pPr>
            <a:lvl8pPr lvl="7" rtl="0" algn="ctr">
              <a:lnSpc>
                <a:spcPct val="100000"/>
              </a:lnSpc>
              <a:spcBef>
                <a:spcPts val="0"/>
              </a:spcBef>
              <a:spcAft>
                <a:spcPts val="0"/>
              </a:spcAft>
              <a:buSzPts val="8300"/>
              <a:buNone/>
              <a:defRPr sz="8300"/>
            </a:lvl8pPr>
            <a:lvl9pPr lvl="8" rtl="0" algn="ctr">
              <a:lnSpc>
                <a:spcPct val="100000"/>
              </a:lnSpc>
              <a:spcBef>
                <a:spcPts val="0"/>
              </a:spcBef>
              <a:spcAft>
                <a:spcPts val="0"/>
              </a:spcAft>
              <a:buSzPts val="8300"/>
              <a:buNone/>
              <a:defRPr sz="8300"/>
            </a:lvl9pPr>
          </a:lstStyle>
          <a:p/>
        </p:txBody>
      </p:sp>
      <p:sp>
        <p:nvSpPr>
          <p:cNvPr id="74" name="Google Shape;74;p17"/>
          <p:cNvSpPr txBox="1"/>
          <p:nvPr>
            <p:ph idx="1" type="subTitle"/>
          </p:nvPr>
        </p:nvSpPr>
        <p:spPr>
          <a:xfrm>
            <a:off x="959760" y="5160466"/>
            <a:ext cx="3473100" cy="805500"/>
          </a:xfrm>
          <a:prstGeom prst="rect">
            <a:avLst/>
          </a:prstGeom>
          <a:noFill/>
          <a:ln>
            <a:noFill/>
          </a:ln>
        </p:spPr>
        <p:txBody>
          <a:bodyPr anchorCtr="0" anchor="ctr" bIns="126300" lIns="126300" spcFirstLastPara="1" rIns="126300" wrap="square" tIns="126300">
            <a:noAutofit/>
          </a:bodyPr>
          <a:lstStyle>
            <a:lvl1pPr lvl="0" rtl="0" algn="l">
              <a:lnSpc>
                <a:spcPct val="150000"/>
              </a:lnSpc>
              <a:spcBef>
                <a:spcPts val="0"/>
              </a:spcBef>
              <a:spcAft>
                <a:spcPts val="0"/>
              </a:spcAft>
              <a:buSzPts val="2000"/>
              <a:buNone/>
              <a:defRPr sz="2100">
                <a:solidFill>
                  <a:schemeClr val="accent2"/>
                </a:solidFill>
              </a:defRPr>
            </a:lvl1pPr>
            <a:lvl2pPr lvl="1" rtl="0" algn="ctr">
              <a:lnSpc>
                <a:spcPct val="100000"/>
              </a:lnSpc>
              <a:spcBef>
                <a:spcPts val="0"/>
              </a:spcBef>
              <a:spcAft>
                <a:spcPts val="0"/>
              </a:spcAft>
              <a:buSzPts val="2000"/>
              <a:buNone/>
              <a:defRPr/>
            </a:lvl2pPr>
            <a:lvl3pPr lvl="2" rtl="0" algn="ctr">
              <a:lnSpc>
                <a:spcPct val="100000"/>
              </a:lnSpc>
              <a:spcBef>
                <a:spcPts val="0"/>
              </a:spcBef>
              <a:spcAft>
                <a:spcPts val="0"/>
              </a:spcAft>
              <a:buSzPts val="2000"/>
              <a:buNone/>
              <a:defRPr/>
            </a:lvl3pPr>
            <a:lvl4pPr lvl="3" rtl="0" algn="ctr">
              <a:lnSpc>
                <a:spcPct val="100000"/>
              </a:lnSpc>
              <a:spcBef>
                <a:spcPts val="0"/>
              </a:spcBef>
              <a:spcAft>
                <a:spcPts val="0"/>
              </a:spcAft>
              <a:buSzPts val="2000"/>
              <a:buNone/>
              <a:defRPr/>
            </a:lvl4pPr>
            <a:lvl5pPr lvl="4" rtl="0" algn="ctr">
              <a:lnSpc>
                <a:spcPct val="100000"/>
              </a:lnSpc>
              <a:spcBef>
                <a:spcPts val="0"/>
              </a:spcBef>
              <a:spcAft>
                <a:spcPts val="0"/>
              </a:spcAft>
              <a:buSzPts val="2000"/>
              <a:buNone/>
              <a:defRPr/>
            </a:lvl5pPr>
            <a:lvl6pPr lvl="5" rtl="0" algn="ctr">
              <a:lnSpc>
                <a:spcPct val="100000"/>
              </a:lnSpc>
              <a:spcBef>
                <a:spcPts val="0"/>
              </a:spcBef>
              <a:spcAft>
                <a:spcPts val="0"/>
              </a:spcAft>
              <a:buSzPts val="2000"/>
              <a:buNone/>
              <a:defRPr/>
            </a:lvl6pPr>
            <a:lvl7pPr lvl="6" rtl="0" algn="ctr">
              <a:lnSpc>
                <a:spcPct val="100000"/>
              </a:lnSpc>
              <a:spcBef>
                <a:spcPts val="0"/>
              </a:spcBef>
              <a:spcAft>
                <a:spcPts val="0"/>
              </a:spcAft>
              <a:buSzPts val="2000"/>
              <a:buNone/>
              <a:defRPr/>
            </a:lvl7pPr>
            <a:lvl8pPr lvl="7" rtl="0" algn="ctr">
              <a:lnSpc>
                <a:spcPct val="100000"/>
              </a:lnSpc>
              <a:spcBef>
                <a:spcPts val="0"/>
              </a:spcBef>
              <a:spcAft>
                <a:spcPts val="0"/>
              </a:spcAft>
              <a:buSzPts val="2000"/>
              <a:buNone/>
              <a:defRPr/>
            </a:lvl8pPr>
            <a:lvl9pPr lvl="8" rtl="0" algn="ctr">
              <a:lnSpc>
                <a:spcPct val="100000"/>
              </a:lnSpc>
              <a:spcBef>
                <a:spcPts val="0"/>
              </a:spcBef>
              <a:spcAft>
                <a:spcPts val="0"/>
              </a:spcAft>
              <a:buSzPts val="2000"/>
              <a:buNone/>
              <a:defRPr/>
            </a:lvl9pPr>
          </a:lstStyle>
          <a:p/>
        </p:txBody>
      </p:sp>
      <p:pic>
        <p:nvPicPr>
          <p:cNvPr id="75" name="Google Shape;75;p17"/>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76" name="Google Shape;76;p17"/>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77" name="Google Shape;77;p17"/>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78" name="Google Shape;78;p17"/>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even">
  <p:cSld name="CUSTOM_11_1">
    <p:spTree>
      <p:nvGrpSpPr>
        <p:cNvPr id="79" name="Shape 79"/>
        <p:cNvGrpSpPr/>
        <p:nvPr/>
      </p:nvGrpSpPr>
      <p:grpSpPr>
        <a:xfrm>
          <a:off x="0" y="0"/>
          <a:ext cx="0" cy="0"/>
          <a:chOff x="0" y="0"/>
          <a:chExt cx="0" cy="0"/>
        </a:xfrm>
      </p:grpSpPr>
      <p:sp>
        <p:nvSpPr>
          <p:cNvPr id="80" name="Google Shape;80;p18"/>
          <p:cNvSpPr/>
          <p:nvPr/>
        </p:nvSpPr>
        <p:spPr>
          <a:xfrm>
            <a:off x="0" y="-4900"/>
            <a:ext cx="5148600" cy="68580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81" name="Google Shape;81;p18"/>
          <p:cNvSpPr txBox="1"/>
          <p:nvPr>
            <p:ph type="title"/>
          </p:nvPr>
        </p:nvSpPr>
        <p:spPr>
          <a:xfrm>
            <a:off x="959760" y="2975034"/>
            <a:ext cx="3835500" cy="1495500"/>
          </a:xfrm>
          <a:prstGeom prst="rect">
            <a:avLst/>
          </a:prstGeom>
          <a:noFill/>
          <a:ln>
            <a:noFill/>
          </a:ln>
        </p:spPr>
        <p:txBody>
          <a:bodyPr anchorCtr="0" anchor="ctr" bIns="126300" lIns="126300" spcFirstLastPara="1" rIns="126300" wrap="square" tIns="126300">
            <a:noAutofit/>
          </a:bodyPr>
          <a:lstStyle>
            <a:lvl1pPr lvl="0" rtl="0" algn="l">
              <a:lnSpc>
                <a:spcPct val="100000"/>
              </a:lnSpc>
              <a:spcBef>
                <a:spcPts val="0"/>
              </a:spcBef>
              <a:spcAft>
                <a:spcPts val="0"/>
              </a:spcAft>
              <a:buSzPts val="4900"/>
              <a:buNone/>
              <a:defRPr sz="6000">
                <a:solidFill>
                  <a:schemeClr val="accent2"/>
                </a:solidFill>
              </a:defRPr>
            </a:lvl1pPr>
            <a:lvl2pPr lvl="1" rtl="0" algn="ctr">
              <a:lnSpc>
                <a:spcPct val="100000"/>
              </a:lnSpc>
              <a:spcBef>
                <a:spcPts val="0"/>
              </a:spcBef>
              <a:spcAft>
                <a:spcPts val="0"/>
              </a:spcAft>
              <a:buSzPts val="4900"/>
              <a:buNone/>
              <a:defRPr sz="4900"/>
            </a:lvl2pPr>
            <a:lvl3pPr lvl="2" rtl="0" algn="ctr">
              <a:lnSpc>
                <a:spcPct val="100000"/>
              </a:lnSpc>
              <a:spcBef>
                <a:spcPts val="0"/>
              </a:spcBef>
              <a:spcAft>
                <a:spcPts val="0"/>
              </a:spcAft>
              <a:buSzPts val="4900"/>
              <a:buNone/>
              <a:defRPr sz="4900"/>
            </a:lvl3pPr>
            <a:lvl4pPr lvl="3" rtl="0" algn="ctr">
              <a:lnSpc>
                <a:spcPct val="100000"/>
              </a:lnSpc>
              <a:spcBef>
                <a:spcPts val="0"/>
              </a:spcBef>
              <a:spcAft>
                <a:spcPts val="0"/>
              </a:spcAft>
              <a:buSzPts val="4900"/>
              <a:buNone/>
              <a:defRPr sz="4900"/>
            </a:lvl4pPr>
            <a:lvl5pPr lvl="4" rtl="0" algn="ctr">
              <a:lnSpc>
                <a:spcPct val="100000"/>
              </a:lnSpc>
              <a:spcBef>
                <a:spcPts val="0"/>
              </a:spcBef>
              <a:spcAft>
                <a:spcPts val="0"/>
              </a:spcAft>
              <a:buSzPts val="4900"/>
              <a:buNone/>
              <a:defRPr sz="4900"/>
            </a:lvl5pPr>
            <a:lvl6pPr lvl="5" rtl="0" algn="ctr">
              <a:lnSpc>
                <a:spcPct val="100000"/>
              </a:lnSpc>
              <a:spcBef>
                <a:spcPts val="0"/>
              </a:spcBef>
              <a:spcAft>
                <a:spcPts val="0"/>
              </a:spcAft>
              <a:buSzPts val="4900"/>
              <a:buNone/>
              <a:defRPr sz="4900"/>
            </a:lvl6pPr>
            <a:lvl7pPr lvl="6" rtl="0" algn="ctr">
              <a:lnSpc>
                <a:spcPct val="100000"/>
              </a:lnSpc>
              <a:spcBef>
                <a:spcPts val="0"/>
              </a:spcBef>
              <a:spcAft>
                <a:spcPts val="0"/>
              </a:spcAft>
              <a:buSzPts val="4900"/>
              <a:buNone/>
              <a:defRPr sz="4900"/>
            </a:lvl7pPr>
            <a:lvl8pPr lvl="7" rtl="0" algn="ctr">
              <a:lnSpc>
                <a:spcPct val="100000"/>
              </a:lnSpc>
              <a:spcBef>
                <a:spcPts val="0"/>
              </a:spcBef>
              <a:spcAft>
                <a:spcPts val="0"/>
              </a:spcAft>
              <a:buSzPts val="4900"/>
              <a:buNone/>
              <a:defRPr sz="4900"/>
            </a:lvl8pPr>
            <a:lvl9pPr lvl="8" rtl="0" algn="ctr">
              <a:lnSpc>
                <a:spcPct val="100000"/>
              </a:lnSpc>
              <a:spcBef>
                <a:spcPts val="0"/>
              </a:spcBef>
              <a:spcAft>
                <a:spcPts val="0"/>
              </a:spcAft>
              <a:buSzPts val="4900"/>
              <a:buNone/>
              <a:defRPr sz="4900"/>
            </a:lvl9pPr>
          </a:lstStyle>
          <a:p/>
        </p:txBody>
      </p:sp>
      <p:sp>
        <p:nvSpPr>
          <p:cNvPr id="82" name="Google Shape;82;p18"/>
          <p:cNvSpPr txBox="1"/>
          <p:nvPr>
            <p:ph idx="2" type="title"/>
          </p:nvPr>
        </p:nvSpPr>
        <p:spPr>
          <a:xfrm>
            <a:off x="1248887" y="1335798"/>
            <a:ext cx="1628700" cy="1122300"/>
          </a:xfrm>
          <a:prstGeom prst="rect">
            <a:avLst/>
          </a:prstGeom>
          <a:noFill/>
          <a:ln>
            <a:noFill/>
          </a:ln>
        </p:spPr>
        <p:txBody>
          <a:bodyPr anchorCtr="0" anchor="ctr" bIns="126300" lIns="126300" spcFirstLastPara="1" rIns="126300" wrap="square" tIns="126300">
            <a:noAutofit/>
          </a:bodyPr>
          <a:lstStyle>
            <a:lvl1pPr lvl="0" rtl="0" algn="ctr">
              <a:lnSpc>
                <a:spcPct val="100000"/>
              </a:lnSpc>
              <a:spcBef>
                <a:spcPts val="0"/>
              </a:spcBef>
              <a:spcAft>
                <a:spcPts val="0"/>
              </a:spcAft>
              <a:buSzPts val="8300"/>
              <a:buNone/>
              <a:defRPr sz="8300">
                <a:solidFill>
                  <a:schemeClr val="accent2"/>
                </a:solidFill>
              </a:defRPr>
            </a:lvl1pPr>
            <a:lvl2pPr lvl="1" rtl="0" algn="ctr">
              <a:lnSpc>
                <a:spcPct val="100000"/>
              </a:lnSpc>
              <a:spcBef>
                <a:spcPts val="0"/>
              </a:spcBef>
              <a:spcAft>
                <a:spcPts val="0"/>
              </a:spcAft>
              <a:buSzPts val="8300"/>
              <a:buNone/>
              <a:defRPr sz="8300"/>
            </a:lvl2pPr>
            <a:lvl3pPr lvl="2" rtl="0" algn="ctr">
              <a:lnSpc>
                <a:spcPct val="100000"/>
              </a:lnSpc>
              <a:spcBef>
                <a:spcPts val="0"/>
              </a:spcBef>
              <a:spcAft>
                <a:spcPts val="0"/>
              </a:spcAft>
              <a:buSzPts val="8300"/>
              <a:buNone/>
              <a:defRPr sz="8300"/>
            </a:lvl3pPr>
            <a:lvl4pPr lvl="3" rtl="0" algn="ctr">
              <a:lnSpc>
                <a:spcPct val="100000"/>
              </a:lnSpc>
              <a:spcBef>
                <a:spcPts val="0"/>
              </a:spcBef>
              <a:spcAft>
                <a:spcPts val="0"/>
              </a:spcAft>
              <a:buSzPts val="8300"/>
              <a:buNone/>
              <a:defRPr sz="8300"/>
            </a:lvl4pPr>
            <a:lvl5pPr lvl="4" rtl="0" algn="ctr">
              <a:lnSpc>
                <a:spcPct val="100000"/>
              </a:lnSpc>
              <a:spcBef>
                <a:spcPts val="0"/>
              </a:spcBef>
              <a:spcAft>
                <a:spcPts val="0"/>
              </a:spcAft>
              <a:buSzPts val="8300"/>
              <a:buNone/>
              <a:defRPr sz="8300"/>
            </a:lvl5pPr>
            <a:lvl6pPr lvl="5" rtl="0" algn="ctr">
              <a:lnSpc>
                <a:spcPct val="100000"/>
              </a:lnSpc>
              <a:spcBef>
                <a:spcPts val="0"/>
              </a:spcBef>
              <a:spcAft>
                <a:spcPts val="0"/>
              </a:spcAft>
              <a:buSzPts val="8300"/>
              <a:buNone/>
              <a:defRPr sz="8300"/>
            </a:lvl6pPr>
            <a:lvl7pPr lvl="6" rtl="0" algn="ctr">
              <a:lnSpc>
                <a:spcPct val="100000"/>
              </a:lnSpc>
              <a:spcBef>
                <a:spcPts val="0"/>
              </a:spcBef>
              <a:spcAft>
                <a:spcPts val="0"/>
              </a:spcAft>
              <a:buSzPts val="8300"/>
              <a:buNone/>
              <a:defRPr sz="8300"/>
            </a:lvl7pPr>
            <a:lvl8pPr lvl="7" rtl="0" algn="ctr">
              <a:lnSpc>
                <a:spcPct val="100000"/>
              </a:lnSpc>
              <a:spcBef>
                <a:spcPts val="0"/>
              </a:spcBef>
              <a:spcAft>
                <a:spcPts val="0"/>
              </a:spcAft>
              <a:buSzPts val="8300"/>
              <a:buNone/>
              <a:defRPr sz="8300"/>
            </a:lvl8pPr>
            <a:lvl9pPr lvl="8" rtl="0" algn="ctr">
              <a:lnSpc>
                <a:spcPct val="100000"/>
              </a:lnSpc>
              <a:spcBef>
                <a:spcPts val="0"/>
              </a:spcBef>
              <a:spcAft>
                <a:spcPts val="0"/>
              </a:spcAft>
              <a:buSzPts val="8300"/>
              <a:buNone/>
              <a:defRPr sz="8300"/>
            </a:lvl9pPr>
          </a:lstStyle>
          <a:p/>
        </p:txBody>
      </p:sp>
      <p:sp>
        <p:nvSpPr>
          <p:cNvPr id="83" name="Google Shape;83;p18"/>
          <p:cNvSpPr txBox="1"/>
          <p:nvPr>
            <p:ph idx="1" type="subTitle"/>
          </p:nvPr>
        </p:nvSpPr>
        <p:spPr>
          <a:xfrm>
            <a:off x="959760" y="5160466"/>
            <a:ext cx="3473100" cy="805500"/>
          </a:xfrm>
          <a:prstGeom prst="rect">
            <a:avLst/>
          </a:prstGeom>
          <a:noFill/>
          <a:ln>
            <a:noFill/>
          </a:ln>
        </p:spPr>
        <p:txBody>
          <a:bodyPr anchorCtr="0" anchor="ctr" bIns="126300" lIns="126300" spcFirstLastPara="1" rIns="126300" wrap="square" tIns="126300">
            <a:noAutofit/>
          </a:bodyPr>
          <a:lstStyle>
            <a:lvl1pPr lvl="0" rtl="0" algn="l">
              <a:lnSpc>
                <a:spcPct val="150000"/>
              </a:lnSpc>
              <a:spcBef>
                <a:spcPts val="0"/>
              </a:spcBef>
              <a:spcAft>
                <a:spcPts val="0"/>
              </a:spcAft>
              <a:buSzPts val="2000"/>
              <a:buNone/>
              <a:defRPr sz="2100">
                <a:solidFill>
                  <a:schemeClr val="accent2"/>
                </a:solidFill>
              </a:defRPr>
            </a:lvl1pPr>
            <a:lvl2pPr lvl="1" rtl="0" algn="ctr">
              <a:lnSpc>
                <a:spcPct val="100000"/>
              </a:lnSpc>
              <a:spcBef>
                <a:spcPts val="0"/>
              </a:spcBef>
              <a:spcAft>
                <a:spcPts val="0"/>
              </a:spcAft>
              <a:buSzPts val="2000"/>
              <a:buNone/>
              <a:defRPr/>
            </a:lvl2pPr>
            <a:lvl3pPr lvl="2" rtl="0" algn="ctr">
              <a:lnSpc>
                <a:spcPct val="100000"/>
              </a:lnSpc>
              <a:spcBef>
                <a:spcPts val="0"/>
              </a:spcBef>
              <a:spcAft>
                <a:spcPts val="0"/>
              </a:spcAft>
              <a:buSzPts val="2000"/>
              <a:buNone/>
              <a:defRPr/>
            </a:lvl3pPr>
            <a:lvl4pPr lvl="3" rtl="0" algn="ctr">
              <a:lnSpc>
                <a:spcPct val="100000"/>
              </a:lnSpc>
              <a:spcBef>
                <a:spcPts val="0"/>
              </a:spcBef>
              <a:spcAft>
                <a:spcPts val="0"/>
              </a:spcAft>
              <a:buSzPts val="2000"/>
              <a:buNone/>
              <a:defRPr/>
            </a:lvl4pPr>
            <a:lvl5pPr lvl="4" rtl="0" algn="ctr">
              <a:lnSpc>
                <a:spcPct val="100000"/>
              </a:lnSpc>
              <a:spcBef>
                <a:spcPts val="0"/>
              </a:spcBef>
              <a:spcAft>
                <a:spcPts val="0"/>
              </a:spcAft>
              <a:buSzPts val="2000"/>
              <a:buNone/>
              <a:defRPr/>
            </a:lvl5pPr>
            <a:lvl6pPr lvl="5" rtl="0" algn="ctr">
              <a:lnSpc>
                <a:spcPct val="100000"/>
              </a:lnSpc>
              <a:spcBef>
                <a:spcPts val="0"/>
              </a:spcBef>
              <a:spcAft>
                <a:spcPts val="0"/>
              </a:spcAft>
              <a:buSzPts val="2000"/>
              <a:buNone/>
              <a:defRPr/>
            </a:lvl6pPr>
            <a:lvl7pPr lvl="6" rtl="0" algn="ctr">
              <a:lnSpc>
                <a:spcPct val="100000"/>
              </a:lnSpc>
              <a:spcBef>
                <a:spcPts val="0"/>
              </a:spcBef>
              <a:spcAft>
                <a:spcPts val="0"/>
              </a:spcAft>
              <a:buSzPts val="2000"/>
              <a:buNone/>
              <a:defRPr/>
            </a:lvl7pPr>
            <a:lvl8pPr lvl="7" rtl="0" algn="ctr">
              <a:lnSpc>
                <a:spcPct val="100000"/>
              </a:lnSpc>
              <a:spcBef>
                <a:spcPts val="0"/>
              </a:spcBef>
              <a:spcAft>
                <a:spcPts val="0"/>
              </a:spcAft>
              <a:buSzPts val="2000"/>
              <a:buNone/>
              <a:defRPr/>
            </a:lvl8pPr>
            <a:lvl9pPr lvl="8" rtl="0" algn="ctr">
              <a:lnSpc>
                <a:spcPct val="100000"/>
              </a:lnSpc>
              <a:spcBef>
                <a:spcPts val="0"/>
              </a:spcBef>
              <a:spcAft>
                <a:spcPts val="0"/>
              </a:spcAft>
              <a:buSzPts val="2000"/>
              <a:buNone/>
              <a:defRPr/>
            </a:lvl9pPr>
          </a:lstStyle>
          <a:p/>
        </p:txBody>
      </p:sp>
      <p:pic>
        <p:nvPicPr>
          <p:cNvPr id="84" name="Google Shape;84;p18"/>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85" name="Google Shape;85;p18"/>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86" name="Google Shape;86;p18"/>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87" name="Google Shape;87;p1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type="titleOnly">
  <p:cSld name="TITLE_ONLY">
    <p:spTree>
      <p:nvGrpSpPr>
        <p:cNvPr id="88" name="Shape 88"/>
        <p:cNvGrpSpPr/>
        <p:nvPr/>
      </p:nvGrpSpPr>
      <p:grpSpPr>
        <a:xfrm>
          <a:off x="0" y="0"/>
          <a:ext cx="0" cy="0"/>
          <a:chOff x="0" y="0"/>
          <a:chExt cx="0" cy="0"/>
        </a:xfrm>
      </p:grpSpPr>
      <p:sp>
        <p:nvSpPr>
          <p:cNvPr id="89" name="Google Shape;89;p19"/>
          <p:cNvSpPr txBox="1"/>
          <p:nvPr>
            <p:ph type="title"/>
          </p:nvPr>
        </p:nvSpPr>
        <p:spPr>
          <a:xfrm>
            <a:off x="1552403" y="422226"/>
            <a:ext cx="9676800" cy="763500"/>
          </a:xfrm>
          <a:prstGeom prst="rect">
            <a:avLst/>
          </a:prstGeom>
          <a:noFill/>
          <a:ln>
            <a:noFill/>
          </a:ln>
        </p:spPr>
        <p:txBody>
          <a:bodyPr anchorCtr="0" anchor="ctr" bIns="126300" lIns="126300" spcFirstLastPara="1" rIns="126300" wrap="square" tIns="126300">
            <a:noAutofit/>
          </a:bodyPr>
          <a:lstStyle>
            <a:lvl1pPr lvl="0" rtl="0" algn="l">
              <a:lnSpc>
                <a:spcPct val="100000"/>
              </a:lnSpc>
              <a:spcBef>
                <a:spcPts val="0"/>
              </a:spcBef>
              <a:spcAft>
                <a:spcPts val="0"/>
              </a:spcAft>
              <a:buSzPts val="4400"/>
              <a:buNone/>
              <a:defRPr/>
            </a:lvl1pPr>
            <a:lvl2pPr lvl="1" rtl="0" algn="l">
              <a:lnSpc>
                <a:spcPct val="100000"/>
              </a:lnSpc>
              <a:spcBef>
                <a:spcPts val="0"/>
              </a:spcBef>
              <a:spcAft>
                <a:spcPts val="0"/>
              </a:spcAft>
              <a:buSzPts val="3900"/>
              <a:buNone/>
              <a:defRPr/>
            </a:lvl2pPr>
            <a:lvl3pPr lvl="2" rtl="0" algn="l">
              <a:lnSpc>
                <a:spcPct val="100000"/>
              </a:lnSpc>
              <a:spcBef>
                <a:spcPts val="0"/>
              </a:spcBef>
              <a:spcAft>
                <a:spcPts val="0"/>
              </a:spcAft>
              <a:buSzPts val="3900"/>
              <a:buNone/>
              <a:defRPr/>
            </a:lvl3pPr>
            <a:lvl4pPr lvl="3" rtl="0" algn="l">
              <a:lnSpc>
                <a:spcPct val="100000"/>
              </a:lnSpc>
              <a:spcBef>
                <a:spcPts val="0"/>
              </a:spcBef>
              <a:spcAft>
                <a:spcPts val="0"/>
              </a:spcAft>
              <a:buSzPts val="3900"/>
              <a:buNone/>
              <a:defRPr/>
            </a:lvl4pPr>
            <a:lvl5pPr lvl="4" rtl="0" algn="l">
              <a:lnSpc>
                <a:spcPct val="100000"/>
              </a:lnSpc>
              <a:spcBef>
                <a:spcPts val="0"/>
              </a:spcBef>
              <a:spcAft>
                <a:spcPts val="0"/>
              </a:spcAft>
              <a:buSzPts val="3900"/>
              <a:buNone/>
              <a:defRPr/>
            </a:lvl5pPr>
            <a:lvl6pPr lvl="5" rtl="0" algn="l">
              <a:lnSpc>
                <a:spcPct val="100000"/>
              </a:lnSpc>
              <a:spcBef>
                <a:spcPts val="0"/>
              </a:spcBef>
              <a:spcAft>
                <a:spcPts val="0"/>
              </a:spcAft>
              <a:buSzPts val="3900"/>
              <a:buNone/>
              <a:defRPr/>
            </a:lvl6pPr>
            <a:lvl7pPr lvl="6" rtl="0" algn="l">
              <a:lnSpc>
                <a:spcPct val="100000"/>
              </a:lnSpc>
              <a:spcBef>
                <a:spcPts val="0"/>
              </a:spcBef>
              <a:spcAft>
                <a:spcPts val="0"/>
              </a:spcAft>
              <a:buSzPts val="3900"/>
              <a:buNone/>
              <a:defRPr/>
            </a:lvl7pPr>
            <a:lvl8pPr lvl="7" rtl="0" algn="l">
              <a:lnSpc>
                <a:spcPct val="100000"/>
              </a:lnSpc>
              <a:spcBef>
                <a:spcPts val="0"/>
              </a:spcBef>
              <a:spcAft>
                <a:spcPts val="0"/>
              </a:spcAft>
              <a:buSzPts val="3900"/>
              <a:buNone/>
              <a:defRPr/>
            </a:lvl8pPr>
            <a:lvl9pPr lvl="8" rtl="0" algn="l">
              <a:lnSpc>
                <a:spcPct val="100000"/>
              </a:lnSpc>
              <a:spcBef>
                <a:spcPts val="0"/>
              </a:spcBef>
              <a:spcAft>
                <a:spcPts val="0"/>
              </a:spcAft>
              <a:buSzPts val="3900"/>
              <a:buNone/>
              <a:defRPr/>
            </a:lvl9pPr>
          </a:lstStyle>
          <a:p/>
        </p:txBody>
      </p:sp>
      <p:pic>
        <p:nvPicPr>
          <p:cNvPr id="90" name="Google Shape;90;p19"/>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91" name="Google Shape;91;p19"/>
          <p:cNvSpPr txBox="1"/>
          <p:nvPr>
            <p:ph idx="1" type="subTitle"/>
          </p:nvPr>
        </p:nvSpPr>
        <p:spPr>
          <a:xfrm>
            <a:off x="1755627" y="1475500"/>
            <a:ext cx="8921100" cy="3412800"/>
          </a:xfrm>
          <a:prstGeom prst="rect">
            <a:avLst/>
          </a:prstGeom>
          <a:noFill/>
          <a:ln>
            <a:noFill/>
          </a:ln>
        </p:spPr>
        <p:txBody>
          <a:bodyPr anchorCtr="0" anchor="t" bIns="126300" lIns="126300" spcFirstLastPara="1" rIns="126300" wrap="square" tIns="126300">
            <a:noAutofit/>
          </a:bodyPr>
          <a:lstStyle>
            <a:lvl1pPr lvl="0" rtl="0" algn="l">
              <a:lnSpc>
                <a:spcPct val="100000"/>
              </a:lnSpc>
              <a:spcBef>
                <a:spcPts val="0"/>
              </a:spcBef>
              <a:spcAft>
                <a:spcPts val="0"/>
              </a:spcAft>
              <a:buSzPts val="2000"/>
              <a:buNone/>
              <a:defRPr sz="2100"/>
            </a:lvl1pPr>
            <a:lvl2pPr lvl="1" rtl="0" algn="ctr">
              <a:lnSpc>
                <a:spcPct val="100000"/>
              </a:lnSpc>
              <a:spcBef>
                <a:spcPts val="0"/>
              </a:spcBef>
              <a:spcAft>
                <a:spcPts val="0"/>
              </a:spcAft>
              <a:buSzPts val="2000"/>
              <a:buNone/>
              <a:defRPr/>
            </a:lvl2pPr>
            <a:lvl3pPr lvl="2" rtl="0" algn="ctr">
              <a:lnSpc>
                <a:spcPct val="100000"/>
              </a:lnSpc>
              <a:spcBef>
                <a:spcPts val="0"/>
              </a:spcBef>
              <a:spcAft>
                <a:spcPts val="0"/>
              </a:spcAft>
              <a:buSzPts val="2000"/>
              <a:buNone/>
              <a:defRPr/>
            </a:lvl3pPr>
            <a:lvl4pPr lvl="3" rtl="0" algn="ctr">
              <a:lnSpc>
                <a:spcPct val="100000"/>
              </a:lnSpc>
              <a:spcBef>
                <a:spcPts val="0"/>
              </a:spcBef>
              <a:spcAft>
                <a:spcPts val="0"/>
              </a:spcAft>
              <a:buSzPts val="2000"/>
              <a:buNone/>
              <a:defRPr/>
            </a:lvl4pPr>
            <a:lvl5pPr lvl="4" rtl="0" algn="ctr">
              <a:lnSpc>
                <a:spcPct val="100000"/>
              </a:lnSpc>
              <a:spcBef>
                <a:spcPts val="0"/>
              </a:spcBef>
              <a:spcAft>
                <a:spcPts val="0"/>
              </a:spcAft>
              <a:buSzPts val="2000"/>
              <a:buNone/>
              <a:defRPr/>
            </a:lvl5pPr>
            <a:lvl6pPr lvl="5" rtl="0" algn="ctr">
              <a:lnSpc>
                <a:spcPct val="100000"/>
              </a:lnSpc>
              <a:spcBef>
                <a:spcPts val="0"/>
              </a:spcBef>
              <a:spcAft>
                <a:spcPts val="0"/>
              </a:spcAft>
              <a:buSzPts val="2000"/>
              <a:buNone/>
              <a:defRPr/>
            </a:lvl6pPr>
            <a:lvl7pPr lvl="6" rtl="0" algn="ctr">
              <a:lnSpc>
                <a:spcPct val="100000"/>
              </a:lnSpc>
              <a:spcBef>
                <a:spcPts val="0"/>
              </a:spcBef>
              <a:spcAft>
                <a:spcPts val="0"/>
              </a:spcAft>
              <a:buSzPts val="2000"/>
              <a:buNone/>
              <a:defRPr/>
            </a:lvl7pPr>
            <a:lvl8pPr lvl="7" rtl="0" algn="ctr">
              <a:lnSpc>
                <a:spcPct val="100000"/>
              </a:lnSpc>
              <a:spcBef>
                <a:spcPts val="0"/>
              </a:spcBef>
              <a:spcAft>
                <a:spcPts val="0"/>
              </a:spcAft>
              <a:buSzPts val="2000"/>
              <a:buNone/>
              <a:defRPr/>
            </a:lvl8pPr>
            <a:lvl9pPr lvl="8" rtl="0" algn="ctr">
              <a:lnSpc>
                <a:spcPct val="100000"/>
              </a:lnSpc>
              <a:spcBef>
                <a:spcPts val="0"/>
              </a:spcBef>
              <a:spcAft>
                <a:spcPts val="0"/>
              </a:spcAft>
              <a:buSzPts val="2000"/>
              <a:buNone/>
              <a:defRPr/>
            </a:lvl9pPr>
          </a:lstStyle>
          <a:p/>
        </p:txBody>
      </p:sp>
      <p:pic>
        <p:nvPicPr>
          <p:cNvPr id="92" name="Google Shape;92;p19"/>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93" name="Google Shape;93;p19"/>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CUSTOM_7_1">
    <p:bg>
      <p:bgPr>
        <a:solidFill>
          <a:schemeClr val="lt1"/>
        </a:solidFill>
      </p:bgPr>
    </p:bg>
    <p:spTree>
      <p:nvGrpSpPr>
        <p:cNvPr id="94" name="Shape 94"/>
        <p:cNvGrpSpPr/>
        <p:nvPr/>
      </p:nvGrpSpPr>
      <p:grpSpPr>
        <a:xfrm>
          <a:off x="0" y="0"/>
          <a:ext cx="0" cy="0"/>
          <a:chOff x="0" y="0"/>
          <a:chExt cx="0" cy="0"/>
        </a:xfrm>
      </p:grpSpPr>
      <p:pic>
        <p:nvPicPr>
          <p:cNvPr id="95" name="Google Shape;95;p20"/>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96" name="Google Shape;96;p20"/>
          <p:cNvSpPr txBox="1"/>
          <p:nvPr>
            <p:ph idx="1" type="subTitle"/>
          </p:nvPr>
        </p:nvSpPr>
        <p:spPr>
          <a:xfrm>
            <a:off x="1755627" y="1475500"/>
            <a:ext cx="8921100" cy="3412800"/>
          </a:xfrm>
          <a:prstGeom prst="rect">
            <a:avLst/>
          </a:prstGeom>
          <a:noFill/>
          <a:ln>
            <a:noFill/>
          </a:ln>
        </p:spPr>
        <p:txBody>
          <a:bodyPr anchorCtr="0" anchor="t" bIns="126300" lIns="126300" spcFirstLastPara="1" rIns="126300" wrap="square" tIns="126300">
            <a:noAutofit/>
          </a:bodyPr>
          <a:lstStyle>
            <a:lvl1pPr lvl="0" rtl="0" algn="l">
              <a:lnSpc>
                <a:spcPct val="115000"/>
              </a:lnSpc>
              <a:spcBef>
                <a:spcPts val="0"/>
              </a:spcBef>
              <a:spcAft>
                <a:spcPts val="0"/>
              </a:spcAft>
              <a:buSzPts val="2000"/>
              <a:buNone/>
              <a:defRPr sz="2100"/>
            </a:lvl1pPr>
            <a:lvl2pPr lvl="1" rtl="0" algn="ctr">
              <a:lnSpc>
                <a:spcPct val="100000"/>
              </a:lnSpc>
              <a:spcBef>
                <a:spcPts val="0"/>
              </a:spcBef>
              <a:spcAft>
                <a:spcPts val="0"/>
              </a:spcAft>
              <a:buSzPts val="2000"/>
              <a:buNone/>
              <a:defRPr/>
            </a:lvl2pPr>
            <a:lvl3pPr lvl="2" rtl="0" algn="ctr">
              <a:lnSpc>
                <a:spcPct val="100000"/>
              </a:lnSpc>
              <a:spcBef>
                <a:spcPts val="0"/>
              </a:spcBef>
              <a:spcAft>
                <a:spcPts val="0"/>
              </a:spcAft>
              <a:buSzPts val="2000"/>
              <a:buNone/>
              <a:defRPr/>
            </a:lvl3pPr>
            <a:lvl4pPr lvl="3" rtl="0" algn="ctr">
              <a:lnSpc>
                <a:spcPct val="100000"/>
              </a:lnSpc>
              <a:spcBef>
                <a:spcPts val="0"/>
              </a:spcBef>
              <a:spcAft>
                <a:spcPts val="0"/>
              </a:spcAft>
              <a:buSzPts val="2000"/>
              <a:buNone/>
              <a:defRPr/>
            </a:lvl4pPr>
            <a:lvl5pPr lvl="4" rtl="0" algn="ctr">
              <a:lnSpc>
                <a:spcPct val="100000"/>
              </a:lnSpc>
              <a:spcBef>
                <a:spcPts val="0"/>
              </a:spcBef>
              <a:spcAft>
                <a:spcPts val="0"/>
              </a:spcAft>
              <a:buSzPts val="2000"/>
              <a:buNone/>
              <a:defRPr/>
            </a:lvl5pPr>
            <a:lvl6pPr lvl="5" rtl="0" algn="ctr">
              <a:lnSpc>
                <a:spcPct val="100000"/>
              </a:lnSpc>
              <a:spcBef>
                <a:spcPts val="0"/>
              </a:spcBef>
              <a:spcAft>
                <a:spcPts val="0"/>
              </a:spcAft>
              <a:buSzPts val="2000"/>
              <a:buNone/>
              <a:defRPr/>
            </a:lvl6pPr>
            <a:lvl7pPr lvl="6" rtl="0" algn="ctr">
              <a:lnSpc>
                <a:spcPct val="100000"/>
              </a:lnSpc>
              <a:spcBef>
                <a:spcPts val="0"/>
              </a:spcBef>
              <a:spcAft>
                <a:spcPts val="0"/>
              </a:spcAft>
              <a:buSzPts val="2000"/>
              <a:buNone/>
              <a:defRPr/>
            </a:lvl7pPr>
            <a:lvl8pPr lvl="7" rtl="0" algn="ctr">
              <a:lnSpc>
                <a:spcPct val="100000"/>
              </a:lnSpc>
              <a:spcBef>
                <a:spcPts val="0"/>
              </a:spcBef>
              <a:spcAft>
                <a:spcPts val="0"/>
              </a:spcAft>
              <a:buSzPts val="2000"/>
              <a:buNone/>
              <a:defRPr/>
            </a:lvl8pPr>
            <a:lvl9pPr lvl="8" rtl="0" algn="ctr">
              <a:lnSpc>
                <a:spcPct val="100000"/>
              </a:lnSpc>
              <a:spcBef>
                <a:spcPts val="0"/>
              </a:spcBef>
              <a:spcAft>
                <a:spcPts val="0"/>
              </a:spcAft>
              <a:buSzPts val="2000"/>
              <a:buNone/>
              <a:defRPr/>
            </a:lvl9pPr>
          </a:lstStyle>
          <a:p/>
        </p:txBody>
      </p:sp>
      <p:pic>
        <p:nvPicPr>
          <p:cNvPr id="97" name="Google Shape;97;p20"/>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98" name="Google Shape;98;p20"/>
          <p:cNvSpPr txBox="1"/>
          <p:nvPr>
            <p:ph type="title"/>
          </p:nvPr>
        </p:nvSpPr>
        <p:spPr>
          <a:xfrm>
            <a:off x="1573840" y="425200"/>
            <a:ext cx="9794400" cy="763500"/>
          </a:xfrm>
          <a:prstGeom prst="rect">
            <a:avLst/>
          </a:prstGeom>
          <a:noFill/>
          <a:ln>
            <a:noFill/>
          </a:ln>
        </p:spPr>
        <p:txBody>
          <a:bodyPr anchorCtr="0" anchor="ctr" bIns="126300" lIns="126300" spcFirstLastPara="1" rIns="126300" wrap="square" tIns="126300">
            <a:spAutoFit/>
          </a:bodyPr>
          <a:lstStyle>
            <a:lvl1pPr lvl="0" rtl="0" algn="ctr">
              <a:lnSpc>
                <a:spcPct val="100000"/>
              </a:lnSpc>
              <a:spcBef>
                <a:spcPts val="0"/>
              </a:spcBef>
              <a:spcAft>
                <a:spcPts val="0"/>
              </a:spcAft>
              <a:buClr>
                <a:srgbClr val="445D73"/>
              </a:buClr>
              <a:buSzPts val="4400"/>
              <a:buNone/>
              <a:defRPr>
                <a:solidFill>
                  <a:srgbClr val="445D73"/>
                </a:solidFill>
              </a:defRPr>
            </a:lvl1pPr>
            <a:lvl2pPr lvl="1" rtl="0" algn="ctr">
              <a:lnSpc>
                <a:spcPct val="100000"/>
              </a:lnSpc>
              <a:spcBef>
                <a:spcPts val="0"/>
              </a:spcBef>
              <a:spcAft>
                <a:spcPts val="0"/>
              </a:spcAft>
              <a:buSzPts val="3900"/>
              <a:buNone/>
              <a:defRPr/>
            </a:lvl2pPr>
            <a:lvl3pPr lvl="2" rtl="0" algn="ctr">
              <a:lnSpc>
                <a:spcPct val="100000"/>
              </a:lnSpc>
              <a:spcBef>
                <a:spcPts val="0"/>
              </a:spcBef>
              <a:spcAft>
                <a:spcPts val="0"/>
              </a:spcAft>
              <a:buSzPts val="3900"/>
              <a:buNone/>
              <a:defRPr/>
            </a:lvl3pPr>
            <a:lvl4pPr lvl="3" rtl="0" algn="ctr">
              <a:lnSpc>
                <a:spcPct val="100000"/>
              </a:lnSpc>
              <a:spcBef>
                <a:spcPts val="0"/>
              </a:spcBef>
              <a:spcAft>
                <a:spcPts val="0"/>
              </a:spcAft>
              <a:buSzPts val="3900"/>
              <a:buNone/>
              <a:defRPr/>
            </a:lvl4pPr>
            <a:lvl5pPr lvl="4" rtl="0" algn="ctr">
              <a:lnSpc>
                <a:spcPct val="100000"/>
              </a:lnSpc>
              <a:spcBef>
                <a:spcPts val="0"/>
              </a:spcBef>
              <a:spcAft>
                <a:spcPts val="0"/>
              </a:spcAft>
              <a:buSzPts val="3900"/>
              <a:buNone/>
              <a:defRPr/>
            </a:lvl5pPr>
            <a:lvl6pPr lvl="5" rtl="0" algn="ctr">
              <a:lnSpc>
                <a:spcPct val="100000"/>
              </a:lnSpc>
              <a:spcBef>
                <a:spcPts val="0"/>
              </a:spcBef>
              <a:spcAft>
                <a:spcPts val="0"/>
              </a:spcAft>
              <a:buSzPts val="3900"/>
              <a:buNone/>
              <a:defRPr/>
            </a:lvl6pPr>
            <a:lvl7pPr lvl="6" rtl="0" algn="ctr">
              <a:lnSpc>
                <a:spcPct val="100000"/>
              </a:lnSpc>
              <a:spcBef>
                <a:spcPts val="0"/>
              </a:spcBef>
              <a:spcAft>
                <a:spcPts val="0"/>
              </a:spcAft>
              <a:buSzPts val="3900"/>
              <a:buNone/>
              <a:defRPr/>
            </a:lvl7pPr>
            <a:lvl8pPr lvl="7" rtl="0" algn="ctr">
              <a:lnSpc>
                <a:spcPct val="100000"/>
              </a:lnSpc>
              <a:spcBef>
                <a:spcPts val="0"/>
              </a:spcBef>
              <a:spcAft>
                <a:spcPts val="0"/>
              </a:spcAft>
              <a:buSzPts val="3900"/>
              <a:buNone/>
              <a:defRPr/>
            </a:lvl8pPr>
            <a:lvl9pPr lvl="8" rtl="0" algn="ctr">
              <a:lnSpc>
                <a:spcPct val="100000"/>
              </a:lnSpc>
              <a:spcBef>
                <a:spcPts val="0"/>
              </a:spcBef>
              <a:spcAft>
                <a:spcPts val="0"/>
              </a:spcAft>
              <a:buSzPts val="3900"/>
              <a:buNone/>
              <a:defRPr/>
            </a:lvl9pPr>
          </a:lstStyle>
          <a:p/>
        </p:txBody>
      </p:sp>
      <p:sp>
        <p:nvSpPr>
          <p:cNvPr id="99" name="Google Shape;99;p20"/>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p21"/>
          <p:cNvSpPr txBox="1"/>
          <p:nvPr>
            <p:ph type="title"/>
          </p:nvPr>
        </p:nvSpPr>
        <p:spPr>
          <a:xfrm>
            <a:off x="6094475" y="1324933"/>
            <a:ext cx="5129100" cy="1292400"/>
          </a:xfrm>
          <a:prstGeom prst="rect">
            <a:avLst/>
          </a:prstGeom>
          <a:noFill/>
          <a:ln>
            <a:noFill/>
          </a:ln>
        </p:spPr>
        <p:txBody>
          <a:bodyPr anchorCtr="0" anchor="ctr" bIns="126300" lIns="126300" spcFirstLastPara="1" rIns="126300" wrap="square" tIns="126300">
            <a:noAutofit/>
          </a:bodyPr>
          <a:lstStyle>
            <a:lvl1pPr lvl="0" rtl="0" algn="l">
              <a:lnSpc>
                <a:spcPct val="100000"/>
              </a:lnSpc>
              <a:spcBef>
                <a:spcPts val="0"/>
              </a:spcBef>
              <a:spcAft>
                <a:spcPts val="0"/>
              </a:spcAft>
              <a:buSzPts val="4500"/>
              <a:buNone/>
              <a:defRPr sz="6000"/>
            </a:lvl1pPr>
            <a:lvl2pPr lvl="1" rtl="0" algn="ctr">
              <a:lnSpc>
                <a:spcPct val="100000"/>
              </a:lnSpc>
              <a:spcBef>
                <a:spcPts val="0"/>
              </a:spcBef>
              <a:spcAft>
                <a:spcPts val="0"/>
              </a:spcAft>
              <a:buSzPts val="4900"/>
              <a:buNone/>
              <a:defRPr sz="4900"/>
            </a:lvl2pPr>
            <a:lvl3pPr lvl="2" rtl="0" algn="ctr">
              <a:lnSpc>
                <a:spcPct val="100000"/>
              </a:lnSpc>
              <a:spcBef>
                <a:spcPts val="0"/>
              </a:spcBef>
              <a:spcAft>
                <a:spcPts val="0"/>
              </a:spcAft>
              <a:buSzPts val="4900"/>
              <a:buNone/>
              <a:defRPr sz="4900"/>
            </a:lvl3pPr>
            <a:lvl4pPr lvl="3" rtl="0" algn="ctr">
              <a:lnSpc>
                <a:spcPct val="100000"/>
              </a:lnSpc>
              <a:spcBef>
                <a:spcPts val="0"/>
              </a:spcBef>
              <a:spcAft>
                <a:spcPts val="0"/>
              </a:spcAft>
              <a:buSzPts val="4900"/>
              <a:buNone/>
              <a:defRPr sz="4900"/>
            </a:lvl4pPr>
            <a:lvl5pPr lvl="4" rtl="0" algn="ctr">
              <a:lnSpc>
                <a:spcPct val="100000"/>
              </a:lnSpc>
              <a:spcBef>
                <a:spcPts val="0"/>
              </a:spcBef>
              <a:spcAft>
                <a:spcPts val="0"/>
              </a:spcAft>
              <a:buSzPts val="4900"/>
              <a:buNone/>
              <a:defRPr sz="4900"/>
            </a:lvl5pPr>
            <a:lvl6pPr lvl="5" rtl="0" algn="ctr">
              <a:lnSpc>
                <a:spcPct val="100000"/>
              </a:lnSpc>
              <a:spcBef>
                <a:spcPts val="0"/>
              </a:spcBef>
              <a:spcAft>
                <a:spcPts val="0"/>
              </a:spcAft>
              <a:buSzPts val="4900"/>
              <a:buNone/>
              <a:defRPr sz="4900"/>
            </a:lvl6pPr>
            <a:lvl7pPr lvl="6" rtl="0" algn="ctr">
              <a:lnSpc>
                <a:spcPct val="100000"/>
              </a:lnSpc>
              <a:spcBef>
                <a:spcPts val="0"/>
              </a:spcBef>
              <a:spcAft>
                <a:spcPts val="0"/>
              </a:spcAft>
              <a:buSzPts val="4900"/>
              <a:buNone/>
              <a:defRPr sz="4900"/>
            </a:lvl7pPr>
            <a:lvl8pPr lvl="7" rtl="0" algn="ctr">
              <a:lnSpc>
                <a:spcPct val="100000"/>
              </a:lnSpc>
              <a:spcBef>
                <a:spcPts val="0"/>
              </a:spcBef>
              <a:spcAft>
                <a:spcPts val="0"/>
              </a:spcAft>
              <a:buSzPts val="4900"/>
              <a:buNone/>
              <a:defRPr sz="4900"/>
            </a:lvl8pPr>
            <a:lvl9pPr lvl="8" rtl="0" algn="ctr">
              <a:lnSpc>
                <a:spcPct val="100000"/>
              </a:lnSpc>
              <a:spcBef>
                <a:spcPts val="0"/>
              </a:spcBef>
              <a:spcAft>
                <a:spcPts val="0"/>
              </a:spcAft>
              <a:buSzPts val="4900"/>
              <a:buNone/>
              <a:defRPr sz="4900"/>
            </a:lvl9pPr>
          </a:lstStyle>
          <a:p/>
        </p:txBody>
      </p:sp>
      <p:sp>
        <p:nvSpPr>
          <p:cNvPr id="102" name="Google Shape;102;p21"/>
          <p:cNvSpPr txBox="1"/>
          <p:nvPr>
            <p:ph idx="1" type="subTitle"/>
          </p:nvPr>
        </p:nvSpPr>
        <p:spPr>
          <a:xfrm>
            <a:off x="6094475" y="2668633"/>
            <a:ext cx="5129100" cy="2219700"/>
          </a:xfrm>
          <a:prstGeom prst="rect">
            <a:avLst/>
          </a:prstGeom>
          <a:noFill/>
          <a:ln>
            <a:noFill/>
          </a:ln>
        </p:spPr>
        <p:txBody>
          <a:bodyPr anchorCtr="0" anchor="ctr" bIns="126300" lIns="126300" spcFirstLastPara="1" rIns="126300" wrap="square" tIns="126300">
            <a:noAutofit/>
          </a:bodyPr>
          <a:lstStyle>
            <a:lvl1pPr lvl="0" rtl="0" algn="l">
              <a:lnSpc>
                <a:spcPct val="150000"/>
              </a:lnSpc>
              <a:spcBef>
                <a:spcPts val="0"/>
              </a:spcBef>
              <a:spcAft>
                <a:spcPts val="0"/>
              </a:spcAft>
              <a:buSzPts val="2000"/>
              <a:buNone/>
              <a:defRPr sz="2100"/>
            </a:lvl1pPr>
            <a:lvl2pPr lvl="1" rtl="0" algn="ctr">
              <a:lnSpc>
                <a:spcPct val="100000"/>
              </a:lnSpc>
              <a:spcBef>
                <a:spcPts val="0"/>
              </a:spcBef>
              <a:spcAft>
                <a:spcPts val="0"/>
              </a:spcAft>
              <a:buSzPts val="2000"/>
              <a:buNone/>
              <a:defRPr/>
            </a:lvl2pPr>
            <a:lvl3pPr lvl="2" rtl="0" algn="ctr">
              <a:lnSpc>
                <a:spcPct val="100000"/>
              </a:lnSpc>
              <a:spcBef>
                <a:spcPts val="0"/>
              </a:spcBef>
              <a:spcAft>
                <a:spcPts val="0"/>
              </a:spcAft>
              <a:buSzPts val="2000"/>
              <a:buNone/>
              <a:defRPr/>
            </a:lvl3pPr>
            <a:lvl4pPr lvl="3" rtl="0" algn="ctr">
              <a:lnSpc>
                <a:spcPct val="100000"/>
              </a:lnSpc>
              <a:spcBef>
                <a:spcPts val="0"/>
              </a:spcBef>
              <a:spcAft>
                <a:spcPts val="0"/>
              </a:spcAft>
              <a:buSzPts val="2000"/>
              <a:buNone/>
              <a:defRPr/>
            </a:lvl4pPr>
            <a:lvl5pPr lvl="4" rtl="0" algn="ctr">
              <a:lnSpc>
                <a:spcPct val="100000"/>
              </a:lnSpc>
              <a:spcBef>
                <a:spcPts val="0"/>
              </a:spcBef>
              <a:spcAft>
                <a:spcPts val="0"/>
              </a:spcAft>
              <a:buSzPts val="2000"/>
              <a:buNone/>
              <a:defRPr/>
            </a:lvl5pPr>
            <a:lvl6pPr lvl="5" rtl="0" algn="ctr">
              <a:lnSpc>
                <a:spcPct val="100000"/>
              </a:lnSpc>
              <a:spcBef>
                <a:spcPts val="0"/>
              </a:spcBef>
              <a:spcAft>
                <a:spcPts val="0"/>
              </a:spcAft>
              <a:buSzPts val="2000"/>
              <a:buNone/>
              <a:defRPr/>
            </a:lvl6pPr>
            <a:lvl7pPr lvl="6" rtl="0" algn="ctr">
              <a:lnSpc>
                <a:spcPct val="100000"/>
              </a:lnSpc>
              <a:spcBef>
                <a:spcPts val="0"/>
              </a:spcBef>
              <a:spcAft>
                <a:spcPts val="0"/>
              </a:spcAft>
              <a:buSzPts val="2000"/>
              <a:buNone/>
              <a:defRPr/>
            </a:lvl7pPr>
            <a:lvl8pPr lvl="7" rtl="0" algn="ctr">
              <a:lnSpc>
                <a:spcPct val="100000"/>
              </a:lnSpc>
              <a:spcBef>
                <a:spcPts val="0"/>
              </a:spcBef>
              <a:spcAft>
                <a:spcPts val="0"/>
              </a:spcAft>
              <a:buSzPts val="2000"/>
              <a:buNone/>
              <a:defRPr/>
            </a:lvl8pPr>
            <a:lvl9pPr lvl="8" rtl="0" algn="ctr">
              <a:lnSpc>
                <a:spcPct val="100000"/>
              </a:lnSpc>
              <a:spcBef>
                <a:spcPts val="0"/>
              </a:spcBef>
              <a:spcAft>
                <a:spcPts val="0"/>
              </a:spcAft>
              <a:buSzPts val="2000"/>
              <a:buNone/>
              <a:defRPr/>
            </a:lvl9pPr>
          </a:lstStyle>
          <a:p/>
        </p:txBody>
      </p:sp>
      <p:pic>
        <p:nvPicPr>
          <p:cNvPr id="103" name="Google Shape;103;p21"/>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104" name="Google Shape;104;p21"/>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105" name="Google Shape;105;p21"/>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415496" y="2867800"/>
            <a:ext cx="11358000" cy="1122300"/>
          </a:xfrm>
          <a:prstGeom prst="rect">
            <a:avLst/>
          </a:prstGeom>
          <a:noFill/>
          <a:ln>
            <a:noFill/>
          </a:ln>
        </p:spPr>
        <p:txBody>
          <a:bodyPr anchorCtr="0" anchor="ctr" bIns="121875" lIns="121875" spcFirstLastPara="1" rIns="121875" wrap="square" tIns="121875">
            <a:noAutofit/>
          </a:bodyPr>
          <a:lstStyle>
            <a:lvl1pPr lvl="0" algn="ctr">
              <a:spcBef>
                <a:spcPts val="0"/>
              </a:spcBef>
              <a:spcAft>
                <a:spcPts val="0"/>
              </a:spcAft>
              <a:buSzPts val="4800"/>
              <a:buChar char="●"/>
              <a:defRPr sz="4800"/>
            </a:lvl1pPr>
            <a:lvl2pPr lvl="1" algn="ctr">
              <a:spcBef>
                <a:spcPts val="0"/>
              </a:spcBef>
              <a:spcAft>
                <a:spcPts val="0"/>
              </a:spcAft>
              <a:buSzPts val="4800"/>
              <a:buChar char="○"/>
              <a:defRPr sz="4800"/>
            </a:lvl2pPr>
            <a:lvl3pPr lvl="2" algn="ctr">
              <a:spcBef>
                <a:spcPts val="0"/>
              </a:spcBef>
              <a:spcAft>
                <a:spcPts val="0"/>
              </a:spcAft>
              <a:buSzPts val="4800"/>
              <a:buChar char="■"/>
              <a:defRPr sz="4800"/>
            </a:lvl3pPr>
            <a:lvl4pPr lvl="3" algn="ctr">
              <a:spcBef>
                <a:spcPts val="0"/>
              </a:spcBef>
              <a:spcAft>
                <a:spcPts val="0"/>
              </a:spcAft>
              <a:buSzPts val="4800"/>
              <a:buChar char="●"/>
              <a:defRPr sz="4800"/>
            </a:lvl4pPr>
            <a:lvl5pPr lvl="4" algn="ctr">
              <a:spcBef>
                <a:spcPts val="0"/>
              </a:spcBef>
              <a:spcAft>
                <a:spcPts val="0"/>
              </a:spcAft>
              <a:buSzPts val="4800"/>
              <a:buChar char="○"/>
              <a:defRPr sz="4800"/>
            </a:lvl5pPr>
            <a:lvl6pPr lvl="5" algn="ctr">
              <a:spcBef>
                <a:spcPts val="0"/>
              </a:spcBef>
              <a:spcAft>
                <a:spcPts val="0"/>
              </a:spcAft>
              <a:buSzPts val="4800"/>
              <a:buChar char="■"/>
              <a:defRPr sz="4800"/>
            </a:lvl6pPr>
            <a:lvl7pPr lvl="6" algn="ctr">
              <a:spcBef>
                <a:spcPts val="0"/>
              </a:spcBef>
              <a:spcAft>
                <a:spcPts val="0"/>
              </a:spcAft>
              <a:buSzPts val="4800"/>
              <a:buChar char="●"/>
              <a:defRPr sz="4800"/>
            </a:lvl7pPr>
            <a:lvl8pPr lvl="7" algn="ctr">
              <a:spcBef>
                <a:spcPts val="0"/>
              </a:spcBef>
              <a:spcAft>
                <a:spcPts val="0"/>
              </a:spcAft>
              <a:buSzPts val="4800"/>
              <a:buChar char="○"/>
              <a:defRPr sz="4800"/>
            </a:lvl8pPr>
            <a:lvl9pPr lvl="8" algn="ctr">
              <a:spcBef>
                <a:spcPts val="0"/>
              </a:spcBef>
              <a:spcAft>
                <a:spcPts val="0"/>
              </a:spcAft>
              <a:buSzPts val="4800"/>
              <a:buChar char="■"/>
              <a:defRPr sz="4800"/>
            </a:lvl9pPr>
          </a:lstStyle>
          <a:p/>
        </p:txBody>
      </p:sp>
      <p:sp>
        <p:nvSpPr>
          <p:cNvPr id="19" name="Google Shape;19;p3"/>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06" name="Shape 106"/>
        <p:cNvGrpSpPr/>
        <p:nvPr/>
      </p:nvGrpSpPr>
      <p:grpSpPr>
        <a:xfrm>
          <a:off x="0" y="0"/>
          <a:ext cx="0" cy="0"/>
          <a:chOff x="0" y="0"/>
          <a:chExt cx="0" cy="0"/>
        </a:xfrm>
      </p:grpSpPr>
      <p:sp>
        <p:nvSpPr>
          <p:cNvPr id="107" name="Google Shape;107;p22"/>
          <p:cNvSpPr/>
          <p:nvPr/>
        </p:nvSpPr>
        <p:spPr>
          <a:xfrm>
            <a:off x="0" y="4951567"/>
            <a:ext cx="12189000" cy="18969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08" name="Google Shape;108;p22"/>
          <p:cNvSpPr txBox="1"/>
          <p:nvPr>
            <p:ph hasCustomPrompt="1" type="title"/>
          </p:nvPr>
        </p:nvSpPr>
        <p:spPr>
          <a:xfrm>
            <a:off x="2947262" y="2936767"/>
            <a:ext cx="6294300" cy="2014800"/>
          </a:xfrm>
          <a:prstGeom prst="rect">
            <a:avLst/>
          </a:prstGeom>
          <a:noFill/>
          <a:ln>
            <a:noFill/>
          </a:ln>
        </p:spPr>
        <p:txBody>
          <a:bodyPr anchorCtr="0" anchor="b" bIns="126300" lIns="126300" spcFirstLastPara="1" rIns="126300" wrap="square" tIns="126300">
            <a:noAutofit/>
          </a:bodyPr>
          <a:lstStyle>
            <a:lvl1pPr lvl="0" rtl="0" algn="ctr">
              <a:lnSpc>
                <a:spcPct val="100000"/>
              </a:lnSpc>
              <a:spcBef>
                <a:spcPts val="0"/>
              </a:spcBef>
              <a:spcAft>
                <a:spcPts val="0"/>
              </a:spcAft>
              <a:buSzPts val="13300"/>
              <a:buNone/>
              <a:defRPr sz="10500"/>
            </a:lvl1pPr>
            <a:lvl2pPr lvl="1" rtl="0" algn="ctr">
              <a:lnSpc>
                <a:spcPct val="100000"/>
              </a:lnSpc>
              <a:spcBef>
                <a:spcPts val="0"/>
              </a:spcBef>
              <a:spcAft>
                <a:spcPts val="0"/>
              </a:spcAft>
              <a:buSzPts val="13300"/>
              <a:buNone/>
              <a:defRPr sz="13300"/>
            </a:lvl2pPr>
            <a:lvl3pPr lvl="2" rtl="0" algn="ctr">
              <a:lnSpc>
                <a:spcPct val="100000"/>
              </a:lnSpc>
              <a:spcBef>
                <a:spcPts val="0"/>
              </a:spcBef>
              <a:spcAft>
                <a:spcPts val="0"/>
              </a:spcAft>
              <a:buSzPts val="13300"/>
              <a:buNone/>
              <a:defRPr sz="13300"/>
            </a:lvl3pPr>
            <a:lvl4pPr lvl="3" rtl="0" algn="ctr">
              <a:lnSpc>
                <a:spcPct val="100000"/>
              </a:lnSpc>
              <a:spcBef>
                <a:spcPts val="0"/>
              </a:spcBef>
              <a:spcAft>
                <a:spcPts val="0"/>
              </a:spcAft>
              <a:buSzPts val="13300"/>
              <a:buNone/>
              <a:defRPr sz="13300"/>
            </a:lvl4pPr>
            <a:lvl5pPr lvl="4" rtl="0" algn="ctr">
              <a:lnSpc>
                <a:spcPct val="100000"/>
              </a:lnSpc>
              <a:spcBef>
                <a:spcPts val="0"/>
              </a:spcBef>
              <a:spcAft>
                <a:spcPts val="0"/>
              </a:spcAft>
              <a:buSzPts val="13300"/>
              <a:buNone/>
              <a:defRPr sz="13300"/>
            </a:lvl5pPr>
            <a:lvl6pPr lvl="5" rtl="0" algn="ctr">
              <a:lnSpc>
                <a:spcPct val="100000"/>
              </a:lnSpc>
              <a:spcBef>
                <a:spcPts val="0"/>
              </a:spcBef>
              <a:spcAft>
                <a:spcPts val="0"/>
              </a:spcAft>
              <a:buSzPts val="13300"/>
              <a:buNone/>
              <a:defRPr sz="13300"/>
            </a:lvl6pPr>
            <a:lvl7pPr lvl="6" rtl="0" algn="ctr">
              <a:lnSpc>
                <a:spcPct val="100000"/>
              </a:lnSpc>
              <a:spcBef>
                <a:spcPts val="0"/>
              </a:spcBef>
              <a:spcAft>
                <a:spcPts val="0"/>
              </a:spcAft>
              <a:buSzPts val="13300"/>
              <a:buNone/>
              <a:defRPr sz="13300"/>
            </a:lvl7pPr>
            <a:lvl8pPr lvl="7" rtl="0" algn="ctr">
              <a:lnSpc>
                <a:spcPct val="100000"/>
              </a:lnSpc>
              <a:spcBef>
                <a:spcPts val="0"/>
              </a:spcBef>
              <a:spcAft>
                <a:spcPts val="0"/>
              </a:spcAft>
              <a:buSzPts val="13300"/>
              <a:buNone/>
              <a:defRPr sz="13300"/>
            </a:lvl8pPr>
            <a:lvl9pPr lvl="8" rtl="0" algn="ctr">
              <a:lnSpc>
                <a:spcPct val="100000"/>
              </a:lnSpc>
              <a:spcBef>
                <a:spcPts val="0"/>
              </a:spcBef>
              <a:spcAft>
                <a:spcPts val="0"/>
              </a:spcAft>
              <a:buSzPts val="13300"/>
              <a:buNone/>
              <a:defRPr sz="13300"/>
            </a:lvl9pPr>
          </a:lstStyle>
          <a:p>
            <a:r>
              <a:t>xx%</a:t>
            </a:r>
          </a:p>
        </p:txBody>
      </p:sp>
      <p:sp>
        <p:nvSpPr>
          <p:cNvPr id="109" name="Google Shape;109;p22"/>
          <p:cNvSpPr txBox="1"/>
          <p:nvPr>
            <p:ph idx="1" type="subTitle"/>
          </p:nvPr>
        </p:nvSpPr>
        <p:spPr>
          <a:xfrm>
            <a:off x="2947262" y="5275674"/>
            <a:ext cx="6294300" cy="687600"/>
          </a:xfrm>
          <a:prstGeom prst="rect">
            <a:avLst/>
          </a:prstGeom>
          <a:noFill/>
          <a:ln>
            <a:noFill/>
          </a:ln>
        </p:spPr>
        <p:txBody>
          <a:bodyPr anchorCtr="0" anchor="ctr" bIns="126300" lIns="126300" spcFirstLastPara="1" rIns="126300" wrap="square" tIns="126300">
            <a:noAutofit/>
          </a:bodyPr>
          <a:lstStyle>
            <a:lvl1pPr lvl="0" rtl="0" algn="ctr">
              <a:lnSpc>
                <a:spcPct val="100000"/>
              </a:lnSpc>
              <a:spcBef>
                <a:spcPts val="0"/>
              </a:spcBef>
              <a:spcAft>
                <a:spcPts val="0"/>
              </a:spcAft>
              <a:buSzPts val="2100"/>
              <a:buNone/>
              <a:defRPr sz="2500">
                <a:solidFill>
                  <a:schemeClr val="accen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110" name="Google Shape;110;p22"/>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111" name="Google Shape;111;p22"/>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112" name="Google Shape;112;p22"/>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noFill/>
      </p:bgPr>
    </p:bg>
    <p:spTree>
      <p:nvGrpSpPr>
        <p:cNvPr id="113" name="Shape 113"/>
        <p:cNvGrpSpPr/>
        <p:nvPr/>
      </p:nvGrpSpPr>
      <p:grpSpPr>
        <a:xfrm>
          <a:off x="0" y="0"/>
          <a:ext cx="0" cy="0"/>
          <a:chOff x="0" y="0"/>
          <a:chExt cx="0" cy="0"/>
        </a:xfrm>
      </p:grpSpPr>
      <p:sp>
        <p:nvSpPr>
          <p:cNvPr id="114" name="Google Shape;114;p23"/>
          <p:cNvSpPr/>
          <p:nvPr/>
        </p:nvSpPr>
        <p:spPr>
          <a:xfrm>
            <a:off x="0" y="4951567"/>
            <a:ext cx="12189000" cy="1896900"/>
          </a:xfrm>
          <a:prstGeom prst="rect">
            <a:avLst/>
          </a:prstGeom>
          <a:solidFill>
            <a:schemeClr val="dk1"/>
          </a:solidFill>
          <a:ln>
            <a:noFill/>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15" name="Google Shape;115;p23"/>
          <p:cNvSpPr txBox="1"/>
          <p:nvPr>
            <p:ph hasCustomPrompt="1" type="title"/>
          </p:nvPr>
        </p:nvSpPr>
        <p:spPr>
          <a:xfrm>
            <a:off x="2947262" y="2936767"/>
            <a:ext cx="6294300" cy="2014800"/>
          </a:xfrm>
          <a:prstGeom prst="rect">
            <a:avLst/>
          </a:prstGeom>
          <a:noFill/>
          <a:ln>
            <a:noFill/>
          </a:ln>
        </p:spPr>
        <p:txBody>
          <a:bodyPr anchorCtr="0" anchor="b" bIns="126300" lIns="126300" spcFirstLastPara="1" rIns="126300" wrap="square" tIns="126300">
            <a:noAutofit/>
          </a:bodyPr>
          <a:lstStyle>
            <a:lvl1pPr lvl="0" rtl="0" algn="ctr">
              <a:lnSpc>
                <a:spcPct val="100000"/>
              </a:lnSpc>
              <a:spcBef>
                <a:spcPts val="0"/>
              </a:spcBef>
              <a:spcAft>
                <a:spcPts val="0"/>
              </a:spcAft>
              <a:buSzPts val="13300"/>
              <a:buNone/>
              <a:defRPr sz="10500"/>
            </a:lvl1pPr>
            <a:lvl2pPr lvl="1" rtl="0" algn="ctr">
              <a:lnSpc>
                <a:spcPct val="100000"/>
              </a:lnSpc>
              <a:spcBef>
                <a:spcPts val="0"/>
              </a:spcBef>
              <a:spcAft>
                <a:spcPts val="0"/>
              </a:spcAft>
              <a:buSzPts val="13300"/>
              <a:buNone/>
              <a:defRPr sz="13300"/>
            </a:lvl2pPr>
            <a:lvl3pPr lvl="2" rtl="0" algn="ctr">
              <a:lnSpc>
                <a:spcPct val="100000"/>
              </a:lnSpc>
              <a:spcBef>
                <a:spcPts val="0"/>
              </a:spcBef>
              <a:spcAft>
                <a:spcPts val="0"/>
              </a:spcAft>
              <a:buSzPts val="13300"/>
              <a:buNone/>
              <a:defRPr sz="13300"/>
            </a:lvl3pPr>
            <a:lvl4pPr lvl="3" rtl="0" algn="ctr">
              <a:lnSpc>
                <a:spcPct val="100000"/>
              </a:lnSpc>
              <a:spcBef>
                <a:spcPts val="0"/>
              </a:spcBef>
              <a:spcAft>
                <a:spcPts val="0"/>
              </a:spcAft>
              <a:buSzPts val="13300"/>
              <a:buNone/>
              <a:defRPr sz="13300"/>
            </a:lvl4pPr>
            <a:lvl5pPr lvl="4" rtl="0" algn="ctr">
              <a:lnSpc>
                <a:spcPct val="100000"/>
              </a:lnSpc>
              <a:spcBef>
                <a:spcPts val="0"/>
              </a:spcBef>
              <a:spcAft>
                <a:spcPts val="0"/>
              </a:spcAft>
              <a:buSzPts val="13300"/>
              <a:buNone/>
              <a:defRPr sz="13300"/>
            </a:lvl5pPr>
            <a:lvl6pPr lvl="5" rtl="0" algn="ctr">
              <a:lnSpc>
                <a:spcPct val="100000"/>
              </a:lnSpc>
              <a:spcBef>
                <a:spcPts val="0"/>
              </a:spcBef>
              <a:spcAft>
                <a:spcPts val="0"/>
              </a:spcAft>
              <a:buSzPts val="13300"/>
              <a:buNone/>
              <a:defRPr sz="13300"/>
            </a:lvl6pPr>
            <a:lvl7pPr lvl="6" rtl="0" algn="ctr">
              <a:lnSpc>
                <a:spcPct val="100000"/>
              </a:lnSpc>
              <a:spcBef>
                <a:spcPts val="0"/>
              </a:spcBef>
              <a:spcAft>
                <a:spcPts val="0"/>
              </a:spcAft>
              <a:buSzPts val="13300"/>
              <a:buNone/>
              <a:defRPr sz="13300"/>
            </a:lvl7pPr>
            <a:lvl8pPr lvl="7" rtl="0" algn="ctr">
              <a:lnSpc>
                <a:spcPct val="100000"/>
              </a:lnSpc>
              <a:spcBef>
                <a:spcPts val="0"/>
              </a:spcBef>
              <a:spcAft>
                <a:spcPts val="0"/>
              </a:spcAft>
              <a:buSzPts val="13300"/>
              <a:buNone/>
              <a:defRPr sz="13300"/>
            </a:lvl8pPr>
            <a:lvl9pPr lvl="8" rtl="0" algn="ctr">
              <a:lnSpc>
                <a:spcPct val="100000"/>
              </a:lnSpc>
              <a:spcBef>
                <a:spcPts val="0"/>
              </a:spcBef>
              <a:spcAft>
                <a:spcPts val="0"/>
              </a:spcAft>
              <a:buSzPts val="13300"/>
              <a:buNone/>
              <a:defRPr sz="13300"/>
            </a:lvl9pPr>
          </a:lstStyle>
          <a:p>
            <a:r>
              <a:t>xx%</a:t>
            </a:r>
          </a:p>
        </p:txBody>
      </p:sp>
      <p:sp>
        <p:nvSpPr>
          <p:cNvPr id="116" name="Google Shape;116;p23"/>
          <p:cNvSpPr txBox="1"/>
          <p:nvPr>
            <p:ph idx="1" type="subTitle"/>
          </p:nvPr>
        </p:nvSpPr>
        <p:spPr>
          <a:xfrm>
            <a:off x="2947262" y="5275674"/>
            <a:ext cx="6294300" cy="687600"/>
          </a:xfrm>
          <a:prstGeom prst="rect">
            <a:avLst/>
          </a:prstGeom>
          <a:noFill/>
          <a:ln>
            <a:noFill/>
          </a:ln>
        </p:spPr>
        <p:txBody>
          <a:bodyPr anchorCtr="0" anchor="ctr" bIns="126300" lIns="126300" spcFirstLastPara="1" rIns="126300" wrap="square" tIns="126300">
            <a:noAutofit/>
          </a:bodyPr>
          <a:lstStyle>
            <a:lvl1pPr lvl="0" rtl="0" algn="ctr">
              <a:lnSpc>
                <a:spcPct val="100000"/>
              </a:lnSpc>
              <a:spcBef>
                <a:spcPts val="0"/>
              </a:spcBef>
              <a:spcAft>
                <a:spcPts val="0"/>
              </a:spcAft>
              <a:buSzPts val="2100"/>
              <a:buNone/>
              <a:defRPr sz="2500">
                <a:solidFill>
                  <a:schemeClr val="accent2"/>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117" name="Google Shape;117;p23"/>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118" name="Google Shape;118;p23"/>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119" name="Google Shape;119;p23"/>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0_1">
    <p:spTree>
      <p:nvGrpSpPr>
        <p:cNvPr id="120" name="Shape 120"/>
        <p:cNvGrpSpPr/>
        <p:nvPr/>
      </p:nvGrpSpPr>
      <p:grpSpPr>
        <a:xfrm>
          <a:off x="0" y="0"/>
          <a:ext cx="0" cy="0"/>
          <a:chOff x="0" y="0"/>
          <a:chExt cx="0" cy="0"/>
        </a:xfrm>
      </p:grpSpPr>
      <p:sp>
        <p:nvSpPr>
          <p:cNvPr id="121" name="Google Shape;121;p24"/>
          <p:cNvSpPr txBox="1"/>
          <p:nvPr>
            <p:ph type="title"/>
          </p:nvPr>
        </p:nvSpPr>
        <p:spPr>
          <a:xfrm>
            <a:off x="1642322" y="400900"/>
            <a:ext cx="9844200" cy="1082400"/>
          </a:xfrm>
          <a:prstGeom prst="rect">
            <a:avLst/>
          </a:prstGeom>
          <a:noFill/>
          <a:ln>
            <a:noFill/>
          </a:ln>
        </p:spPr>
        <p:txBody>
          <a:bodyPr anchorCtr="0" anchor="ctr" bIns="126300" lIns="126300" spcFirstLastPara="1" rIns="126300" wrap="square" tIns="126300">
            <a:noAutofit/>
          </a:bodyPr>
          <a:lstStyle>
            <a:lvl1pPr lvl="0" rtl="0" algn="ctr">
              <a:lnSpc>
                <a:spcPct val="100000"/>
              </a:lnSpc>
              <a:spcBef>
                <a:spcPts val="0"/>
              </a:spcBef>
              <a:spcAft>
                <a:spcPts val="0"/>
              </a:spcAft>
              <a:buSzPts val="4400"/>
              <a:buNone/>
              <a:defRPr/>
            </a:lvl1pPr>
            <a:lvl2pPr lvl="1" rtl="0" algn="l">
              <a:lnSpc>
                <a:spcPct val="100000"/>
              </a:lnSpc>
              <a:spcBef>
                <a:spcPts val="0"/>
              </a:spcBef>
              <a:spcAft>
                <a:spcPts val="0"/>
              </a:spcAft>
              <a:buSzPts val="3900"/>
              <a:buNone/>
              <a:defRPr/>
            </a:lvl2pPr>
            <a:lvl3pPr lvl="2" rtl="0" algn="l">
              <a:lnSpc>
                <a:spcPct val="100000"/>
              </a:lnSpc>
              <a:spcBef>
                <a:spcPts val="0"/>
              </a:spcBef>
              <a:spcAft>
                <a:spcPts val="0"/>
              </a:spcAft>
              <a:buSzPts val="3900"/>
              <a:buNone/>
              <a:defRPr/>
            </a:lvl3pPr>
            <a:lvl4pPr lvl="3" rtl="0" algn="l">
              <a:lnSpc>
                <a:spcPct val="100000"/>
              </a:lnSpc>
              <a:spcBef>
                <a:spcPts val="0"/>
              </a:spcBef>
              <a:spcAft>
                <a:spcPts val="0"/>
              </a:spcAft>
              <a:buSzPts val="3900"/>
              <a:buNone/>
              <a:defRPr/>
            </a:lvl4pPr>
            <a:lvl5pPr lvl="4" rtl="0" algn="l">
              <a:lnSpc>
                <a:spcPct val="100000"/>
              </a:lnSpc>
              <a:spcBef>
                <a:spcPts val="0"/>
              </a:spcBef>
              <a:spcAft>
                <a:spcPts val="0"/>
              </a:spcAft>
              <a:buSzPts val="3900"/>
              <a:buNone/>
              <a:defRPr/>
            </a:lvl5pPr>
            <a:lvl6pPr lvl="5" rtl="0" algn="l">
              <a:lnSpc>
                <a:spcPct val="100000"/>
              </a:lnSpc>
              <a:spcBef>
                <a:spcPts val="0"/>
              </a:spcBef>
              <a:spcAft>
                <a:spcPts val="0"/>
              </a:spcAft>
              <a:buSzPts val="3900"/>
              <a:buNone/>
              <a:defRPr/>
            </a:lvl6pPr>
            <a:lvl7pPr lvl="6" rtl="0" algn="l">
              <a:lnSpc>
                <a:spcPct val="100000"/>
              </a:lnSpc>
              <a:spcBef>
                <a:spcPts val="0"/>
              </a:spcBef>
              <a:spcAft>
                <a:spcPts val="0"/>
              </a:spcAft>
              <a:buSzPts val="3900"/>
              <a:buNone/>
              <a:defRPr/>
            </a:lvl7pPr>
            <a:lvl8pPr lvl="7" rtl="0" algn="l">
              <a:lnSpc>
                <a:spcPct val="100000"/>
              </a:lnSpc>
              <a:spcBef>
                <a:spcPts val="0"/>
              </a:spcBef>
              <a:spcAft>
                <a:spcPts val="0"/>
              </a:spcAft>
              <a:buSzPts val="3900"/>
              <a:buNone/>
              <a:defRPr/>
            </a:lvl8pPr>
            <a:lvl9pPr lvl="8" rtl="0" algn="l">
              <a:lnSpc>
                <a:spcPct val="100000"/>
              </a:lnSpc>
              <a:spcBef>
                <a:spcPts val="0"/>
              </a:spcBef>
              <a:spcAft>
                <a:spcPts val="0"/>
              </a:spcAft>
              <a:buSzPts val="3900"/>
              <a:buNone/>
              <a:defRPr/>
            </a:lvl9pPr>
          </a:lstStyle>
          <a:p/>
        </p:txBody>
      </p:sp>
      <p:sp>
        <p:nvSpPr>
          <p:cNvPr id="122" name="Google Shape;122;p24"/>
          <p:cNvSpPr txBox="1"/>
          <p:nvPr>
            <p:ph idx="1" type="subTitle"/>
          </p:nvPr>
        </p:nvSpPr>
        <p:spPr>
          <a:xfrm>
            <a:off x="968790" y="3110900"/>
            <a:ext cx="6351300" cy="763500"/>
          </a:xfrm>
          <a:prstGeom prst="rect">
            <a:avLst/>
          </a:prstGeom>
          <a:noFill/>
          <a:ln>
            <a:noFill/>
          </a:ln>
        </p:spPr>
        <p:txBody>
          <a:bodyPr anchorCtr="0" anchor="ctr" bIns="126300" lIns="126300" spcFirstLastPara="1" rIns="126300" wrap="square" tIns="126300">
            <a:noAutofit/>
          </a:bodyPr>
          <a:lstStyle>
            <a:lvl1pPr lvl="0" rtl="0" algn="l">
              <a:lnSpc>
                <a:spcPct val="115000"/>
              </a:lnSpc>
              <a:spcBef>
                <a:spcPts val="0"/>
              </a:spcBef>
              <a:spcAft>
                <a:spcPts val="0"/>
              </a:spcAft>
              <a:buSzPts val="2000"/>
              <a:buNone/>
              <a:defRPr/>
            </a:lvl1pPr>
            <a:lvl2pPr lvl="1" rtl="0" algn="ctr">
              <a:lnSpc>
                <a:spcPct val="100000"/>
              </a:lnSpc>
              <a:spcBef>
                <a:spcPts val="0"/>
              </a:spcBef>
              <a:spcAft>
                <a:spcPts val="0"/>
              </a:spcAft>
              <a:buSzPts val="2000"/>
              <a:buNone/>
              <a:defRPr/>
            </a:lvl2pPr>
            <a:lvl3pPr lvl="2" rtl="0" algn="ctr">
              <a:lnSpc>
                <a:spcPct val="100000"/>
              </a:lnSpc>
              <a:spcBef>
                <a:spcPts val="0"/>
              </a:spcBef>
              <a:spcAft>
                <a:spcPts val="0"/>
              </a:spcAft>
              <a:buSzPts val="2000"/>
              <a:buNone/>
              <a:defRPr/>
            </a:lvl3pPr>
            <a:lvl4pPr lvl="3" rtl="0" algn="ctr">
              <a:lnSpc>
                <a:spcPct val="100000"/>
              </a:lnSpc>
              <a:spcBef>
                <a:spcPts val="0"/>
              </a:spcBef>
              <a:spcAft>
                <a:spcPts val="0"/>
              </a:spcAft>
              <a:buSzPts val="2000"/>
              <a:buNone/>
              <a:defRPr/>
            </a:lvl4pPr>
            <a:lvl5pPr lvl="4" rtl="0" algn="ctr">
              <a:lnSpc>
                <a:spcPct val="100000"/>
              </a:lnSpc>
              <a:spcBef>
                <a:spcPts val="0"/>
              </a:spcBef>
              <a:spcAft>
                <a:spcPts val="0"/>
              </a:spcAft>
              <a:buSzPts val="2000"/>
              <a:buNone/>
              <a:defRPr/>
            </a:lvl5pPr>
            <a:lvl6pPr lvl="5" rtl="0" algn="ctr">
              <a:lnSpc>
                <a:spcPct val="100000"/>
              </a:lnSpc>
              <a:spcBef>
                <a:spcPts val="0"/>
              </a:spcBef>
              <a:spcAft>
                <a:spcPts val="0"/>
              </a:spcAft>
              <a:buSzPts val="2000"/>
              <a:buNone/>
              <a:defRPr/>
            </a:lvl6pPr>
            <a:lvl7pPr lvl="6" rtl="0" algn="ctr">
              <a:lnSpc>
                <a:spcPct val="100000"/>
              </a:lnSpc>
              <a:spcBef>
                <a:spcPts val="0"/>
              </a:spcBef>
              <a:spcAft>
                <a:spcPts val="0"/>
              </a:spcAft>
              <a:buSzPts val="2000"/>
              <a:buNone/>
              <a:defRPr/>
            </a:lvl7pPr>
            <a:lvl8pPr lvl="7" rtl="0" algn="ctr">
              <a:lnSpc>
                <a:spcPct val="100000"/>
              </a:lnSpc>
              <a:spcBef>
                <a:spcPts val="0"/>
              </a:spcBef>
              <a:spcAft>
                <a:spcPts val="0"/>
              </a:spcAft>
              <a:buSzPts val="2000"/>
              <a:buNone/>
              <a:defRPr/>
            </a:lvl8pPr>
            <a:lvl9pPr lvl="8" rtl="0" algn="ctr">
              <a:lnSpc>
                <a:spcPct val="100000"/>
              </a:lnSpc>
              <a:spcBef>
                <a:spcPts val="0"/>
              </a:spcBef>
              <a:spcAft>
                <a:spcPts val="0"/>
              </a:spcAft>
              <a:buSzPts val="2000"/>
              <a:buNone/>
              <a:defRPr/>
            </a:lvl9pPr>
          </a:lstStyle>
          <a:p/>
        </p:txBody>
      </p:sp>
      <p:sp>
        <p:nvSpPr>
          <p:cNvPr id="123" name="Google Shape;123;p24"/>
          <p:cNvSpPr txBox="1"/>
          <p:nvPr>
            <p:ph idx="2" type="subTitle"/>
          </p:nvPr>
        </p:nvSpPr>
        <p:spPr>
          <a:xfrm>
            <a:off x="968791" y="4905200"/>
            <a:ext cx="6351300" cy="763500"/>
          </a:xfrm>
          <a:prstGeom prst="rect">
            <a:avLst/>
          </a:prstGeom>
          <a:noFill/>
          <a:ln>
            <a:noFill/>
          </a:ln>
        </p:spPr>
        <p:txBody>
          <a:bodyPr anchorCtr="0" anchor="ctr" bIns="126300" lIns="126300" spcFirstLastPara="1" rIns="126300" wrap="square" tIns="126300">
            <a:noAutofit/>
          </a:bodyPr>
          <a:lstStyle>
            <a:lvl1pPr lvl="0" rtl="0" algn="l">
              <a:lnSpc>
                <a:spcPct val="115000"/>
              </a:lnSpc>
              <a:spcBef>
                <a:spcPts val="0"/>
              </a:spcBef>
              <a:spcAft>
                <a:spcPts val="0"/>
              </a:spcAft>
              <a:buSzPts val="2000"/>
              <a:buNone/>
              <a:defRPr/>
            </a:lvl1pPr>
            <a:lvl2pPr lvl="1" rtl="0" algn="ctr">
              <a:lnSpc>
                <a:spcPct val="100000"/>
              </a:lnSpc>
              <a:spcBef>
                <a:spcPts val="0"/>
              </a:spcBef>
              <a:spcAft>
                <a:spcPts val="0"/>
              </a:spcAft>
              <a:buSzPts val="2000"/>
              <a:buNone/>
              <a:defRPr/>
            </a:lvl2pPr>
            <a:lvl3pPr lvl="2" rtl="0" algn="ctr">
              <a:lnSpc>
                <a:spcPct val="100000"/>
              </a:lnSpc>
              <a:spcBef>
                <a:spcPts val="0"/>
              </a:spcBef>
              <a:spcAft>
                <a:spcPts val="0"/>
              </a:spcAft>
              <a:buSzPts val="2000"/>
              <a:buNone/>
              <a:defRPr/>
            </a:lvl3pPr>
            <a:lvl4pPr lvl="3" rtl="0" algn="ctr">
              <a:lnSpc>
                <a:spcPct val="100000"/>
              </a:lnSpc>
              <a:spcBef>
                <a:spcPts val="0"/>
              </a:spcBef>
              <a:spcAft>
                <a:spcPts val="0"/>
              </a:spcAft>
              <a:buSzPts val="2000"/>
              <a:buNone/>
              <a:defRPr/>
            </a:lvl4pPr>
            <a:lvl5pPr lvl="4" rtl="0" algn="ctr">
              <a:lnSpc>
                <a:spcPct val="100000"/>
              </a:lnSpc>
              <a:spcBef>
                <a:spcPts val="0"/>
              </a:spcBef>
              <a:spcAft>
                <a:spcPts val="0"/>
              </a:spcAft>
              <a:buSzPts val="2000"/>
              <a:buNone/>
              <a:defRPr/>
            </a:lvl5pPr>
            <a:lvl6pPr lvl="5" rtl="0" algn="ctr">
              <a:lnSpc>
                <a:spcPct val="100000"/>
              </a:lnSpc>
              <a:spcBef>
                <a:spcPts val="0"/>
              </a:spcBef>
              <a:spcAft>
                <a:spcPts val="0"/>
              </a:spcAft>
              <a:buSzPts val="2000"/>
              <a:buNone/>
              <a:defRPr/>
            </a:lvl6pPr>
            <a:lvl7pPr lvl="6" rtl="0" algn="ctr">
              <a:lnSpc>
                <a:spcPct val="100000"/>
              </a:lnSpc>
              <a:spcBef>
                <a:spcPts val="0"/>
              </a:spcBef>
              <a:spcAft>
                <a:spcPts val="0"/>
              </a:spcAft>
              <a:buSzPts val="2000"/>
              <a:buNone/>
              <a:defRPr/>
            </a:lvl7pPr>
            <a:lvl8pPr lvl="7" rtl="0" algn="ctr">
              <a:lnSpc>
                <a:spcPct val="100000"/>
              </a:lnSpc>
              <a:spcBef>
                <a:spcPts val="0"/>
              </a:spcBef>
              <a:spcAft>
                <a:spcPts val="0"/>
              </a:spcAft>
              <a:buSzPts val="2000"/>
              <a:buNone/>
              <a:defRPr/>
            </a:lvl8pPr>
            <a:lvl9pPr lvl="8" rtl="0" algn="ctr">
              <a:lnSpc>
                <a:spcPct val="100000"/>
              </a:lnSpc>
              <a:spcBef>
                <a:spcPts val="0"/>
              </a:spcBef>
              <a:spcAft>
                <a:spcPts val="0"/>
              </a:spcAft>
              <a:buSzPts val="2000"/>
              <a:buNone/>
              <a:defRPr/>
            </a:lvl9pPr>
          </a:lstStyle>
          <a:p/>
        </p:txBody>
      </p:sp>
      <p:sp>
        <p:nvSpPr>
          <p:cNvPr id="124" name="Google Shape;124;p24"/>
          <p:cNvSpPr txBox="1"/>
          <p:nvPr>
            <p:ph idx="3" type="subTitle"/>
          </p:nvPr>
        </p:nvSpPr>
        <p:spPr>
          <a:xfrm>
            <a:off x="968790" y="2498000"/>
            <a:ext cx="6908400" cy="707100"/>
          </a:xfrm>
          <a:prstGeom prst="rect">
            <a:avLst/>
          </a:prstGeom>
          <a:noFill/>
          <a:ln>
            <a:noFill/>
          </a:ln>
        </p:spPr>
        <p:txBody>
          <a:bodyPr anchorCtr="0" anchor="ctr" bIns="126300" lIns="126300" spcFirstLastPara="1" rIns="126300" wrap="square" tIns="126300">
            <a:noAutofit/>
          </a:bodyPr>
          <a:lstStyle>
            <a:lvl1pPr lvl="0" rtl="0" algn="l">
              <a:lnSpc>
                <a:spcPct val="100000"/>
              </a:lnSpc>
              <a:spcBef>
                <a:spcPts val="0"/>
              </a:spcBef>
              <a:spcAft>
                <a:spcPts val="0"/>
              </a:spcAft>
              <a:buClr>
                <a:schemeClr val="dk1"/>
              </a:buClr>
              <a:buSzPts val="2800"/>
              <a:buNone/>
              <a:defRPr sz="2900">
                <a:latin typeface="Lexend"/>
                <a:ea typeface="Lexend"/>
                <a:cs typeface="Lexend"/>
                <a:sym typeface="Lexend"/>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125" name="Google Shape;125;p24"/>
          <p:cNvSpPr txBox="1"/>
          <p:nvPr>
            <p:ph idx="4" type="subTitle"/>
          </p:nvPr>
        </p:nvSpPr>
        <p:spPr>
          <a:xfrm>
            <a:off x="968791" y="4292300"/>
            <a:ext cx="6908400" cy="707100"/>
          </a:xfrm>
          <a:prstGeom prst="rect">
            <a:avLst/>
          </a:prstGeom>
          <a:noFill/>
          <a:ln>
            <a:noFill/>
          </a:ln>
        </p:spPr>
        <p:txBody>
          <a:bodyPr anchorCtr="0" anchor="ctr" bIns="126300" lIns="126300" spcFirstLastPara="1" rIns="126300" wrap="square" tIns="126300">
            <a:noAutofit/>
          </a:bodyPr>
          <a:lstStyle>
            <a:lvl1pPr lvl="0" rtl="0" algn="l">
              <a:lnSpc>
                <a:spcPct val="100000"/>
              </a:lnSpc>
              <a:spcBef>
                <a:spcPts val="0"/>
              </a:spcBef>
              <a:spcAft>
                <a:spcPts val="0"/>
              </a:spcAft>
              <a:buClr>
                <a:schemeClr val="dk1"/>
              </a:buClr>
              <a:buSzPts val="2800"/>
              <a:buNone/>
              <a:defRPr sz="2900">
                <a:latin typeface="Lexend"/>
                <a:ea typeface="Lexend"/>
                <a:cs typeface="Lexend"/>
                <a:sym typeface="Lexend"/>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pic>
        <p:nvPicPr>
          <p:cNvPr id="126" name="Google Shape;126;p24"/>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127" name="Google Shape;127;p24"/>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128" name="Google Shape;128;p24"/>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1 column">
  <p:cSld name="CUSTOM_10">
    <p:spTree>
      <p:nvGrpSpPr>
        <p:cNvPr id="129" name="Shape 129"/>
        <p:cNvGrpSpPr/>
        <p:nvPr/>
      </p:nvGrpSpPr>
      <p:grpSpPr>
        <a:xfrm>
          <a:off x="0" y="0"/>
          <a:ext cx="0" cy="0"/>
          <a:chOff x="0" y="0"/>
          <a:chExt cx="0" cy="0"/>
        </a:xfrm>
      </p:grpSpPr>
      <p:sp>
        <p:nvSpPr>
          <p:cNvPr id="130" name="Google Shape;130;p25"/>
          <p:cNvSpPr txBox="1"/>
          <p:nvPr>
            <p:ph type="title"/>
          </p:nvPr>
        </p:nvSpPr>
        <p:spPr>
          <a:xfrm>
            <a:off x="1552403" y="422226"/>
            <a:ext cx="9676800" cy="763500"/>
          </a:xfrm>
          <a:prstGeom prst="rect">
            <a:avLst/>
          </a:prstGeom>
          <a:noFill/>
          <a:ln>
            <a:noFill/>
          </a:ln>
        </p:spPr>
        <p:txBody>
          <a:bodyPr anchorCtr="0" anchor="ctr" bIns="126300" lIns="126300" spcFirstLastPara="1" rIns="126300" wrap="square" tIns="126300">
            <a:noAutofit/>
          </a:bodyPr>
          <a:lstStyle>
            <a:lvl1pPr lvl="0" rtl="0" algn="ctr">
              <a:lnSpc>
                <a:spcPct val="100000"/>
              </a:lnSpc>
              <a:spcBef>
                <a:spcPts val="0"/>
              </a:spcBef>
              <a:spcAft>
                <a:spcPts val="0"/>
              </a:spcAft>
              <a:buSzPts val="4400"/>
              <a:buNone/>
              <a:defRPr/>
            </a:lvl1pPr>
            <a:lvl2pPr lvl="1" rtl="0" algn="l">
              <a:lnSpc>
                <a:spcPct val="100000"/>
              </a:lnSpc>
              <a:spcBef>
                <a:spcPts val="0"/>
              </a:spcBef>
              <a:spcAft>
                <a:spcPts val="0"/>
              </a:spcAft>
              <a:buSzPts val="3900"/>
              <a:buNone/>
              <a:defRPr/>
            </a:lvl2pPr>
            <a:lvl3pPr lvl="2" rtl="0" algn="l">
              <a:lnSpc>
                <a:spcPct val="100000"/>
              </a:lnSpc>
              <a:spcBef>
                <a:spcPts val="0"/>
              </a:spcBef>
              <a:spcAft>
                <a:spcPts val="0"/>
              </a:spcAft>
              <a:buSzPts val="3900"/>
              <a:buNone/>
              <a:defRPr/>
            </a:lvl3pPr>
            <a:lvl4pPr lvl="3" rtl="0" algn="l">
              <a:lnSpc>
                <a:spcPct val="100000"/>
              </a:lnSpc>
              <a:spcBef>
                <a:spcPts val="0"/>
              </a:spcBef>
              <a:spcAft>
                <a:spcPts val="0"/>
              </a:spcAft>
              <a:buSzPts val="3900"/>
              <a:buNone/>
              <a:defRPr/>
            </a:lvl4pPr>
            <a:lvl5pPr lvl="4" rtl="0" algn="l">
              <a:lnSpc>
                <a:spcPct val="100000"/>
              </a:lnSpc>
              <a:spcBef>
                <a:spcPts val="0"/>
              </a:spcBef>
              <a:spcAft>
                <a:spcPts val="0"/>
              </a:spcAft>
              <a:buSzPts val="3900"/>
              <a:buNone/>
              <a:defRPr/>
            </a:lvl5pPr>
            <a:lvl6pPr lvl="5" rtl="0" algn="l">
              <a:lnSpc>
                <a:spcPct val="100000"/>
              </a:lnSpc>
              <a:spcBef>
                <a:spcPts val="0"/>
              </a:spcBef>
              <a:spcAft>
                <a:spcPts val="0"/>
              </a:spcAft>
              <a:buSzPts val="3900"/>
              <a:buNone/>
              <a:defRPr/>
            </a:lvl6pPr>
            <a:lvl7pPr lvl="6" rtl="0" algn="l">
              <a:lnSpc>
                <a:spcPct val="100000"/>
              </a:lnSpc>
              <a:spcBef>
                <a:spcPts val="0"/>
              </a:spcBef>
              <a:spcAft>
                <a:spcPts val="0"/>
              </a:spcAft>
              <a:buSzPts val="3900"/>
              <a:buNone/>
              <a:defRPr/>
            </a:lvl7pPr>
            <a:lvl8pPr lvl="7" rtl="0" algn="l">
              <a:lnSpc>
                <a:spcPct val="100000"/>
              </a:lnSpc>
              <a:spcBef>
                <a:spcPts val="0"/>
              </a:spcBef>
              <a:spcAft>
                <a:spcPts val="0"/>
              </a:spcAft>
              <a:buSzPts val="3900"/>
              <a:buNone/>
              <a:defRPr/>
            </a:lvl8pPr>
            <a:lvl9pPr lvl="8" rtl="0" algn="l">
              <a:lnSpc>
                <a:spcPct val="100000"/>
              </a:lnSpc>
              <a:spcBef>
                <a:spcPts val="0"/>
              </a:spcBef>
              <a:spcAft>
                <a:spcPts val="0"/>
              </a:spcAft>
              <a:buSzPts val="3900"/>
              <a:buNone/>
              <a:defRPr/>
            </a:lvl9pPr>
          </a:lstStyle>
          <a:p/>
        </p:txBody>
      </p:sp>
      <p:sp>
        <p:nvSpPr>
          <p:cNvPr id="131" name="Google Shape;131;p25"/>
          <p:cNvSpPr txBox="1"/>
          <p:nvPr>
            <p:ph idx="1" type="body"/>
          </p:nvPr>
        </p:nvSpPr>
        <p:spPr>
          <a:xfrm>
            <a:off x="959760" y="1712366"/>
            <a:ext cx="4965300" cy="4379700"/>
          </a:xfrm>
          <a:prstGeom prst="rect">
            <a:avLst/>
          </a:prstGeom>
          <a:noFill/>
          <a:ln>
            <a:noFill/>
          </a:ln>
        </p:spPr>
        <p:txBody>
          <a:bodyPr anchorCtr="0" anchor="t" bIns="126300" lIns="126300" spcFirstLastPara="1" rIns="126300" wrap="square" tIns="126300">
            <a:noAutofit/>
          </a:bodyPr>
          <a:lstStyle>
            <a:lvl1pPr indent="-330200" lvl="0" marL="457200" rtl="0" algn="l">
              <a:lnSpc>
                <a:spcPct val="115000"/>
              </a:lnSpc>
              <a:spcBef>
                <a:spcPts val="0"/>
              </a:spcBef>
              <a:spcAft>
                <a:spcPts val="0"/>
              </a:spcAft>
              <a:buSzPts val="1600"/>
              <a:buChar char="✹"/>
              <a:defRPr/>
            </a:lvl1pPr>
            <a:lvl2pPr indent="-355600" lvl="1" marL="914400" rtl="0" algn="l">
              <a:lnSpc>
                <a:spcPct val="115000"/>
              </a:lnSpc>
              <a:spcBef>
                <a:spcPts val="0"/>
              </a:spcBef>
              <a:spcAft>
                <a:spcPts val="0"/>
              </a:spcAft>
              <a:buSzPts val="2000"/>
              <a:buChar char="○"/>
              <a:defRPr/>
            </a:lvl2pPr>
            <a:lvl3pPr indent="-355600" lvl="2" marL="1371600" rtl="0" algn="l">
              <a:lnSpc>
                <a:spcPct val="115000"/>
              </a:lnSpc>
              <a:spcBef>
                <a:spcPts val="0"/>
              </a:spcBef>
              <a:spcAft>
                <a:spcPts val="0"/>
              </a:spcAft>
              <a:buSzPts val="2000"/>
              <a:buChar char="■"/>
              <a:defRPr/>
            </a:lvl3pPr>
            <a:lvl4pPr indent="-355600" lvl="3" marL="1828800" rtl="0" algn="l">
              <a:lnSpc>
                <a:spcPct val="115000"/>
              </a:lnSpc>
              <a:spcBef>
                <a:spcPts val="0"/>
              </a:spcBef>
              <a:spcAft>
                <a:spcPts val="0"/>
              </a:spcAft>
              <a:buSzPts val="2000"/>
              <a:buChar char="●"/>
              <a:defRPr/>
            </a:lvl4pPr>
            <a:lvl5pPr indent="-355600" lvl="4" marL="2286000" rtl="0" algn="l">
              <a:lnSpc>
                <a:spcPct val="115000"/>
              </a:lnSpc>
              <a:spcBef>
                <a:spcPts val="0"/>
              </a:spcBef>
              <a:spcAft>
                <a:spcPts val="0"/>
              </a:spcAft>
              <a:buSzPts val="2000"/>
              <a:buChar char="○"/>
              <a:defRPr/>
            </a:lvl5pPr>
            <a:lvl6pPr indent="-355600" lvl="5" marL="2743200" rtl="0" algn="l">
              <a:lnSpc>
                <a:spcPct val="115000"/>
              </a:lnSpc>
              <a:spcBef>
                <a:spcPts val="0"/>
              </a:spcBef>
              <a:spcAft>
                <a:spcPts val="0"/>
              </a:spcAft>
              <a:buSzPts val="2000"/>
              <a:buChar char="■"/>
              <a:defRPr/>
            </a:lvl6pPr>
            <a:lvl7pPr indent="-355600" lvl="6" marL="3200400" rtl="0" algn="l">
              <a:lnSpc>
                <a:spcPct val="115000"/>
              </a:lnSpc>
              <a:spcBef>
                <a:spcPts val="0"/>
              </a:spcBef>
              <a:spcAft>
                <a:spcPts val="0"/>
              </a:spcAft>
              <a:buSzPts val="2000"/>
              <a:buChar char="●"/>
              <a:defRPr/>
            </a:lvl7pPr>
            <a:lvl8pPr indent="-355600" lvl="7" marL="3657600" rtl="0" algn="l">
              <a:lnSpc>
                <a:spcPct val="115000"/>
              </a:lnSpc>
              <a:spcBef>
                <a:spcPts val="0"/>
              </a:spcBef>
              <a:spcAft>
                <a:spcPts val="0"/>
              </a:spcAft>
              <a:buSzPts val="2000"/>
              <a:buChar char="○"/>
              <a:defRPr/>
            </a:lvl8pPr>
            <a:lvl9pPr indent="-355600" lvl="8" marL="4114800" rtl="0" algn="l">
              <a:lnSpc>
                <a:spcPct val="115000"/>
              </a:lnSpc>
              <a:spcBef>
                <a:spcPts val="0"/>
              </a:spcBef>
              <a:spcAft>
                <a:spcPts val="0"/>
              </a:spcAft>
              <a:buSzPts val="2000"/>
              <a:buChar char="■"/>
              <a:defRPr/>
            </a:lvl9pPr>
          </a:lstStyle>
          <a:p/>
        </p:txBody>
      </p:sp>
      <p:pic>
        <p:nvPicPr>
          <p:cNvPr id="132" name="Google Shape;132;p25"/>
          <p:cNvPicPr preferRelativeResize="0"/>
          <p:nvPr/>
        </p:nvPicPr>
        <p:blipFill rotWithShape="1">
          <a:blip r:embed="rId2">
            <a:alphaModFix/>
          </a:blip>
          <a:srcRect b="2380" l="0" r="0" t="2380"/>
          <a:stretch/>
        </p:blipFill>
        <p:spPr>
          <a:xfrm>
            <a:off x="494740" y="399000"/>
            <a:ext cx="801416" cy="763466"/>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pic>
        <p:nvPicPr>
          <p:cNvPr id="133" name="Google Shape;133;p25"/>
          <p:cNvPicPr preferRelativeResize="0"/>
          <p:nvPr/>
        </p:nvPicPr>
        <p:blipFill rotWithShape="1">
          <a:blip r:embed="rId3">
            <a:alphaModFix/>
          </a:blip>
          <a:srcRect b="0" l="2722" r="2732" t="0"/>
          <a:stretch/>
        </p:blipFill>
        <p:spPr>
          <a:xfrm>
            <a:off x="10388589" y="6240464"/>
            <a:ext cx="1305999" cy="308305"/>
          </a:xfrm>
          <a:prstGeom prst="rect">
            <a:avLst/>
          </a:prstGeom>
          <a:noFill/>
          <a:ln>
            <a:noFill/>
          </a:ln>
        </p:spPr>
      </p:pic>
      <p:sp>
        <p:nvSpPr>
          <p:cNvPr id="134" name="Google Shape;134;p2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1_1">
    <p:spTree>
      <p:nvGrpSpPr>
        <p:cNvPr id="135" name="Shape 1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15496" y="593367"/>
            <a:ext cx="11358000" cy="763500"/>
          </a:xfrm>
          <a:prstGeom prst="rect">
            <a:avLst/>
          </a:prstGeom>
          <a:noFill/>
          <a:ln>
            <a:noFill/>
          </a:ln>
        </p:spPr>
        <p:txBody>
          <a:bodyPr anchorCtr="0" anchor="ctr" bIns="121875" lIns="121875" spcFirstLastPara="1" rIns="121875" wrap="square" tIns="121875">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p:txBody>
      </p:sp>
      <p:sp>
        <p:nvSpPr>
          <p:cNvPr id="22" name="Google Shape;22;p4"/>
          <p:cNvSpPr txBox="1"/>
          <p:nvPr>
            <p:ph idx="1" type="body"/>
          </p:nvPr>
        </p:nvSpPr>
        <p:spPr>
          <a:xfrm>
            <a:off x="415496" y="1536633"/>
            <a:ext cx="11358000" cy="4555200"/>
          </a:xfrm>
          <a:prstGeom prst="rect">
            <a:avLst/>
          </a:prstGeom>
          <a:noFill/>
          <a:ln>
            <a:noFill/>
          </a:ln>
        </p:spPr>
        <p:txBody>
          <a:bodyPr anchorCtr="0" anchor="ctr" bIns="121875" lIns="121875" spcFirstLastPara="1" rIns="121875" wrap="square" tIns="121875">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23" name="Google Shape;23;p4"/>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15496" y="593367"/>
            <a:ext cx="11358000" cy="763500"/>
          </a:xfrm>
          <a:prstGeom prst="rect">
            <a:avLst/>
          </a:prstGeom>
          <a:noFill/>
          <a:ln>
            <a:noFill/>
          </a:ln>
        </p:spPr>
        <p:txBody>
          <a:bodyPr anchorCtr="0" anchor="ctr" bIns="121875" lIns="121875" spcFirstLastPara="1" rIns="121875" wrap="square" tIns="121875">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p:txBody>
      </p:sp>
      <p:sp>
        <p:nvSpPr>
          <p:cNvPr id="26" name="Google Shape;26;p5"/>
          <p:cNvSpPr txBox="1"/>
          <p:nvPr>
            <p:ph idx="1" type="body"/>
          </p:nvPr>
        </p:nvSpPr>
        <p:spPr>
          <a:xfrm>
            <a:off x="415496" y="1536633"/>
            <a:ext cx="5331900" cy="4555200"/>
          </a:xfrm>
          <a:prstGeom prst="rect">
            <a:avLst/>
          </a:prstGeom>
          <a:noFill/>
          <a:ln>
            <a:noFill/>
          </a:ln>
        </p:spPr>
        <p:txBody>
          <a:bodyPr anchorCtr="0" anchor="ctr" bIns="121875" lIns="121875" spcFirstLastPara="1" rIns="121875" wrap="square" tIns="121875">
            <a:no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p5"/>
          <p:cNvSpPr txBox="1"/>
          <p:nvPr>
            <p:ph idx="2" type="body"/>
          </p:nvPr>
        </p:nvSpPr>
        <p:spPr>
          <a:xfrm>
            <a:off x="6441588" y="1536633"/>
            <a:ext cx="5331900" cy="4555200"/>
          </a:xfrm>
          <a:prstGeom prst="rect">
            <a:avLst/>
          </a:prstGeom>
          <a:noFill/>
          <a:ln>
            <a:noFill/>
          </a:ln>
        </p:spPr>
        <p:txBody>
          <a:bodyPr anchorCtr="0" anchor="ctr" bIns="121875" lIns="121875" spcFirstLastPara="1" rIns="121875" wrap="square" tIns="121875">
            <a:no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p5"/>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415496" y="593367"/>
            <a:ext cx="11358000" cy="763500"/>
          </a:xfrm>
          <a:prstGeom prst="rect">
            <a:avLst/>
          </a:prstGeom>
          <a:noFill/>
          <a:ln>
            <a:noFill/>
          </a:ln>
        </p:spPr>
        <p:txBody>
          <a:bodyPr anchorCtr="0" anchor="ctr" bIns="121875" lIns="121875" spcFirstLastPara="1" rIns="121875" wrap="square" tIns="121875">
            <a:noAutofit/>
          </a:bodyPr>
          <a:lstStyle>
            <a:lvl1pPr lvl="0">
              <a:spcBef>
                <a:spcPts val="0"/>
              </a:spcBef>
              <a:spcAft>
                <a:spcPts val="0"/>
              </a:spcAft>
              <a:buSzPts val="1900"/>
              <a:buChar char="●"/>
              <a:defRPr sz="1900"/>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p:txBody>
      </p:sp>
      <p:sp>
        <p:nvSpPr>
          <p:cNvPr id="31" name="Google Shape;31;p6"/>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415496" y="740800"/>
            <a:ext cx="3743100" cy="1007700"/>
          </a:xfrm>
          <a:prstGeom prst="rect">
            <a:avLst/>
          </a:prstGeom>
          <a:noFill/>
          <a:ln>
            <a:noFill/>
          </a:ln>
        </p:spPr>
        <p:txBody>
          <a:bodyPr anchorCtr="0" anchor="b" bIns="121875" lIns="121875" spcFirstLastPara="1" rIns="121875" wrap="square" tIns="121875">
            <a:noAutofit/>
          </a:bodyPr>
          <a:lstStyle>
            <a:lvl1pPr lvl="0">
              <a:spcBef>
                <a:spcPts val="0"/>
              </a:spcBef>
              <a:spcAft>
                <a:spcPts val="0"/>
              </a:spcAft>
              <a:buSzPts val="3200"/>
              <a:buChar char="●"/>
              <a:defRPr sz="3200"/>
            </a:lvl1pPr>
            <a:lvl2pPr lvl="1">
              <a:spcBef>
                <a:spcPts val="0"/>
              </a:spcBef>
              <a:spcAft>
                <a:spcPts val="0"/>
              </a:spcAft>
              <a:buSzPts val="3200"/>
              <a:buChar char="○"/>
              <a:defRPr sz="3200"/>
            </a:lvl2pPr>
            <a:lvl3pPr lvl="2">
              <a:spcBef>
                <a:spcPts val="0"/>
              </a:spcBef>
              <a:spcAft>
                <a:spcPts val="0"/>
              </a:spcAft>
              <a:buSzPts val="3200"/>
              <a:buChar char="■"/>
              <a:defRPr sz="3200"/>
            </a:lvl3pPr>
            <a:lvl4pPr lvl="3">
              <a:spcBef>
                <a:spcPts val="0"/>
              </a:spcBef>
              <a:spcAft>
                <a:spcPts val="0"/>
              </a:spcAft>
              <a:buSzPts val="3200"/>
              <a:buChar char="●"/>
              <a:defRPr sz="3200"/>
            </a:lvl4pPr>
            <a:lvl5pPr lvl="4">
              <a:spcBef>
                <a:spcPts val="0"/>
              </a:spcBef>
              <a:spcAft>
                <a:spcPts val="0"/>
              </a:spcAft>
              <a:buSzPts val="3200"/>
              <a:buChar char="○"/>
              <a:defRPr sz="3200"/>
            </a:lvl5pPr>
            <a:lvl6pPr lvl="5">
              <a:spcBef>
                <a:spcPts val="0"/>
              </a:spcBef>
              <a:spcAft>
                <a:spcPts val="0"/>
              </a:spcAft>
              <a:buSzPts val="3200"/>
              <a:buChar char="■"/>
              <a:defRPr sz="3200"/>
            </a:lvl6pPr>
            <a:lvl7pPr lvl="6">
              <a:spcBef>
                <a:spcPts val="0"/>
              </a:spcBef>
              <a:spcAft>
                <a:spcPts val="0"/>
              </a:spcAft>
              <a:buSzPts val="3200"/>
              <a:buChar char="●"/>
              <a:defRPr sz="3200"/>
            </a:lvl7pPr>
            <a:lvl8pPr lvl="7">
              <a:spcBef>
                <a:spcPts val="0"/>
              </a:spcBef>
              <a:spcAft>
                <a:spcPts val="0"/>
              </a:spcAft>
              <a:buSzPts val="3200"/>
              <a:buChar char="○"/>
              <a:defRPr sz="3200"/>
            </a:lvl8pPr>
            <a:lvl9pPr lvl="8">
              <a:spcBef>
                <a:spcPts val="0"/>
              </a:spcBef>
              <a:spcAft>
                <a:spcPts val="0"/>
              </a:spcAft>
              <a:buSzPts val="3200"/>
              <a:buChar char="■"/>
              <a:defRPr sz="3200"/>
            </a:lvl9pPr>
          </a:lstStyle>
          <a:p/>
        </p:txBody>
      </p:sp>
      <p:sp>
        <p:nvSpPr>
          <p:cNvPr id="34" name="Google Shape;34;p7"/>
          <p:cNvSpPr txBox="1"/>
          <p:nvPr>
            <p:ph idx="1" type="body"/>
          </p:nvPr>
        </p:nvSpPr>
        <p:spPr>
          <a:xfrm>
            <a:off x="415496" y="1852800"/>
            <a:ext cx="3743100" cy="4239300"/>
          </a:xfrm>
          <a:prstGeom prst="rect">
            <a:avLst/>
          </a:prstGeom>
          <a:noFill/>
          <a:ln>
            <a:noFill/>
          </a:ln>
        </p:spPr>
        <p:txBody>
          <a:bodyPr anchorCtr="0" anchor="ctr" bIns="121875" lIns="121875" spcFirstLastPara="1" rIns="121875" wrap="square" tIns="121875">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p7"/>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653503" y="600200"/>
            <a:ext cx="8488200" cy="5454300"/>
          </a:xfrm>
          <a:prstGeom prst="rect">
            <a:avLst/>
          </a:prstGeom>
          <a:noFill/>
          <a:ln>
            <a:noFill/>
          </a:ln>
        </p:spPr>
        <p:txBody>
          <a:bodyPr anchorCtr="0" anchor="ctr" bIns="121875" lIns="121875" spcFirstLastPara="1" rIns="121875" wrap="square" tIns="121875">
            <a:noAutofit/>
          </a:bodyPr>
          <a:lstStyle>
            <a:lvl1pPr lvl="0">
              <a:spcBef>
                <a:spcPts val="0"/>
              </a:spcBef>
              <a:spcAft>
                <a:spcPts val="0"/>
              </a:spcAft>
              <a:buSzPts val="6400"/>
              <a:buChar char="●"/>
              <a:defRPr sz="6400"/>
            </a:lvl1pPr>
            <a:lvl2pPr lvl="1">
              <a:spcBef>
                <a:spcPts val="0"/>
              </a:spcBef>
              <a:spcAft>
                <a:spcPts val="0"/>
              </a:spcAft>
              <a:buSzPts val="6400"/>
              <a:buChar char="○"/>
              <a:defRPr sz="6400"/>
            </a:lvl2pPr>
            <a:lvl3pPr lvl="2">
              <a:spcBef>
                <a:spcPts val="0"/>
              </a:spcBef>
              <a:spcAft>
                <a:spcPts val="0"/>
              </a:spcAft>
              <a:buSzPts val="6400"/>
              <a:buChar char="■"/>
              <a:defRPr sz="6400"/>
            </a:lvl3pPr>
            <a:lvl4pPr lvl="3">
              <a:spcBef>
                <a:spcPts val="0"/>
              </a:spcBef>
              <a:spcAft>
                <a:spcPts val="0"/>
              </a:spcAft>
              <a:buSzPts val="6400"/>
              <a:buChar char="●"/>
              <a:defRPr sz="6400"/>
            </a:lvl4pPr>
            <a:lvl5pPr lvl="4">
              <a:spcBef>
                <a:spcPts val="0"/>
              </a:spcBef>
              <a:spcAft>
                <a:spcPts val="0"/>
              </a:spcAft>
              <a:buSzPts val="6400"/>
              <a:buChar char="○"/>
              <a:defRPr sz="6400"/>
            </a:lvl5pPr>
            <a:lvl6pPr lvl="5">
              <a:spcBef>
                <a:spcPts val="0"/>
              </a:spcBef>
              <a:spcAft>
                <a:spcPts val="0"/>
              </a:spcAft>
              <a:buSzPts val="6400"/>
              <a:buChar char="■"/>
              <a:defRPr sz="6400"/>
            </a:lvl6pPr>
            <a:lvl7pPr lvl="6">
              <a:spcBef>
                <a:spcPts val="0"/>
              </a:spcBef>
              <a:spcAft>
                <a:spcPts val="0"/>
              </a:spcAft>
              <a:buSzPts val="6400"/>
              <a:buChar char="●"/>
              <a:defRPr sz="6400"/>
            </a:lvl7pPr>
            <a:lvl8pPr lvl="7">
              <a:spcBef>
                <a:spcPts val="0"/>
              </a:spcBef>
              <a:spcAft>
                <a:spcPts val="0"/>
              </a:spcAft>
              <a:buSzPts val="6400"/>
              <a:buChar char="○"/>
              <a:defRPr sz="6400"/>
            </a:lvl8pPr>
            <a:lvl9pPr lvl="8">
              <a:spcBef>
                <a:spcPts val="0"/>
              </a:spcBef>
              <a:spcAft>
                <a:spcPts val="0"/>
              </a:spcAft>
              <a:buSzPts val="6400"/>
              <a:buChar char="■"/>
              <a:defRPr sz="6400"/>
            </a:lvl9pPr>
          </a:lstStyle>
          <a:p/>
        </p:txBody>
      </p:sp>
      <p:sp>
        <p:nvSpPr>
          <p:cNvPr id="38" name="Google Shape;38;p8"/>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6094475" y="-167"/>
            <a:ext cx="6094500" cy="6858000"/>
          </a:xfrm>
          <a:prstGeom prst="rect">
            <a:avLst/>
          </a:prstGeom>
          <a:solidFill>
            <a:schemeClr val="lt2"/>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353911" y="1644233"/>
            <a:ext cx="5392200" cy="1976400"/>
          </a:xfrm>
          <a:prstGeom prst="rect">
            <a:avLst/>
          </a:prstGeom>
          <a:noFill/>
          <a:ln>
            <a:noFill/>
          </a:ln>
        </p:spPr>
        <p:txBody>
          <a:bodyPr anchorCtr="0" anchor="b" bIns="121875" lIns="121875" spcFirstLastPara="1" rIns="121875" wrap="square" tIns="121875">
            <a:noAutofit/>
          </a:bodyPr>
          <a:lstStyle>
            <a:lvl1pPr lvl="0" algn="ctr">
              <a:spcBef>
                <a:spcPts val="0"/>
              </a:spcBef>
              <a:spcAft>
                <a:spcPts val="0"/>
              </a:spcAft>
              <a:buSzPts val="5600"/>
              <a:buChar char="●"/>
              <a:defRPr sz="5600"/>
            </a:lvl1pPr>
            <a:lvl2pPr lvl="1" algn="ctr">
              <a:spcBef>
                <a:spcPts val="0"/>
              </a:spcBef>
              <a:spcAft>
                <a:spcPts val="0"/>
              </a:spcAft>
              <a:buSzPts val="5600"/>
              <a:buChar char="○"/>
              <a:defRPr sz="5600"/>
            </a:lvl2pPr>
            <a:lvl3pPr lvl="2" algn="ctr">
              <a:spcBef>
                <a:spcPts val="0"/>
              </a:spcBef>
              <a:spcAft>
                <a:spcPts val="0"/>
              </a:spcAft>
              <a:buSzPts val="5600"/>
              <a:buChar char="■"/>
              <a:defRPr sz="5600"/>
            </a:lvl3pPr>
            <a:lvl4pPr lvl="3" algn="ctr">
              <a:spcBef>
                <a:spcPts val="0"/>
              </a:spcBef>
              <a:spcAft>
                <a:spcPts val="0"/>
              </a:spcAft>
              <a:buSzPts val="5600"/>
              <a:buChar char="●"/>
              <a:defRPr sz="5600"/>
            </a:lvl4pPr>
            <a:lvl5pPr lvl="4" algn="ctr">
              <a:spcBef>
                <a:spcPts val="0"/>
              </a:spcBef>
              <a:spcAft>
                <a:spcPts val="0"/>
              </a:spcAft>
              <a:buSzPts val="5600"/>
              <a:buChar char="○"/>
              <a:defRPr sz="5600"/>
            </a:lvl5pPr>
            <a:lvl6pPr lvl="5" algn="ctr">
              <a:spcBef>
                <a:spcPts val="0"/>
              </a:spcBef>
              <a:spcAft>
                <a:spcPts val="0"/>
              </a:spcAft>
              <a:buSzPts val="5600"/>
              <a:buChar char="■"/>
              <a:defRPr sz="5600"/>
            </a:lvl6pPr>
            <a:lvl7pPr lvl="6" algn="ctr">
              <a:spcBef>
                <a:spcPts val="0"/>
              </a:spcBef>
              <a:spcAft>
                <a:spcPts val="0"/>
              </a:spcAft>
              <a:buSzPts val="5600"/>
              <a:buChar char="●"/>
              <a:defRPr sz="5600"/>
            </a:lvl7pPr>
            <a:lvl8pPr lvl="7" algn="ctr">
              <a:spcBef>
                <a:spcPts val="0"/>
              </a:spcBef>
              <a:spcAft>
                <a:spcPts val="0"/>
              </a:spcAft>
              <a:buSzPts val="5600"/>
              <a:buChar char="○"/>
              <a:defRPr sz="5600"/>
            </a:lvl8pPr>
            <a:lvl9pPr lvl="8" algn="ctr">
              <a:spcBef>
                <a:spcPts val="0"/>
              </a:spcBef>
              <a:spcAft>
                <a:spcPts val="0"/>
              </a:spcAft>
              <a:buSzPts val="5600"/>
              <a:buChar char="■"/>
              <a:defRPr sz="5600"/>
            </a:lvl9pPr>
          </a:lstStyle>
          <a:p/>
        </p:txBody>
      </p:sp>
      <p:sp>
        <p:nvSpPr>
          <p:cNvPr id="42" name="Google Shape;42;p9"/>
          <p:cNvSpPr txBox="1"/>
          <p:nvPr>
            <p:ph idx="1" type="subTitle"/>
          </p:nvPr>
        </p:nvSpPr>
        <p:spPr>
          <a:xfrm>
            <a:off x="353911" y="3737433"/>
            <a:ext cx="5392200" cy="1646700"/>
          </a:xfrm>
          <a:prstGeom prst="rect">
            <a:avLst/>
          </a:prstGeom>
          <a:noFill/>
          <a:ln>
            <a:noFill/>
          </a:ln>
        </p:spPr>
        <p:txBody>
          <a:bodyPr anchorCtr="0" anchor="ctr" bIns="121875" lIns="121875" spcFirstLastPara="1" rIns="121875" wrap="square" tIns="12187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p9"/>
          <p:cNvSpPr txBox="1"/>
          <p:nvPr>
            <p:ph idx="2" type="body"/>
          </p:nvPr>
        </p:nvSpPr>
        <p:spPr>
          <a:xfrm>
            <a:off x="6584352" y="965433"/>
            <a:ext cx="5114700" cy="4926900"/>
          </a:xfrm>
          <a:prstGeom prst="rect">
            <a:avLst/>
          </a:prstGeom>
          <a:noFill/>
          <a:ln>
            <a:noFill/>
          </a:ln>
        </p:spPr>
        <p:txBody>
          <a:bodyPr anchorCtr="0" anchor="ctr" bIns="121875" lIns="121875" spcFirstLastPara="1" rIns="121875" wrap="square" tIns="121875">
            <a:noAutofit/>
          </a:bodyPr>
          <a:lstStyle>
            <a:lvl1pPr indent="-349250" lvl="0" marL="457200">
              <a:spcBef>
                <a:spcPts val="0"/>
              </a:spcBef>
              <a:spcAft>
                <a:spcPts val="0"/>
              </a:spcAft>
              <a:buSzPts val="1900"/>
              <a:buChar char="●"/>
              <a:defRPr sz="1900"/>
            </a:lvl1pPr>
            <a:lvl2pPr indent="-349250" lvl="1" marL="914400">
              <a:spcBef>
                <a:spcPts val="0"/>
              </a:spcBef>
              <a:spcAft>
                <a:spcPts val="0"/>
              </a:spcAft>
              <a:buSzPts val="1900"/>
              <a:buChar char="○"/>
              <a:defRPr sz="1900"/>
            </a:lvl2pPr>
            <a:lvl3pPr indent="-349250" lvl="2" marL="1371600">
              <a:spcBef>
                <a:spcPts val="0"/>
              </a:spcBef>
              <a:spcAft>
                <a:spcPts val="0"/>
              </a:spcAft>
              <a:buSzPts val="1900"/>
              <a:buChar char="■"/>
              <a:defRPr sz="1900"/>
            </a:lvl3pPr>
            <a:lvl4pPr indent="-349250" lvl="3" marL="1828800">
              <a:spcBef>
                <a:spcPts val="0"/>
              </a:spcBef>
              <a:spcAft>
                <a:spcPts val="0"/>
              </a:spcAft>
              <a:buSzPts val="1900"/>
              <a:buChar char="●"/>
              <a:defRPr sz="1900"/>
            </a:lvl4pPr>
            <a:lvl5pPr indent="-349250" lvl="4" marL="2286000">
              <a:spcBef>
                <a:spcPts val="0"/>
              </a:spcBef>
              <a:spcAft>
                <a:spcPts val="0"/>
              </a:spcAft>
              <a:buSzPts val="1900"/>
              <a:buChar char="○"/>
              <a:defRPr sz="1900"/>
            </a:lvl5pPr>
            <a:lvl6pPr indent="-349250" lvl="5" marL="2743200">
              <a:spcBef>
                <a:spcPts val="0"/>
              </a:spcBef>
              <a:spcAft>
                <a:spcPts val="0"/>
              </a:spcAft>
              <a:buSzPts val="1900"/>
              <a:buChar char="■"/>
              <a:defRPr sz="1900"/>
            </a:lvl6pPr>
            <a:lvl7pPr indent="-349250" lvl="6" marL="3200400">
              <a:spcBef>
                <a:spcPts val="0"/>
              </a:spcBef>
              <a:spcAft>
                <a:spcPts val="0"/>
              </a:spcAft>
              <a:buSzPts val="1900"/>
              <a:buChar char="●"/>
              <a:defRPr sz="1900"/>
            </a:lvl7pPr>
            <a:lvl8pPr indent="-349250" lvl="7" marL="3657600">
              <a:spcBef>
                <a:spcPts val="0"/>
              </a:spcBef>
              <a:spcAft>
                <a:spcPts val="0"/>
              </a:spcAft>
              <a:buSzPts val="1900"/>
              <a:buChar char="○"/>
              <a:defRPr sz="1900"/>
            </a:lvl8pPr>
            <a:lvl9pPr indent="-349250" lvl="8" marL="4114800">
              <a:spcBef>
                <a:spcPts val="0"/>
              </a:spcBef>
              <a:spcAft>
                <a:spcPts val="0"/>
              </a:spcAft>
              <a:buSzPts val="1900"/>
              <a:buChar char="■"/>
              <a:defRPr sz="1900"/>
            </a:lvl9pPr>
          </a:lstStyle>
          <a:p/>
        </p:txBody>
      </p:sp>
      <p:sp>
        <p:nvSpPr>
          <p:cNvPr id="44" name="Google Shape;44;p9"/>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415496" y="5640767"/>
            <a:ext cx="7996500" cy="806700"/>
          </a:xfrm>
          <a:prstGeom prst="rect">
            <a:avLst/>
          </a:prstGeom>
          <a:noFill/>
          <a:ln>
            <a:noFill/>
          </a:ln>
        </p:spPr>
        <p:txBody>
          <a:bodyPr anchorCtr="0" anchor="ctr" bIns="121875" lIns="121875" spcFirstLastPara="1" rIns="121875" wrap="square" tIns="121875">
            <a:noAutofit/>
          </a:bodyPr>
          <a:lstStyle>
            <a:lvl1pPr indent="-228600" lvl="0" marL="457200">
              <a:lnSpc>
                <a:spcPct val="100000"/>
              </a:lnSpc>
              <a:spcBef>
                <a:spcPts val="0"/>
              </a:spcBef>
              <a:spcAft>
                <a:spcPts val="0"/>
              </a:spcAft>
              <a:buSzPts val="1900"/>
              <a:buNone/>
              <a:defRPr sz="1900"/>
            </a:lvl1pPr>
          </a:lstStyle>
          <a:p/>
        </p:txBody>
      </p:sp>
      <p:sp>
        <p:nvSpPr>
          <p:cNvPr id="47" name="Google Shape;47;p10"/>
          <p:cNvSpPr txBox="1"/>
          <p:nvPr>
            <p:ph idx="12" type="sldNum"/>
          </p:nvPr>
        </p:nvSpPr>
        <p:spPr>
          <a:xfrm>
            <a:off x="11293784" y="6217622"/>
            <a:ext cx="731400" cy="524700"/>
          </a:xfrm>
          <a:prstGeom prst="rect">
            <a:avLst/>
          </a:prstGeom>
        </p:spPr>
        <p:txBody>
          <a:bodyPr anchorCtr="0" anchor="t" bIns="121875" lIns="121875" spcFirstLastPara="1" rIns="121875" wrap="square" tIns="121875">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1289336" y="263605"/>
            <a:ext cx="10057800" cy="7716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None/>
            </a:pPr>
            <a:r>
              <a:t/>
            </a:r>
            <a:endParaRPr sz="4400">
              <a:solidFill>
                <a:srgbClr val="FF9900"/>
              </a:solidFill>
              <a:latin typeface="Lexend"/>
              <a:ea typeface="Lexend"/>
              <a:cs typeface="Lexend"/>
              <a:sym typeface="Lexend"/>
            </a:endParaRPr>
          </a:p>
        </p:txBody>
      </p:sp>
      <p:sp>
        <p:nvSpPr>
          <p:cNvPr id="7" name="Google Shape;7;p1"/>
          <p:cNvSpPr txBox="1"/>
          <p:nvPr/>
        </p:nvSpPr>
        <p:spPr>
          <a:xfrm>
            <a:off x="673353" y="1389785"/>
            <a:ext cx="10673700" cy="4603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t/>
            </a:r>
            <a:endParaRPr sz="2000">
              <a:solidFill>
                <a:srgbClr val="FF9900"/>
              </a:solidFill>
              <a:latin typeface="Antic"/>
              <a:ea typeface="Antic"/>
              <a:cs typeface="Antic"/>
              <a:sym typeface="Antic"/>
            </a:endParaRPr>
          </a:p>
        </p:txBody>
      </p:sp>
      <p:sp>
        <p:nvSpPr>
          <p:cNvPr id="8" name="Google Shape;8;p1"/>
          <p:cNvSpPr txBox="1"/>
          <p:nvPr/>
        </p:nvSpPr>
        <p:spPr>
          <a:xfrm>
            <a:off x="4299614" y="6142772"/>
            <a:ext cx="3661200" cy="492000"/>
          </a:xfrm>
          <a:prstGeom prst="rect">
            <a:avLst/>
          </a:prstGeom>
          <a:noFill/>
          <a:ln>
            <a:noFill/>
          </a:ln>
        </p:spPr>
        <p:txBody>
          <a:bodyPr anchorCtr="0" anchor="ctr" bIns="63150" lIns="126300" spcFirstLastPara="1" rIns="126300" wrap="square" tIns="63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888888"/>
              </a:solidFill>
              <a:latin typeface="Antic"/>
              <a:ea typeface="Antic"/>
              <a:cs typeface="Antic"/>
              <a:sym typeface="Antic"/>
            </a:endParaRPr>
          </a:p>
        </p:txBody>
      </p:sp>
      <p:pic>
        <p:nvPicPr>
          <p:cNvPr id="9" name="Google Shape;9;p1"/>
          <p:cNvPicPr preferRelativeResize="0"/>
          <p:nvPr/>
        </p:nvPicPr>
        <p:blipFill rotWithShape="1">
          <a:blip r:embed="rId1">
            <a:alphaModFix/>
          </a:blip>
          <a:srcRect b="0" l="0" r="0" t="0"/>
          <a:stretch/>
        </p:blipFill>
        <p:spPr>
          <a:xfrm>
            <a:off x="10473516" y="6143308"/>
            <a:ext cx="1508253" cy="311516"/>
          </a:xfrm>
          <a:prstGeom prst="rect">
            <a:avLst/>
          </a:prstGeom>
          <a:noFill/>
          <a:ln>
            <a:noFill/>
          </a:ln>
        </p:spPr>
      </p:pic>
      <p:pic>
        <p:nvPicPr>
          <p:cNvPr id="10" name="Google Shape;10;p1"/>
          <p:cNvPicPr preferRelativeResize="0"/>
          <p:nvPr/>
        </p:nvPicPr>
        <p:blipFill rotWithShape="1">
          <a:blip r:embed="rId2">
            <a:alphaModFix/>
          </a:blip>
          <a:srcRect b="2380" l="0" r="0" t="2380"/>
          <a:stretch/>
        </p:blipFill>
        <p:spPr>
          <a:xfrm>
            <a:off x="190019" y="240133"/>
            <a:ext cx="832978" cy="771531"/>
          </a:xfrm>
          <a:prstGeom prst="rect">
            <a:avLst/>
          </a:prstGeom>
          <a:noFill/>
          <a:ln cap="flat" cmpd="sng" w="9525">
            <a:solidFill>
              <a:srgbClr val="FF9900"/>
            </a:solidFill>
            <a:prstDash val="solid"/>
            <a:round/>
            <a:headEnd len="sm" w="sm" type="none"/>
            <a:tailEnd len="sm" w="sm" type="none"/>
          </a:ln>
          <a:effectLst>
            <a:outerShdw rotWithShape="0" algn="bl" dir="3180000" dist="76200">
              <a:srgbClr val="FF9900"/>
            </a:outerShdw>
          </a:effectLst>
        </p:spPr>
      </p:pic>
      <p:sp>
        <p:nvSpPr>
          <p:cNvPr id="11" name="Google Shape;11;p1"/>
          <p:cNvSpPr txBox="1"/>
          <p:nvPr/>
        </p:nvSpPr>
        <p:spPr>
          <a:xfrm>
            <a:off x="1450829" y="265940"/>
            <a:ext cx="9676800" cy="8484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None/>
            </a:pPr>
            <a:r>
              <a:t/>
            </a:r>
            <a:endParaRPr sz="4400">
              <a:solidFill>
                <a:srgbClr val="FF9900"/>
              </a:solidFill>
              <a:latin typeface="Lexend"/>
              <a:ea typeface="Lexend"/>
              <a:cs typeface="Lexend"/>
              <a:sym typeface="Lexend"/>
            </a:endParaRPr>
          </a:p>
        </p:txBody>
      </p:sp>
      <p:sp>
        <p:nvSpPr>
          <p:cNvPr id="12" name="Google Shape;12;p1"/>
          <p:cNvSpPr txBox="1"/>
          <p:nvPr>
            <p:ph idx="12" type="sldNum"/>
          </p:nvPr>
        </p:nvSpPr>
        <p:spPr>
          <a:xfrm>
            <a:off x="11406191" y="6333134"/>
            <a:ext cx="731400" cy="5250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1552403" y="422226"/>
            <a:ext cx="9676800" cy="763500"/>
          </a:xfrm>
          <a:prstGeom prst="rect">
            <a:avLst/>
          </a:prstGeom>
          <a:noFill/>
          <a:ln>
            <a:noFill/>
          </a:ln>
        </p:spPr>
        <p:txBody>
          <a:bodyPr anchorCtr="0" anchor="ctr" bIns="126300" lIns="126300" spcFirstLastPara="1" rIns="126300" wrap="square" tIns="126300">
            <a:noAutofit/>
          </a:bodyPr>
          <a:lstStyle>
            <a:lvl1pPr lvl="0" marR="0" rtl="0" algn="l">
              <a:lnSpc>
                <a:spcPct val="100000"/>
              </a:lnSpc>
              <a:spcBef>
                <a:spcPts val="0"/>
              </a:spcBef>
              <a:spcAft>
                <a:spcPts val="0"/>
              </a:spcAft>
              <a:buClr>
                <a:schemeClr val="dk1"/>
              </a:buClr>
              <a:buSzPts val="4400"/>
              <a:buFont typeface="Lexend"/>
              <a:buNone/>
              <a:defRPr b="0" i="0" sz="4400" u="none" cap="none" strike="noStrike">
                <a:solidFill>
                  <a:schemeClr val="dk1"/>
                </a:solidFill>
                <a:latin typeface="Lexend"/>
                <a:ea typeface="Lexend"/>
                <a:cs typeface="Lexend"/>
                <a:sym typeface="Lexend"/>
              </a:defRPr>
            </a:lvl1pPr>
            <a:lvl2pPr lvl="1"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2pPr>
            <a:lvl3pPr lvl="2"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3pPr>
            <a:lvl4pPr lvl="3"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4pPr>
            <a:lvl5pPr lvl="4"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5pPr>
            <a:lvl6pPr lvl="5"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6pPr>
            <a:lvl7pPr lvl="6"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7pPr>
            <a:lvl8pPr lvl="7"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8pPr>
            <a:lvl9pPr lvl="8" marR="0" rtl="0" algn="l">
              <a:lnSpc>
                <a:spcPct val="100000"/>
              </a:lnSpc>
              <a:spcBef>
                <a:spcPts val="0"/>
              </a:spcBef>
              <a:spcAft>
                <a:spcPts val="0"/>
              </a:spcAft>
              <a:buClr>
                <a:schemeClr val="dk1"/>
              </a:buClr>
              <a:buSzPts val="3900"/>
              <a:buFont typeface="Cormorant Garamond"/>
              <a:buNone/>
              <a:defRPr b="0" i="0" sz="3900" u="none" cap="none" strike="noStrike">
                <a:solidFill>
                  <a:schemeClr val="dk1"/>
                </a:solidFill>
                <a:latin typeface="Cormorant Garamond"/>
                <a:ea typeface="Cormorant Garamond"/>
                <a:cs typeface="Cormorant Garamond"/>
                <a:sym typeface="Cormorant Garamond"/>
              </a:defRPr>
            </a:lvl9pPr>
          </a:lstStyle>
          <a:p/>
        </p:txBody>
      </p:sp>
      <p:sp>
        <p:nvSpPr>
          <p:cNvPr id="56" name="Google Shape;56;p13"/>
          <p:cNvSpPr txBox="1"/>
          <p:nvPr>
            <p:ph idx="1" type="body"/>
          </p:nvPr>
        </p:nvSpPr>
        <p:spPr>
          <a:xfrm>
            <a:off x="959760" y="1536634"/>
            <a:ext cx="10269300" cy="4555500"/>
          </a:xfrm>
          <a:prstGeom prst="rect">
            <a:avLst/>
          </a:prstGeom>
          <a:noFill/>
          <a:ln>
            <a:noFill/>
          </a:ln>
        </p:spPr>
        <p:txBody>
          <a:bodyPr anchorCtr="0" anchor="t" bIns="126300" lIns="126300" spcFirstLastPara="1" rIns="126300" wrap="square" tIns="126300">
            <a:noAutofit/>
          </a:bodyPr>
          <a:lstStyle>
            <a:lvl1pPr indent="-361950" lvl="0" marL="457200" marR="0" rtl="0" algn="l">
              <a:lnSpc>
                <a:spcPct val="115000"/>
              </a:lnSpc>
              <a:spcBef>
                <a:spcPts val="0"/>
              </a:spcBef>
              <a:spcAft>
                <a:spcPts val="0"/>
              </a:spcAft>
              <a:buSzPts val="2100"/>
              <a:buChar char="❖"/>
              <a:defRPr i="0" sz="2100" u="none" cap="none" strike="noStrike"/>
            </a:lvl1pPr>
            <a:lvl2pPr indent="-361950" lvl="1" marL="914400" marR="0" rtl="0" algn="l">
              <a:lnSpc>
                <a:spcPct val="115000"/>
              </a:lnSpc>
              <a:spcBef>
                <a:spcPts val="0"/>
              </a:spcBef>
              <a:spcAft>
                <a:spcPts val="0"/>
              </a:spcAft>
              <a:buSzPts val="2100"/>
              <a:buChar char="➢"/>
              <a:defRPr i="0" sz="2100" u="none" cap="none" strike="noStrike"/>
            </a:lvl2pPr>
            <a:lvl3pPr indent="-361950" lvl="2" marL="1371600" marR="0" rtl="0" algn="l">
              <a:lnSpc>
                <a:spcPct val="115000"/>
              </a:lnSpc>
              <a:spcBef>
                <a:spcPts val="0"/>
              </a:spcBef>
              <a:spcAft>
                <a:spcPts val="0"/>
              </a:spcAft>
              <a:buSzPts val="2100"/>
              <a:buChar char="■"/>
              <a:defRPr i="0" sz="2100" u="none" cap="none" strike="noStrike"/>
            </a:lvl3pPr>
            <a:lvl4pPr indent="-361950" lvl="3" marL="1828800" marR="0" rtl="0" algn="l">
              <a:lnSpc>
                <a:spcPct val="115000"/>
              </a:lnSpc>
              <a:spcBef>
                <a:spcPts val="0"/>
              </a:spcBef>
              <a:spcAft>
                <a:spcPts val="0"/>
              </a:spcAft>
              <a:buSzPts val="2100"/>
              <a:buChar char="●"/>
              <a:defRPr i="0" sz="2100" u="none" cap="none" strike="noStrike"/>
            </a:lvl4pPr>
            <a:lvl5pPr indent="-361950" lvl="4" marL="2286000" marR="0" rtl="0" algn="l">
              <a:lnSpc>
                <a:spcPct val="115000"/>
              </a:lnSpc>
              <a:spcBef>
                <a:spcPts val="0"/>
              </a:spcBef>
              <a:spcAft>
                <a:spcPts val="0"/>
              </a:spcAft>
              <a:buSzPts val="2100"/>
              <a:buChar char="◆"/>
              <a:defRPr i="0" sz="2100" u="none" cap="none" strike="noStrike"/>
            </a:lvl5pPr>
            <a:lvl6pPr indent="-361950" lvl="5" marL="2743200" marR="0" rtl="0" algn="l">
              <a:lnSpc>
                <a:spcPct val="115000"/>
              </a:lnSpc>
              <a:spcBef>
                <a:spcPts val="0"/>
              </a:spcBef>
              <a:spcAft>
                <a:spcPts val="0"/>
              </a:spcAft>
              <a:buSzPts val="2100"/>
              <a:buChar char="➢"/>
              <a:defRPr i="0" sz="2100" u="none" cap="none" strike="noStrike"/>
            </a:lvl6pPr>
            <a:lvl7pPr indent="-361950" lvl="6" marL="3200400" marR="0" rtl="0" algn="l">
              <a:lnSpc>
                <a:spcPct val="115000"/>
              </a:lnSpc>
              <a:spcBef>
                <a:spcPts val="0"/>
              </a:spcBef>
              <a:spcAft>
                <a:spcPts val="0"/>
              </a:spcAft>
              <a:buSzPts val="2100"/>
              <a:buChar char="■"/>
              <a:defRPr i="0" sz="2100" u="none" cap="none" strike="noStrike"/>
            </a:lvl7pPr>
            <a:lvl8pPr indent="-361950" lvl="7" marL="3657600" marR="0" rtl="0" algn="l">
              <a:lnSpc>
                <a:spcPct val="115000"/>
              </a:lnSpc>
              <a:spcBef>
                <a:spcPts val="0"/>
              </a:spcBef>
              <a:spcAft>
                <a:spcPts val="0"/>
              </a:spcAft>
              <a:buSzPts val="2100"/>
              <a:buChar char="●"/>
              <a:defRPr i="0" sz="2100" u="none" cap="none" strike="noStrike"/>
            </a:lvl8pPr>
            <a:lvl9pPr indent="-361950" lvl="8" marL="4114800" marR="0" rtl="0" algn="l">
              <a:lnSpc>
                <a:spcPct val="115000"/>
              </a:lnSpc>
              <a:spcBef>
                <a:spcPts val="0"/>
              </a:spcBef>
              <a:spcAft>
                <a:spcPts val="0"/>
              </a:spcAft>
              <a:buSzPts val="2100"/>
              <a:buChar char="◆"/>
              <a:defRPr i="0" sz="2100" u="none" cap="none" strike="noStrike"/>
            </a:lvl9pPr>
          </a:lstStyle>
          <a:p/>
        </p:txBody>
      </p:sp>
      <p:sp>
        <p:nvSpPr>
          <p:cNvPr id="57" name="Google Shape;57;p13"/>
          <p:cNvSpPr txBox="1"/>
          <p:nvPr/>
        </p:nvSpPr>
        <p:spPr>
          <a:xfrm>
            <a:off x="4448620" y="6239933"/>
            <a:ext cx="3522300" cy="486900"/>
          </a:xfrm>
          <a:prstGeom prst="rect">
            <a:avLst/>
          </a:prstGeom>
          <a:noFill/>
          <a:ln>
            <a:noFill/>
          </a:ln>
        </p:spPr>
        <p:txBody>
          <a:bodyPr anchorCtr="0" anchor="ctr" bIns="63150" lIns="126300" spcFirstLastPara="1" rIns="126300" wrap="square" tIns="6315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888888"/>
              </a:solidFill>
              <a:latin typeface="Antic"/>
              <a:ea typeface="Antic"/>
              <a:cs typeface="Antic"/>
              <a:sym typeface="Antic"/>
            </a:endParaRPr>
          </a:p>
        </p:txBody>
      </p:sp>
      <p:sp>
        <p:nvSpPr>
          <p:cNvPr id="58" name="Google Shape;58;p13"/>
          <p:cNvSpPr txBox="1"/>
          <p:nvPr>
            <p:ph idx="12" type="sldNum"/>
          </p:nvPr>
        </p:nvSpPr>
        <p:spPr>
          <a:xfrm>
            <a:off x="11406191" y="6333134"/>
            <a:ext cx="731400" cy="525000"/>
          </a:xfrm>
          <a:prstGeom prst="rect">
            <a:avLst/>
          </a:prstGeom>
          <a:noFill/>
          <a:ln>
            <a:noFill/>
          </a:ln>
        </p:spPr>
        <p:txBody>
          <a:bodyPr anchorCtr="0" anchor="t" bIns="91425" lIns="91425" spcFirstLastPara="1" rIns="91425" wrap="square" tIns="91425">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23.pn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41.gif"/><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cxl.com/blog/basic-principles-of-communication/" TargetMode="External"/><Relationship Id="rId4" Type="http://schemas.openxmlformats.org/officeDocument/2006/relationships/image" Target="../media/image41.gif"/><Relationship Id="rId5" Type="http://schemas.openxmlformats.org/officeDocument/2006/relationships/image" Target="../media/image1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41.gif"/><Relationship Id="rId4" Type="http://schemas.openxmlformats.org/officeDocument/2006/relationships/image" Target="../media/image1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41.gif"/><Relationship Id="rId4" Type="http://schemas.openxmlformats.org/officeDocument/2006/relationships/image" Target="../media/image1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1.gif"/><Relationship Id="rId4" Type="http://schemas.openxmlformats.org/officeDocument/2006/relationships/image" Target="../media/image1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4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6.jpg"/><Relationship Id="rId4" Type="http://schemas.openxmlformats.org/officeDocument/2006/relationships/image" Target="../media/image38.gif"/><Relationship Id="rId5" Type="http://schemas.openxmlformats.org/officeDocument/2006/relationships/image" Target="../media/image14.gif"/><Relationship Id="rId6" Type="http://schemas.openxmlformats.org/officeDocument/2006/relationships/image" Target="../media/image3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 Id="rId3"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 Id="rId3"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43.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4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0.xml"/><Relationship Id="rId3" Type="http://schemas.openxmlformats.org/officeDocument/2006/relationships/image" Target="../media/image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1.xml"/><Relationship Id="rId3" Type="http://schemas.openxmlformats.org/officeDocument/2006/relationships/hyperlink" Target="https://www.w3.org/WAI/" TargetMode="External"/><Relationship Id="rId4" Type="http://schemas.openxmlformats.org/officeDocument/2006/relationships/hyperlink" Target="https://dredf.org/" TargetMode="External"/><Relationship Id="rId5" Type="http://schemas.openxmlformats.org/officeDocument/2006/relationships/hyperlink" Target="http://ncam.wgbh.or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 Id="rId3" Type="http://schemas.openxmlformats.org/officeDocument/2006/relationships/hyperlink" Target="http://www.cast.org/" TargetMode="External"/><Relationship Id="rId4" Type="http://schemas.openxmlformats.org/officeDocument/2006/relationships/hyperlink" Target="https://webaim.or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3.xml"/><Relationship Id="rId3" Type="http://schemas.openxmlformats.org/officeDocument/2006/relationships/image" Target="../media/image7.jpg"/><Relationship Id="rId4" Type="http://schemas.openxmlformats.org/officeDocument/2006/relationships/image" Target="../media/image23.pn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8.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9" name="Shape 139"/>
        <p:cNvGrpSpPr/>
        <p:nvPr/>
      </p:nvGrpSpPr>
      <p:grpSpPr>
        <a:xfrm>
          <a:off x="0" y="0"/>
          <a:ext cx="0" cy="0"/>
          <a:chOff x="0" y="0"/>
          <a:chExt cx="0" cy="0"/>
        </a:xfrm>
      </p:grpSpPr>
      <p:pic>
        <p:nvPicPr>
          <p:cNvPr id="140" name="Google Shape;140;p27"/>
          <p:cNvPicPr preferRelativeResize="0"/>
          <p:nvPr/>
        </p:nvPicPr>
        <p:blipFill rotWithShape="1">
          <a:blip r:embed="rId3">
            <a:alphaModFix/>
          </a:blip>
          <a:srcRect b="2380" l="0" r="0" t="2380"/>
          <a:stretch/>
        </p:blipFill>
        <p:spPr>
          <a:xfrm>
            <a:off x="4952461" y="-2120"/>
            <a:ext cx="2700624" cy="2572710"/>
          </a:xfrm>
          <a:prstGeom prst="rect">
            <a:avLst/>
          </a:prstGeom>
          <a:noFill/>
          <a:ln cap="flat" cmpd="sng" w="9525">
            <a:solidFill>
              <a:schemeClr val="accent6"/>
            </a:solidFill>
            <a:prstDash val="solid"/>
            <a:round/>
            <a:headEnd len="sm" w="sm" type="none"/>
            <a:tailEnd len="sm" w="sm" type="none"/>
          </a:ln>
        </p:spPr>
      </p:pic>
      <p:sp>
        <p:nvSpPr>
          <p:cNvPr id="141" name="Google Shape;141;p27"/>
          <p:cNvSpPr/>
          <p:nvPr/>
        </p:nvSpPr>
        <p:spPr>
          <a:xfrm>
            <a:off x="5270681" y="4856352"/>
            <a:ext cx="6776700" cy="813300"/>
          </a:xfrm>
          <a:prstGeom prst="rect">
            <a:avLst/>
          </a:prstGeom>
          <a:solidFill>
            <a:srgbClr val="FF9900"/>
          </a:solidFill>
          <a:ln>
            <a:noFill/>
          </a:ln>
        </p:spPr>
        <p:txBody>
          <a:bodyPr anchorCtr="0" anchor="ctr" bIns="126300" lIns="126300" spcFirstLastPara="1" rIns="126300" wrap="square" tIns="126300">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FEFEFE"/>
                </a:solidFill>
                <a:latin typeface="Antic"/>
                <a:ea typeface="Antic"/>
                <a:cs typeface="Antic"/>
                <a:sym typeface="Antic"/>
              </a:rPr>
              <a:t>Project no: 2022-1-RO01-KA220-VET-000085029</a:t>
            </a:r>
            <a:endParaRPr b="1" i="0" sz="2100" u="none" cap="none" strike="noStrike">
              <a:solidFill>
                <a:srgbClr val="FF9900"/>
              </a:solidFill>
              <a:latin typeface="Antic"/>
              <a:ea typeface="Antic"/>
              <a:cs typeface="Antic"/>
              <a:sym typeface="Antic"/>
            </a:endParaRPr>
          </a:p>
        </p:txBody>
      </p:sp>
      <p:pic>
        <p:nvPicPr>
          <p:cNvPr id="142" name="Google Shape;142;p27"/>
          <p:cNvPicPr preferRelativeResize="0"/>
          <p:nvPr/>
        </p:nvPicPr>
        <p:blipFill rotWithShape="1">
          <a:blip r:embed="rId4">
            <a:alphaModFix/>
          </a:blip>
          <a:srcRect b="0" l="2722" r="2732" t="0"/>
          <a:stretch/>
        </p:blipFill>
        <p:spPr>
          <a:xfrm>
            <a:off x="8426892" y="391890"/>
            <a:ext cx="2799380" cy="660845"/>
          </a:xfrm>
          <a:prstGeom prst="rect">
            <a:avLst/>
          </a:prstGeom>
          <a:noFill/>
          <a:ln>
            <a:noFill/>
          </a:ln>
        </p:spPr>
      </p:pic>
      <p:sp>
        <p:nvSpPr>
          <p:cNvPr id="143" name="Google Shape;143;p27"/>
          <p:cNvSpPr txBox="1"/>
          <p:nvPr/>
        </p:nvSpPr>
        <p:spPr>
          <a:xfrm>
            <a:off x="0" y="2570599"/>
            <a:ext cx="12189000" cy="2408400"/>
          </a:xfrm>
          <a:prstGeom prst="rect">
            <a:avLst/>
          </a:prstGeom>
          <a:solidFill>
            <a:srgbClr val="5F7D95"/>
          </a:solidFill>
          <a:ln>
            <a:noFill/>
          </a:ln>
        </p:spPr>
        <p:txBody>
          <a:bodyPr anchorCtr="0" anchor="ctr" bIns="126300" lIns="126300" spcFirstLastPara="1" rIns="126300" wrap="square" tIns="126300">
            <a:noAutofit/>
          </a:bodyPr>
          <a:lstStyle/>
          <a:p>
            <a:pPr indent="0" lvl="0" marL="0" rtl="0" algn="ctr">
              <a:lnSpc>
                <a:spcPct val="90000"/>
              </a:lnSpc>
              <a:spcBef>
                <a:spcPts val="0"/>
              </a:spcBef>
              <a:spcAft>
                <a:spcPts val="0"/>
              </a:spcAft>
              <a:buNone/>
            </a:pPr>
            <a:r>
              <a:rPr b="1" lang="en" sz="5900">
                <a:solidFill>
                  <a:srgbClr val="FFFFFF"/>
                </a:solidFill>
                <a:latin typeface="Lexend"/>
                <a:ea typeface="Lexend"/>
                <a:cs typeface="Lexend"/>
                <a:sym typeface="Lexend"/>
              </a:rPr>
              <a:t>Insegnami ad aiutare</a:t>
            </a:r>
            <a:endParaRPr b="1" sz="5900">
              <a:solidFill>
                <a:srgbClr val="FFFFFF"/>
              </a:solidFill>
              <a:latin typeface="Lexend"/>
              <a:ea typeface="Lexend"/>
              <a:cs typeface="Lexend"/>
              <a:sym typeface="Lexend"/>
            </a:endParaRPr>
          </a:p>
          <a:p>
            <a:pPr indent="0" lvl="0" marL="0" rtl="0" algn="ctr">
              <a:lnSpc>
                <a:spcPct val="90000"/>
              </a:lnSpc>
              <a:spcBef>
                <a:spcPts val="0"/>
              </a:spcBef>
              <a:spcAft>
                <a:spcPts val="0"/>
              </a:spcAft>
              <a:buNone/>
            </a:pPr>
            <a:r>
              <a:rPr b="1" lang="en" sz="2200">
                <a:solidFill>
                  <a:schemeClr val="accent1"/>
                </a:solidFill>
                <a:latin typeface="Antic"/>
                <a:ea typeface="Antic"/>
                <a:cs typeface="Antic"/>
                <a:sym typeface="Antic"/>
              </a:rPr>
              <a:t>MODULO II Lezione 3</a:t>
            </a:r>
            <a:endParaRPr b="1" sz="2200">
              <a:solidFill>
                <a:schemeClr val="accent1"/>
              </a:solidFill>
              <a:latin typeface="Antic"/>
              <a:ea typeface="Antic"/>
              <a:cs typeface="Antic"/>
              <a:sym typeface="Antic"/>
            </a:endParaRPr>
          </a:p>
          <a:p>
            <a:pPr indent="0" lvl="0" marL="0" rtl="0" algn="l">
              <a:lnSpc>
                <a:spcPct val="115000"/>
              </a:lnSpc>
              <a:spcBef>
                <a:spcPts val="0"/>
              </a:spcBef>
              <a:spcAft>
                <a:spcPts val="0"/>
              </a:spcAft>
              <a:buNone/>
            </a:pPr>
            <a:r>
              <a:rPr b="1" lang="en" sz="2200">
                <a:solidFill>
                  <a:schemeClr val="accent1"/>
                </a:solidFill>
                <a:latin typeface="Antic"/>
                <a:ea typeface="Antic"/>
                <a:cs typeface="Antic"/>
                <a:sym typeface="Antic"/>
              </a:rPr>
              <a:t>Tecniche di comunicazione verbale e di contenuto da utilizzare con persone con disabilità nell'ambiente online - creazione di contenuti</a:t>
            </a:r>
            <a:endParaRPr b="1" sz="2200">
              <a:solidFill>
                <a:schemeClr val="accent1"/>
              </a:solidFill>
              <a:latin typeface="Antic"/>
              <a:ea typeface="Antic"/>
              <a:cs typeface="Antic"/>
              <a:sym typeface="Antic"/>
            </a:endParaRPr>
          </a:p>
          <a:p>
            <a:pPr indent="0" lvl="0" marL="0" rtl="0" algn="ctr">
              <a:lnSpc>
                <a:spcPct val="90000"/>
              </a:lnSpc>
              <a:spcBef>
                <a:spcPts val="0"/>
              </a:spcBef>
              <a:spcAft>
                <a:spcPts val="0"/>
              </a:spcAft>
              <a:buNone/>
            </a:pPr>
            <a:r>
              <a:t/>
            </a:r>
            <a:endParaRPr b="1" sz="2900">
              <a:solidFill>
                <a:schemeClr val="accent1"/>
              </a:solidFill>
              <a:latin typeface="Antic"/>
              <a:ea typeface="Antic"/>
              <a:cs typeface="Antic"/>
              <a:sym typeface="Antic"/>
            </a:endParaRPr>
          </a:p>
        </p:txBody>
      </p:sp>
      <p:sp>
        <p:nvSpPr>
          <p:cNvPr id="144" name="Google Shape;144;p27"/>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45" name="Google Shape;145;p27"/>
          <p:cNvGrpSpPr/>
          <p:nvPr/>
        </p:nvGrpSpPr>
        <p:grpSpPr>
          <a:xfrm>
            <a:off x="1211129" y="5675596"/>
            <a:ext cx="9767014" cy="1128485"/>
            <a:chOff x="498500" y="4137629"/>
            <a:chExt cx="8147326" cy="941345"/>
          </a:xfrm>
        </p:grpSpPr>
        <p:grpSp>
          <p:nvGrpSpPr>
            <p:cNvPr id="146" name="Google Shape;146;p27"/>
            <p:cNvGrpSpPr/>
            <p:nvPr/>
          </p:nvGrpSpPr>
          <p:grpSpPr>
            <a:xfrm>
              <a:off x="498500" y="4226550"/>
              <a:ext cx="4713643" cy="852425"/>
              <a:chOff x="498500" y="4226550"/>
              <a:chExt cx="4713643" cy="852425"/>
            </a:xfrm>
          </p:grpSpPr>
          <p:grpSp>
            <p:nvGrpSpPr>
              <p:cNvPr id="147" name="Google Shape;147;p27"/>
              <p:cNvGrpSpPr/>
              <p:nvPr/>
            </p:nvGrpSpPr>
            <p:grpSpPr>
              <a:xfrm>
                <a:off x="498500" y="4226550"/>
                <a:ext cx="2782903" cy="852425"/>
                <a:chOff x="661431" y="5761985"/>
                <a:chExt cx="4102762" cy="1256708"/>
              </a:xfrm>
            </p:grpSpPr>
            <p:pic>
              <p:nvPicPr>
                <p:cNvPr id="148" name="Google Shape;148;p27"/>
                <p:cNvPicPr preferRelativeResize="0"/>
                <p:nvPr/>
              </p:nvPicPr>
              <p:blipFill>
                <a:blip r:embed="rId5">
                  <a:alphaModFix/>
                </a:blip>
                <a:stretch>
                  <a:fillRect/>
                </a:stretch>
              </p:blipFill>
              <p:spPr>
                <a:xfrm>
                  <a:off x="3392779" y="5768268"/>
                  <a:ext cx="1371414" cy="1072165"/>
                </a:xfrm>
                <a:prstGeom prst="rect">
                  <a:avLst/>
                </a:prstGeom>
                <a:noFill/>
                <a:ln>
                  <a:noFill/>
                </a:ln>
              </p:spPr>
            </p:pic>
            <p:pic>
              <p:nvPicPr>
                <p:cNvPr id="149" name="Google Shape;149;p27"/>
                <p:cNvPicPr preferRelativeResize="0"/>
                <p:nvPr/>
              </p:nvPicPr>
              <p:blipFill>
                <a:blip r:embed="rId6">
                  <a:alphaModFix/>
                </a:blip>
                <a:stretch>
                  <a:fillRect/>
                </a:stretch>
              </p:blipFill>
              <p:spPr>
                <a:xfrm>
                  <a:off x="661431" y="5761985"/>
                  <a:ext cx="1584550" cy="1256708"/>
                </a:xfrm>
                <a:prstGeom prst="rect">
                  <a:avLst/>
                </a:prstGeom>
                <a:noFill/>
                <a:ln>
                  <a:noFill/>
                </a:ln>
              </p:spPr>
            </p:pic>
          </p:grpSp>
          <p:pic>
            <p:nvPicPr>
              <p:cNvPr descr="Logo Oriensys" id="150" name="Google Shape;150;p27"/>
              <p:cNvPicPr preferRelativeResize="0"/>
              <p:nvPr/>
            </p:nvPicPr>
            <p:blipFill rotWithShape="1">
              <a:blip r:embed="rId7">
                <a:alphaModFix/>
              </a:blip>
              <a:srcRect b="0" l="0" r="0" t="0"/>
              <a:stretch/>
            </p:blipFill>
            <p:spPr>
              <a:xfrm>
                <a:off x="4186400" y="4297788"/>
                <a:ext cx="1025743" cy="621025"/>
              </a:xfrm>
              <a:prstGeom prst="rect">
                <a:avLst/>
              </a:prstGeom>
              <a:noFill/>
              <a:ln>
                <a:noFill/>
              </a:ln>
            </p:spPr>
          </p:pic>
        </p:grpSp>
        <p:pic>
          <p:nvPicPr>
            <p:cNvPr id="151" name="Google Shape;151;p27"/>
            <p:cNvPicPr preferRelativeResize="0"/>
            <p:nvPr/>
          </p:nvPicPr>
          <p:blipFill>
            <a:blip r:embed="rId8">
              <a:alphaModFix/>
            </a:blip>
            <a:stretch>
              <a:fillRect/>
            </a:stretch>
          </p:blipFill>
          <p:spPr>
            <a:xfrm>
              <a:off x="7927676" y="4244682"/>
              <a:ext cx="718150" cy="727244"/>
            </a:xfrm>
            <a:prstGeom prst="rect">
              <a:avLst/>
            </a:prstGeom>
            <a:noFill/>
            <a:ln>
              <a:noFill/>
            </a:ln>
          </p:spPr>
        </p:pic>
        <p:pic>
          <p:nvPicPr>
            <p:cNvPr id="152" name="Google Shape;152;p27"/>
            <p:cNvPicPr preferRelativeResize="0"/>
            <p:nvPr/>
          </p:nvPicPr>
          <p:blipFill rotWithShape="1">
            <a:blip r:embed="rId9">
              <a:alphaModFix/>
            </a:blip>
            <a:srcRect b="7330" l="0" r="0" t="-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4" name="Shape 264"/>
        <p:cNvGrpSpPr/>
        <p:nvPr/>
      </p:nvGrpSpPr>
      <p:grpSpPr>
        <a:xfrm>
          <a:off x="0" y="0"/>
          <a:ext cx="0" cy="0"/>
          <a:chOff x="0" y="0"/>
          <a:chExt cx="0" cy="0"/>
        </a:xfrm>
      </p:grpSpPr>
      <p:sp>
        <p:nvSpPr>
          <p:cNvPr id="265" name="Google Shape;265;p36"/>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None/>
            </a:pPr>
            <a:r>
              <a:rPr lang="en" sz="4300"/>
              <a:t>Comunicazione verbale e non verbale</a:t>
            </a:r>
            <a:endParaRPr sz="3500"/>
          </a:p>
        </p:txBody>
      </p:sp>
      <p:sp>
        <p:nvSpPr>
          <p:cNvPr id="266" name="Google Shape;266;p36"/>
          <p:cNvSpPr txBox="1"/>
          <p:nvPr>
            <p:ph idx="1" type="body"/>
          </p:nvPr>
        </p:nvSpPr>
        <p:spPr>
          <a:xfrm>
            <a:off x="959750" y="1384225"/>
            <a:ext cx="39681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Con la </a:t>
            </a:r>
            <a:r>
              <a:rPr b="1" lang="en" sz="1900"/>
              <a:t>comunicazione verbale</a:t>
            </a:r>
            <a:r>
              <a:rPr lang="en" sz="1900"/>
              <a:t>, le persone esprimono i loro pensieri, idee e sentimenti attraverso il linguaggio parlato o scritto.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La c</a:t>
            </a:r>
            <a:r>
              <a:rPr b="1" lang="en" sz="1900"/>
              <a:t>omunicazione non verbale</a:t>
            </a:r>
            <a:r>
              <a:rPr lang="en" sz="1900"/>
              <a:t> utilizza altri metodi, come il linguaggio del corpo, inclusi espressioni facciali, gesti e altri movimenti del corpo.</a:t>
            </a:r>
            <a:endParaRPr sz="1900"/>
          </a:p>
          <a:p>
            <a:pPr indent="0" lvl="0" marL="0" rtl="0" algn="l">
              <a:lnSpc>
                <a:spcPct val="115000"/>
              </a:lnSpc>
              <a:spcBef>
                <a:spcPts val="0"/>
              </a:spcBef>
              <a:spcAft>
                <a:spcPts val="0"/>
              </a:spcAft>
              <a:buNone/>
            </a:pPr>
            <a:r>
              <a:t/>
            </a:r>
            <a:endParaRPr sz="1900"/>
          </a:p>
        </p:txBody>
      </p:sp>
      <p:sp>
        <p:nvSpPr>
          <p:cNvPr id="267" name="Google Shape;267;p36"/>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8" name="Google Shape;268;p36"/>
          <p:cNvPicPr preferRelativeResize="0"/>
          <p:nvPr/>
        </p:nvPicPr>
        <p:blipFill rotWithShape="1">
          <a:blip r:embed="rId3">
            <a:alphaModFix/>
          </a:blip>
          <a:srcRect b="6792" l="0" r="0" t="6784"/>
          <a:stretch/>
        </p:blipFill>
        <p:spPr>
          <a:xfrm>
            <a:off x="5557575" y="1972700"/>
            <a:ext cx="5857976" cy="3376824"/>
          </a:xfrm>
          <a:prstGeom prst="rect">
            <a:avLst/>
          </a:prstGeom>
          <a:noFill/>
          <a:ln cap="flat" cmpd="sng" w="9525">
            <a:solidFill>
              <a:srgbClr val="FF9900"/>
            </a:solidFill>
            <a:prstDash val="solid"/>
            <a:round/>
            <a:headEnd len="sm" w="sm" type="none"/>
            <a:tailEnd len="sm" w="sm" type="none"/>
          </a:ln>
          <a:effectLst>
            <a:outerShdw rotWithShape="0" algn="bl" dir="2760000" dist="209550">
              <a:srgbClr val="FF9900"/>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7"/>
          <p:cNvSpPr txBox="1"/>
          <p:nvPr>
            <p:ph type="title"/>
          </p:nvPr>
        </p:nvSpPr>
        <p:spPr>
          <a:xfrm>
            <a:off x="1552403" y="464942"/>
            <a:ext cx="9755700" cy="763500"/>
          </a:xfrm>
          <a:prstGeom prst="rect">
            <a:avLst/>
          </a:prstGeom>
        </p:spPr>
        <p:txBody>
          <a:bodyPr anchorCtr="0" anchor="ctr" bIns="126300" lIns="126300" spcFirstLastPara="1" rIns="126300" wrap="square" tIns="126300">
            <a:noAutofit/>
          </a:bodyPr>
          <a:lstStyle/>
          <a:p>
            <a:pPr indent="0" lvl="0" marL="0" rtl="0" algn="ctr">
              <a:spcBef>
                <a:spcPts val="0"/>
              </a:spcBef>
              <a:spcAft>
                <a:spcPts val="0"/>
              </a:spcAft>
              <a:buNone/>
            </a:pPr>
            <a:r>
              <a:rPr lang="en" sz="4300"/>
              <a:t>Comunicazione verbale e non verbale</a:t>
            </a:r>
            <a:endParaRPr sz="4300"/>
          </a:p>
        </p:txBody>
      </p:sp>
      <p:graphicFrame>
        <p:nvGraphicFramePr>
          <p:cNvPr id="274" name="Google Shape;274;p37"/>
          <p:cNvGraphicFramePr/>
          <p:nvPr/>
        </p:nvGraphicFramePr>
        <p:xfrm>
          <a:off x="1170452" y="1381390"/>
          <a:ext cx="3000000" cy="3000000"/>
        </p:xfrm>
        <a:graphic>
          <a:graphicData uri="http://schemas.openxmlformats.org/drawingml/2006/table">
            <a:tbl>
              <a:tblPr>
                <a:noFill/>
                <a:tableStyleId>{CAD6CDD4-C0F9-4E68-A61E-FDCBFFCD1BB6}</a:tableStyleId>
              </a:tblPr>
              <a:tblGrid>
                <a:gridCol w="5207275"/>
                <a:gridCol w="4930375"/>
              </a:tblGrid>
              <a:tr h="666575">
                <a:tc>
                  <a:txBody>
                    <a:bodyPr/>
                    <a:lstStyle/>
                    <a:p>
                      <a:pPr indent="0" lvl="0" marL="0" marR="0" rtl="0" algn="ctr">
                        <a:lnSpc>
                          <a:spcPct val="100000"/>
                        </a:lnSpc>
                        <a:spcBef>
                          <a:spcPts val="0"/>
                        </a:spcBef>
                        <a:spcAft>
                          <a:spcPts val="0"/>
                        </a:spcAft>
                        <a:buClr>
                          <a:srgbClr val="000000"/>
                        </a:buClr>
                        <a:buSzPts val="1500"/>
                        <a:buFont typeface="Arial"/>
                        <a:buNone/>
                      </a:pPr>
                      <a:r>
                        <a:rPr b="1" lang="en" sz="2300">
                          <a:solidFill>
                            <a:schemeClr val="dk1"/>
                          </a:solidFill>
                          <a:latin typeface="Lexend"/>
                          <a:ea typeface="Lexend"/>
                          <a:cs typeface="Lexend"/>
                          <a:sym typeface="Lexend"/>
                        </a:rPr>
                        <a:t>Verbale</a:t>
                      </a:r>
                      <a:endParaRPr b="1" sz="2300" u="none" cap="none" strike="noStrike">
                        <a:solidFill>
                          <a:schemeClr val="dk1"/>
                        </a:solidFill>
                        <a:latin typeface="Lexend"/>
                        <a:ea typeface="Lexend"/>
                        <a:cs typeface="Lexend"/>
                        <a:sym typeface="Lexend"/>
                      </a:endParaRPr>
                    </a:p>
                  </a:txBody>
                  <a:tcPr marT="124775" marB="124775" marR="121300" marL="121300">
                    <a:lnL cap="flat" cmpd="sng" w="9525">
                      <a:solidFill>
                        <a:srgbClr val="FF9900">
                          <a:alpha val="0"/>
                        </a:srgbClr>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alpha val="0"/>
                        </a:srgbClr>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 sz="2300">
                          <a:solidFill>
                            <a:schemeClr val="dk1"/>
                          </a:solidFill>
                          <a:latin typeface="Lexend"/>
                          <a:ea typeface="Lexend"/>
                          <a:cs typeface="Lexend"/>
                          <a:sym typeface="Lexend"/>
                        </a:rPr>
                        <a:t>Non verbale</a:t>
                      </a:r>
                      <a:endParaRPr b="1" i="1" sz="1400" u="none" cap="none" strike="noStrike">
                        <a:solidFill>
                          <a:srgbClr val="5F7D95"/>
                        </a:solidFill>
                        <a:latin typeface="Antic"/>
                        <a:ea typeface="Antic"/>
                        <a:cs typeface="Antic"/>
                        <a:sym typeface="Antic"/>
                      </a:endParaRPr>
                    </a:p>
                  </a:txBody>
                  <a:tcPr marT="124775" marB="124775" marR="121300" marL="121300">
                    <a:lnL cap="flat" cmpd="sng" w="9525">
                      <a:solidFill>
                        <a:srgbClr val="FF9900"/>
                      </a:solidFill>
                      <a:prstDash val="solid"/>
                      <a:round/>
                      <a:headEnd len="sm" w="sm" type="none"/>
                      <a:tailEnd len="sm" w="sm" type="none"/>
                    </a:lnL>
                    <a:lnR cap="flat" cmpd="sng" w="9525">
                      <a:solidFill>
                        <a:srgbClr val="FF9900">
                          <a:alpha val="0"/>
                        </a:srgbClr>
                      </a:solidFill>
                      <a:prstDash val="solid"/>
                      <a:round/>
                      <a:headEnd len="sm" w="sm" type="none"/>
                      <a:tailEnd len="sm" w="sm" type="none"/>
                    </a:lnR>
                    <a:lnT cap="flat" cmpd="sng" w="9525">
                      <a:solidFill>
                        <a:srgbClr val="FF9900">
                          <a:alpha val="0"/>
                        </a:srgbClr>
                      </a:solidFill>
                      <a:prstDash val="solid"/>
                      <a:round/>
                      <a:headEnd len="sm" w="sm" type="none"/>
                      <a:tailEnd len="sm" w="sm" type="none"/>
                    </a:lnT>
                    <a:lnB cap="flat" cmpd="sng" w="9525">
                      <a:solidFill>
                        <a:srgbClr val="FF9900"/>
                      </a:solidFill>
                      <a:prstDash val="solid"/>
                      <a:round/>
                      <a:headEnd len="sm" w="sm" type="none"/>
                      <a:tailEnd len="sm" w="sm" type="none"/>
                    </a:lnB>
                  </a:tcPr>
                </a:tc>
              </a:tr>
              <a:tr h="479125">
                <a:tc>
                  <a:txBody>
                    <a:bodyPr/>
                    <a:lstStyle/>
                    <a:p>
                      <a:pPr indent="0" lvl="0" marL="0" rtl="0" algn="l">
                        <a:spcBef>
                          <a:spcPts val="0"/>
                        </a:spcBef>
                        <a:spcAft>
                          <a:spcPts val="0"/>
                        </a:spcAft>
                        <a:buNone/>
                      </a:pPr>
                      <a:r>
                        <a:rPr lang="en" sz="1700">
                          <a:solidFill>
                            <a:srgbClr val="445D73"/>
                          </a:solidFill>
                          <a:latin typeface="Calibri"/>
                          <a:ea typeface="Calibri"/>
                          <a:cs typeface="Calibri"/>
                          <a:sym typeface="Calibri"/>
                        </a:rPr>
                        <a:t>Orale – parole/contenuto parlato  </a:t>
                      </a:r>
                      <a:endParaRPr sz="1700">
                        <a:solidFill>
                          <a:srgbClr val="445D73"/>
                        </a:solidFill>
                        <a:latin typeface="Calibri"/>
                        <a:ea typeface="Calibri"/>
                        <a:cs typeface="Calibri"/>
                        <a:sym typeface="Calibri"/>
                      </a:endParaRPr>
                    </a:p>
                    <a:p>
                      <a:pPr indent="0" lvl="0" marL="0" rtl="0" algn="l">
                        <a:spcBef>
                          <a:spcPts val="0"/>
                        </a:spcBef>
                        <a:spcAft>
                          <a:spcPts val="0"/>
                        </a:spcAft>
                        <a:buNone/>
                      </a:pPr>
                      <a:r>
                        <a:rPr lang="en" sz="1700">
                          <a:solidFill>
                            <a:srgbClr val="445D73"/>
                          </a:solidFill>
                          <a:latin typeface="Calibri"/>
                          <a:ea typeface="Calibri"/>
                          <a:cs typeface="Calibri"/>
                          <a:sym typeface="Calibri"/>
                        </a:rPr>
                        <a:t>Faccia a faccia  </a:t>
                      </a:r>
                      <a:endParaRPr sz="1700">
                        <a:solidFill>
                          <a:srgbClr val="445D73"/>
                        </a:solidFill>
                        <a:latin typeface="Calibri"/>
                        <a:ea typeface="Calibri"/>
                        <a:cs typeface="Calibri"/>
                        <a:sym typeface="Calibri"/>
                      </a:endParaRPr>
                    </a:p>
                    <a:p>
                      <a:pPr indent="0" lvl="0" marL="0" rtl="0" algn="l">
                        <a:spcBef>
                          <a:spcPts val="0"/>
                        </a:spcBef>
                        <a:spcAft>
                          <a:spcPts val="0"/>
                        </a:spcAft>
                        <a:buNone/>
                      </a:pPr>
                      <a:r>
                        <a:rPr lang="en" sz="1700">
                          <a:solidFill>
                            <a:srgbClr val="445D73"/>
                          </a:solidFill>
                          <a:latin typeface="Calibri"/>
                          <a:ea typeface="Calibri"/>
                          <a:cs typeface="Calibri"/>
                          <a:sym typeface="Calibri"/>
                        </a:rPr>
                        <a:t>Telefono  </a:t>
                      </a:r>
                      <a:endParaRPr sz="1700">
                        <a:solidFill>
                          <a:srgbClr val="445D73"/>
                        </a:solidFill>
                        <a:latin typeface="Calibri"/>
                        <a:ea typeface="Calibri"/>
                        <a:cs typeface="Calibri"/>
                        <a:sym typeface="Calibri"/>
                      </a:endParaRPr>
                    </a:p>
                    <a:p>
                      <a:pPr indent="0" lvl="0" marL="0" rtl="0" algn="l">
                        <a:spcBef>
                          <a:spcPts val="0"/>
                        </a:spcBef>
                        <a:spcAft>
                          <a:spcPts val="0"/>
                        </a:spcAft>
                        <a:buNone/>
                      </a:pPr>
                      <a:r>
                        <a:rPr lang="en" sz="1700">
                          <a:solidFill>
                            <a:srgbClr val="445D73"/>
                          </a:solidFill>
                          <a:latin typeface="Calibri"/>
                          <a:ea typeface="Calibri"/>
                          <a:cs typeface="Calibri"/>
                          <a:sym typeface="Calibri"/>
                        </a:rPr>
                        <a:t>Internet</a:t>
                      </a:r>
                      <a:endParaRPr sz="1700">
                        <a:solidFill>
                          <a:srgbClr val="445D73"/>
                        </a:solidFill>
                        <a:latin typeface="Calibri"/>
                        <a:ea typeface="Calibri"/>
                        <a:cs typeface="Calibri"/>
                        <a:sym typeface="Calibri"/>
                      </a:endParaRPr>
                    </a:p>
                  </a:txBody>
                  <a:tcPr marT="124775" marB="124775" marR="121300" marL="121300">
                    <a:lnL cap="flat" cmpd="sng" w="9525">
                      <a:solidFill>
                        <a:srgbClr val="FF9900">
                          <a:alpha val="0"/>
                        </a:srgbClr>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lang="en" sz="1700">
                          <a:solidFill>
                            <a:srgbClr val="445D73"/>
                          </a:solidFill>
                          <a:latin typeface="Calibri"/>
                          <a:ea typeface="Calibri"/>
                          <a:cs typeface="Calibri"/>
                          <a:sym typeface="Calibri"/>
                        </a:rPr>
                        <a:t>Contatto visivo (oculesica), linguaggio del corpo (cinesica), distanza sociale (prossemica), tocco (aptica), voce (paralinguaggio), ambiente fisico, aspetto e utilizzo degli oggetti</a:t>
                      </a:r>
                      <a:endParaRPr sz="1700">
                        <a:solidFill>
                          <a:srgbClr val="445D73"/>
                        </a:solidFill>
                        <a:latin typeface="Calibri"/>
                        <a:ea typeface="Calibri"/>
                        <a:cs typeface="Calibri"/>
                        <a:sym typeface="Calibri"/>
                      </a:endParaRPr>
                    </a:p>
                  </a:txBody>
                  <a:tcPr marT="124775" marB="124775" marR="121300" marL="121300">
                    <a:lnL cap="flat" cmpd="sng" w="9525">
                      <a:solidFill>
                        <a:srgbClr val="FF9900"/>
                      </a:solidFill>
                      <a:prstDash val="solid"/>
                      <a:round/>
                      <a:headEnd len="sm" w="sm" type="none"/>
                      <a:tailEnd len="sm" w="sm" type="none"/>
                    </a:lnL>
                    <a:lnR cap="flat" cmpd="sng" w="9525">
                      <a:solidFill>
                        <a:srgbClr val="FF9900">
                          <a:alpha val="0"/>
                        </a:srgbClr>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r>
              <a:tr h="479125">
                <a:tc>
                  <a:txBody>
                    <a:bodyPr/>
                    <a:lstStyle/>
                    <a:p>
                      <a:pPr indent="0" lvl="0" marL="0" rtl="0" algn="l">
                        <a:spcBef>
                          <a:spcPts val="0"/>
                        </a:spcBef>
                        <a:spcAft>
                          <a:spcPts val="0"/>
                        </a:spcAft>
                        <a:buNone/>
                      </a:pPr>
                      <a:r>
                        <a:rPr lang="en" sz="1700">
                          <a:solidFill>
                            <a:srgbClr val="445D73"/>
                          </a:solidFill>
                          <a:latin typeface="Calibri"/>
                          <a:ea typeface="Calibri"/>
                          <a:cs typeface="Calibri"/>
                          <a:sym typeface="Calibri"/>
                        </a:rPr>
                        <a:t>Scritto – segni e simboli  </a:t>
                      </a:r>
                      <a:endParaRPr sz="1700">
                        <a:solidFill>
                          <a:srgbClr val="445D73"/>
                        </a:solidFill>
                        <a:latin typeface="Calibri"/>
                        <a:ea typeface="Calibri"/>
                        <a:cs typeface="Calibri"/>
                        <a:sym typeface="Calibri"/>
                      </a:endParaRPr>
                    </a:p>
                    <a:p>
                      <a:pPr indent="0" lvl="0" marL="0" rtl="0" algn="l">
                        <a:spcBef>
                          <a:spcPts val="0"/>
                        </a:spcBef>
                        <a:spcAft>
                          <a:spcPts val="0"/>
                        </a:spcAft>
                        <a:buNone/>
                      </a:pPr>
                      <a:r>
                        <a:rPr lang="en" sz="1700">
                          <a:solidFill>
                            <a:srgbClr val="445D73"/>
                          </a:solidFill>
                          <a:latin typeface="Calibri"/>
                          <a:ea typeface="Calibri"/>
                          <a:cs typeface="Calibri"/>
                          <a:sym typeface="Calibri"/>
                        </a:rPr>
                        <a:t>Email  </a:t>
                      </a:r>
                      <a:endParaRPr sz="1700">
                        <a:solidFill>
                          <a:srgbClr val="445D73"/>
                        </a:solidFill>
                        <a:latin typeface="Calibri"/>
                        <a:ea typeface="Calibri"/>
                        <a:cs typeface="Calibri"/>
                        <a:sym typeface="Calibri"/>
                      </a:endParaRPr>
                    </a:p>
                    <a:p>
                      <a:pPr indent="0" lvl="0" marL="0" rtl="0" algn="l">
                        <a:spcBef>
                          <a:spcPts val="0"/>
                        </a:spcBef>
                        <a:spcAft>
                          <a:spcPts val="0"/>
                        </a:spcAft>
                        <a:buNone/>
                      </a:pPr>
                      <a:r>
                        <a:rPr lang="en" sz="1700">
                          <a:solidFill>
                            <a:srgbClr val="445D73"/>
                          </a:solidFill>
                          <a:latin typeface="Calibri"/>
                          <a:ea typeface="Calibri"/>
                          <a:cs typeface="Calibri"/>
                          <a:sym typeface="Calibri"/>
                        </a:rPr>
                        <a:t>Lettere  </a:t>
                      </a:r>
                      <a:endParaRPr sz="1700">
                        <a:solidFill>
                          <a:srgbClr val="445D73"/>
                        </a:solidFill>
                        <a:latin typeface="Calibri"/>
                        <a:ea typeface="Calibri"/>
                        <a:cs typeface="Calibri"/>
                        <a:sym typeface="Calibri"/>
                      </a:endParaRPr>
                    </a:p>
                    <a:p>
                      <a:pPr indent="0" lvl="0" marL="0" rtl="0" algn="l">
                        <a:spcBef>
                          <a:spcPts val="0"/>
                        </a:spcBef>
                        <a:spcAft>
                          <a:spcPts val="0"/>
                        </a:spcAft>
                        <a:buNone/>
                      </a:pPr>
                      <a:r>
                        <a:rPr lang="en" sz="1700">
                          <a:solidFill>
                            <a:srgbClr val="445D73"/>
                          </a:solidFill>
                          <a:latin typeface="Calibri"/>
                          <a:ea typeface="Calibri"/>
                          <a:cs typeface="Calibri"/>
                          <a:sym typeface="Calibri"/>
                        </a:rPr>
                        <a:t>Rapporti, memo</a:t>
                      </a:r>
                      <a:endParaRPr sz="1700">
                        <a:solidFill>
                          <a:srgbClr val="445D73"/>
                        </a:solidFill>
                        <a:latin typeface="Calibri"/>
                        <a:ea typeface="Calibri"/>
                        <a:cs typeface="Calibri"/>
                        <a:sym typeface="Calibri"/>
                      </a:endParaRPr>
                    </a:p>
                  </a:txBody>
                  <a:tcPr marT="124775" marB="124775" marR="121300" marL="121300">
                    <a:lnL cap="flat" cmpd="sng" w="9525">
                      <a:solidFill>
                        <a:srgbClr val="FF9900">
                          <a:alpha val="0"/>
                        </a:srgbClr>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 sz="1700">
                          <a:solidFill>
                            <a:srgbClr val="445D73"/>
                          </a:solidFill>
                          <a:latin typeface="Calibri"/>
                          <a:ea typeface="Calibri"/>
                          <a:cs typeface="Calibri"/>
                          <a:sym typeface="Calibri"/>
                        </a:rPr>
                        <a:t>Paralinguaggio:  </a:t>
                      </a:r>
                      <a:endParaRPr sz="1700">
                        <a:solidFill>
                          <a:srgbClr val="445D73"/>
                        </a:solidFill>
                        <a:latin typeface="Calibri"/>
                        <a:ea typeface="Calibri"/>
                        <a:cs typeface="Calibri"/>
                        <a:sym typeface="Calibri"/>
                      </a:endParaRPr>
                    </a:p>
                    <a:p>
                      <a:pPr indent="-336550" lvl="0" marL="457200" rtl="0" algn="l">
                        <a:spcBef>
                          <a:spcPts val="0"/>
                        </a:spcBef>
                        <a:spcAft>
                          <a:spcPts val="0"/>
                        </a:spcAft>
                        <a:buClr>
                          <a:srgbClr val="445D73"/>
                        </a:buClr>
                        <a:buSzPts val="1700"/>
                        <a:buFont typeface="Calibri"/>
                        <a:buChar char="●"/>
                      </a:pPr>
                      <a:r>
                        <a:rPr lang="en" sz="1700">
                          <a:solidFill>
                            <a:srgbClr val="445D73"/>
                          </a:solidFill>
                          <a:latin typeface="Calibri"/>
                          <a:ea typeface="Calibri"/>
                          <a:cs typeface="Calibri"/>
                          <a:sym typeface="Calibri"/>
                        </a:rPr>
                        <a:t>Qualità della voce, ritmo, tono, volume e stile di parlato (risata, tosse, urla, pause, accento, ecc.)</a:t>
                      </a:r>
                      <a:endParaRPr sz="1700">
                        <a:solidFill>
                          <a:srgbClr val="445D73"/>
                        </a:solidFill>
                        <a:latin typeface="Calibri"/>
                        <a:ea typeface="Calibri"/>
                        <a:cs typeface="Calibri"/>
                        <a:sym typeface="Calibri"/>
                      </a:endParaRPr>
                    </a:p>
                    <a:p>
                      <a:pPr indent="-336550" lvl="0" marL="457200" rtl="0" algn="l">
                        <a:spcBef>
                          <a:spcPts val="0"/>
                        </a:spcBef>
                        <a:spcAft>
                          <a:spcPts val="0"/>
                        </a:spcAft>
                        <a:buClr>
                          <a:srgbClr val="445D73"/>
                        </a:buClr>
                        <a:buSzPts val="1700"/>
                        <a:buFont typeface="Calibri"/>
                        <a:buChar char="●"/>
                      </a:pPr>
                      <a:r>
                        <a:rPr lang="en" sz="1700">
                          <a:solidFill>
                            <a:srgbClr val="445D73"/>
                          </a:solidFill>
                          <a:latin typeface="Calibri"/>
                          <a:ea typeface="Calibri"/>
                          <a:cs typeface="Calibri"/>
                          <a:sym typeface="Calibri"/>
                        </a:rPr>
                        <a:t>Tonalità, inflessione, enfasi</a:t>
                      </a:r>
                      <a:endParaRPr sz="1700">
                        <a:solidFill>
                          <a:srgbClr val="445D73"/>
                        </a:solidFill>
                        <a:latin typeface="Calibri"/>
                        <a:ea typeface="Calibri"/>
                        <a:cs typeface="Calibri"/>
                        <a:sym typeface="Calibri"/>
                      </a:endParaRPr>
                    </a:p>
                  </a:txBody>
                  <a:tcPr marT="124775" marB="124775" marR="121300" marL="121300">
                    <a:lnL cap="flat" cmpd="sng" w="9525">
                      <a:solidFill>
                        <a:srgbClr val="FF9900"/>
                      </a:solidFill>
                      <a:prstDash val="solid"/>
                      <a:round/>
                      <a:headEnd len="sm" w="sm" type="none"/>
                      <a:tailEnd len="sm" w="sm" type="none"/>
                    </a:lnL>
                    <a:lnR cap="flat" cmpd="sng" w="9525">
                      <a:solidFill>
                        <a:srgbClr val="FF9900">
                          <a:alpha val="0"/>
                        </a:srgbClr>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r>
              <a:tr h="479125">
                <a:tc>
                  <a:txBody>
                    <a:bodyPr/>
                    <a:lstStyle/>
                    <a:p>
                      <a:pPr indent="0" lvl="0" marL="0" marR="0" rtl="0" algn="l">
                        <a:lnSpc>
                          <a:spcPct val="100000"/>
                        </a:lnSpc>
                        <a:spcBef>
                          <a:spcPts val="0"/>
                        </a:spcBef>
                        <a:spcAft>
                          <a:spcPts val="0"/>
                        </a:spcAft>
                        <a:buNone/>
                      </a:pPr>
                      <a:r>
                        <a:t/>
                      </a:r>
                      <a:endParaRPr sz="1700">
                        <a:solidFill>
                          <a:srgbClr val="445D73"/>
                        </a:solidFill>
                        <a:latin typeface="Calibri"/>
                        <a:ea typeface="Calibri"/>
                        <a:cs typeface="Calibri"/>
                        <a:sym typeface="Calibri"/>
                      </a:endParaRPr>
                    </a:p>
                  </a:txBody>
                  <a:tcPr marT="124775" marB="124775" marR="121300" marL="121300">
                    <a:lnL cap="flat" cmpd="sng" w="9525">
                      <a:solidFill>
                        <a:srgbClr val="FF9900">
                          <a:alpha val="0"/>
                        </a:srgbClr>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700">
                          <a:solidFill>
                            <a:srgbClr val="445D73"/>
                          </a:solidFill>
                          <a:latin typeface="Calibri"/>
                          <a:ea typeface="Calibri"/>
                          <a:cs typeface="Calibri"/>
                          <a:sym typeface="Calibri"/>
                        </a:rPr>
                        <a:t>Processi consci e inconsci di codifica e decodifica</a:t>
                      </a:r>
                      <a:endParaRPr sz="1700">
                        <a:solidFill>
                          <a:srgbClr val="445D73"/>
                        </a:solidFill>
                        <a:latin typeface="Calibri"/>
                        <a:ea typeface="Calibri"/>
                        <a:cs typeface="Calibri"/>
                        <a:sym typeface="Calibri"/>
                      </a:endParaRPr>
                    </a:p>
                  </a:txBody>
                  <a:tcPr marT="124775" marB="124775" marR="121300" marL="121300">
                    <a:lnL cap="flat" cmpd="sng" w="9525">
                      <a:solidFill>
                        <a:srgbClr val="FF9900"/>
                      </a:solidFill>
                      <a:prstDash val="solid"/>
                      <a:round/>
                      <a:headEnd len="sm" w="sm" type="none"/>
                      <a:tailEnd len="sm" w="sm" type="none"/>
                    </a:lnL>
                    <a:lnR cap="flat" cmpd="sng" w="9525">
                      <a:solidFill>
                        <a:srgbClr val="FF9900">
                          <a:alpha val="0"/>
                        </a:srgbClr>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r>
            </a:tbl>
          </a:graphicData>
        </a:graphic>
      </p:graphicFrame>
      <p:sp>
        <p:nvSpPr>
          <p:cNvPr id="275" name="Google Shape;275;p37"/>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9" name="Shape 279"/>
        <p:cNvGrpSpPr/>
        <p:nvPr/>
      </p:nvGrpSpPr>
      <p:grpSpPr>
        <a:xfrm>
          <a:off x="0" y="0"/>
          <a:ext cx="0" cy="0"/>
          <a:chOff x="0" y="0"/>
          <a:chExt cx="0" cy="0"/>
        </a:xfrm>
      </p:grpSpPr>
      <p:sp>
        <p:nvSpPr>
          <p:cNvPr id="280" name="Google Shape;280;p38"/>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Comunicazione non verbale: Lingua dei segni</a:t>
            </a:r>
            <a:endParaRPr sz="3500"/>
          </a:p>
        </p:txBody>
      </p:sp>
      <p:sp>
        <p:nvSpPr>
          <p:cNvPr id="281" name="Google Shape;281;p38"/>
          <p:cNvSpPr txBox="1"/>
          <p:nvPr>
            <p:ph idx="1" type="body"/>
          </p:nvPr>
        </p:nvSpPr>
        <p:spPr>
          <a:xfrm>
            <a:off x="959753" y="1536625"/>
            <a:ext cx="69522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1600">
                <a:solidFill>
                  <a:schemeClr val="lt2"/>
                </a:solidFill>
              </a:rPr>
              <a:t>La lingua dei segni </a:t>
            </a:r>
            <a:r>
              <a:rPr lang="en" sz="1600">
                <a:solidFill>
                  <a:schemeClr val="dk2"/>
                </a:solidFill>
              </a:rPr>
              <a:t>è una forma naturale e visiva di linguaggio che utilizza movimenti ed espressioni per trasmettere significati tra le persone. Utilizza qualsiasi mezzo di comunicazione attraverso i movimenti del corpo, quando la comunicazione verbale è impossibile o non desiderabile. Si basa su segnali visivi attraverso le mani, gli occhi, il viso, la bocca e il corpo. I gesti o simboli nella lingua dei segni sono organizzati in modo linguistico. Tuttavia, la lingua dei segni non è una versione mimata del linguaggio parlato. È una lingua separata che occasionalmente utilizza caratteristiche del linguaggio parlato.</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La lingua dei segni non è universale; le persone sorde di diversi paesi parlano lingue dei segni differenti. Sebbene le lingue dei segni varino da un paese o da una regione all'altra, le persone sorde di diverse nazioni riescono a comunicare tra loro, almeno a un livello base.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Fonte: Sign Language Dictionary (https://dlmg.ro/en/romanian-sign-language/)</a:t>
            </a:r>
            <a:endParaRPr sz="1600">
              <a:solidFill>
                <a:schemeClr val="dk2"/>
              </a:solidFill>
            </a:endParaRPr>
          </a:p>
        </p:txBody>
      </p:sp>
      <p:sp>
        <p:nvSpPr>
          <p:cNvPr id="282" name="Google Shape;282;p3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3" name="Google Shape;283;p38"/>
          <p:cNvPicPr preferRelativeResize="0"/>
          <p:nvPr/>
        </p:nvPicPr>
        <p:blipFill rotWithShape="1">
          <a:blip r:embed="rId3">
            <a:alphaModFix/>
          </a:blip>
          <a:srcRect b="0" l="22129" r="22129" t="0"/>
          <a:stretch/>
        </p:blipFill>
        <p:spPr>
          <a:xfrm>
            <a:off x="8073150" y="1759200"/>
            <a:ext cx="3398851" cy="4063500"/>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9"/>
          <p:cNvSpPr txBox="1"/>
          <p:nvPr>
            <p:ph type="title"/>
          </p:nvPr>
        </p:nvSpPr>
        <p:spPr>
          <a:xfrm>
            <a:off x="1552403" y="464942"/>
            <a:ext cx="9755700" cy="763500"/>
          </a:xfrm>
          <a:prstGeom prst="rect">
            <a:avLst/>
          </a:prstGeom>
        </p:spPr>
        <p:txBody>
          <a:bodyPr anchorCtr="0" anchor="ctr" bIns="126300" lIns="126300" spcFirstLastPara="1" rIns="126300" wrap="square" tIns="126300">
            <a:noAutofit/>
          </a:bodyPr>
          <a:lstStyle/>
          <a:p>
            <a:pPr indent="0" lvl="0" marL="0" rtl="0" algn="ctr">
              <a:spcBef>
                <a:spcPts val="0"/>
              </a:spcBef>
              <a:spcAft>
                <a:spcPts val="0"/>
              </a:spcAft>
              <a:buNone/>
            </a:pPr>
            <a:r>
              <a:rPr lang="en" sz="3600"/>
              <a:t>Dinamiche della voce: utilizza le quattro P</a:t>
            </a:r>
            <a:endParaRPr sz="3600"/>
          </a:p>
        </p:txBody>
      </p:sp>
      <p:pic>
        <p:nvPicPr>
          <p:cNvPr id="289" name="Google Shape;289;p39"/>
          <p:cNvPicPr preferRelativeResize="0"/>
          <p:nvPr/>
        </p:nvPicPr>
        <p:blipFill>
          <a:blip r:embed="rId3">
            <a:alphaModFix/>
          </a:blip>
          <a:stretch>
            <a:fillRect/>
          </a:stretch>
        </p:blipFill>
        <p:spPr>
          <a:xfrm>
            <a:off x="4057750" y="1379017"/>
            <a:ext cx="4644445" cy="5324759"/>
          </a:xfrm>
          <a:prstGeom prst="rect">
            <a:avLst/>
          </a:prstGeom>
          <a:noFill/>
          <a:ln>
            <a:noFill/>
          </a:ln>
        </p:spPr>
      </p:pic>
      <p:sp>
        <p:nvSpPr>
          <p:cNvPr id="290" name="Google Shape;290;p39"/>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4" name="Shape 294"/>
        <p:cNvGrpSpPr/>
        <p:nvPr/>
      </p:nvGrpSpPr>
      <p:grpSpPr>
        <a:xfrm>
          <a:off x="0" y="0"/>
          <a:ext cx="0" cy="0"/>
          <a:chOff x="0" y="0"/>
          <a:chExt cx="0" cy="0"/>
        </a:xfrm>
      </p:grpSpPr>
      <p:sp>
        <p:nvSpPr>
          <p:cNvPr id="295" name="Google Shape;295;p40"/>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Comunicazione verbale</a:t>
            </a:r>
            <a:endParaRPr sz="3500"/>
          </a:p>
        </p:txBody>
      </p:sp>
      <p:sp>
        <p:nvSpPr>
          <p:cNvPr id="296" name="Google Shape;296;p40"/>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457200" rtl="0" algn="l">
              <a:spcBef>
                <a:spcPts val="400"/>
              </a:spcBef>
              <a:spcAft>
                <a:spcPts val="0"/>
              </a:spcAft>
              <a:buNone/>
            </a:pPr>
            <a:r>
              <a:rPr lang="en" sz="1900"/>
              <a:t>A chi mi sto rivolgendo?  Cosa voglio comunicare?  Come voglio comunicarlo?  Che linguaggio userò?  </a:t>
            </a:r>
            <a:endParaRPr sz="1900"/>
          </a:p>
          <a:p>
            <a:pPr indent="0" lvl="0" marL="0" rtl="0" algn="l">
              <a:spcBef>
                <a:spcPts val="1500"/>
              </a:spcBef>
              <a:spcAft>
                <a:spcPts val="0"/>
              </a:spcAft>
              <a:buNone/>
            </a:pPr>
            <a:r>
              <a:rPr lang="en" sz="1900"/>
              <a:t>La scelta delle parole è fondamentale per la comprensione del messaggio da parte dell'ascoltatore, per la sua memorizzazione e per innescare l'azione desiderata.</a:t>
            </a:r>
            <a:endParaRPr sz="1900"/>
          </a:p>
          <a:p>
            <a:pPr indent="0" lvl="0" marL="0" rtl="0" algn="l">
              <a:spcBef>
                <a:spcPts val="1500"/>
              </a:spcBef>
              <a:spcAft>
                <a:spcPts val="1500"/>
              </a:spcAft>
              <a:buNone/>
            </a:pPr>
            <a:r>
              <a:t/>
            </a:r>
            <a:endParaRPr sz="1900"/>
          </a:p>
        </p:txBody>
      </p:sp>
      <p:sp>
        <p:nvSpPr>
          <p:cNvPr id="297" name="Google Shape;297;p40"/>
          <p:cNvSpPr txBox="1"/>
          <p:nvPr>
            <p:ph type="title"/>
          </p:nvPr>
        </p:nvSpPr>
        <p:spPr>
          <a:xfrm>
            <a:off x="1704803" y="3529417"/>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Regole della comunicazione verbale</a:t>
            </a:r>
            <a:endParaRPr sz="3500"/>
          </a:p>
        </p:txBody>
      </p:sp>
      <p:sp>
        <p:nvSpPr>
          <p:cNvPr id="298" name="Google Shape;298;p40"/>
          <p:cNvSpPr txBox="1"/>
          <p:nvPr>
            <p:ph idx="1" type="body"/>
          </p:nvPr>
        </p:nvSpPr>
        <p:spPr>
          <a:xfrm>
            <a:off x="1136910" y="42929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400"/>
              </a:spcBef>
              <a:spcAft>
                <a:spcPts val="0"/>
              </a:spcAft>
              <a:buNone/>
            </a:pPr>
            <a:r>
              <a:rPr lang="en" sz="1900"/>
              <a:t>Parla nella lingua dei tuoi ascoltatori. Usa parole chiare, descrittive e specifiche.  </a:t>
            </a:r>
            <a:endParaRPr sz="1900"/>
          </a:p>
          <a:p>
            <a:pPr indent="0" lvl="0" marL="0" rtl="0" algn="l">
              <a:spcBef>
                <a:spcPts val="1500"/>
              </a:spcBef>
              <a:spcAft>
                <a:spcPts val="0"/>
              </a:spcAft>
              <a:buNone/>
            </a:pPr>
            <a:r>
              <a:rPr lang="en" sz="1900"/>
              <a:t>K.I.S.S. (Keep It Short and Simple / Keep it Simple and Straightforward)</a:t>
            </a:r>
            <a:endParaRPr sz="1900"/>
          </a:p>
          <a:p>
            <a:pPr indent="0" lvl="0" marL="0" rtl="0" algn="l">
              <a:spcBef>
                <a:spcPts val="1500"/>
              </a:spcBef>
              <a:spcAft>
                <a:spcPts val="0"/>
              </a:spcAft>
              <a:buNone/>
            </a:pPr>
            <a:r>
              <a:rPr lang="en" sz="1900"/>
              <a:t>Il sorriso "può essere sentito" e "può essere letto".  </a:t>
            </a:r>
            <a:endParaRPr sz="1900"/>
          </a:p>
          <a:p>
            <a:pPr indent="0" lvl="0" marL="0" rtl="0" algn="l">
              <a:spcBef>
                <a:spcPts val="1500"/>
              </a:spcBef>
              <a:spcAft>
                <a:spcPts val="1500"/>
              </a:spcAft>
              <a:buNone/>
            </a:pPr>
            <a:r>
              <a:rPr lang="en" sz="1900"/>
              <a:t>Leggi di più su https://changingminds.org/techniques/language/persuasive/keep_it_simple.html</a:t>
            </a:r>
            <a:endParaRPr sz="1900"/>
          </a:p>
        </p:txBody>
      </p:sp>
      <p:sp>
        <p:nvSpPr>
          <p:cNvPr id="299" name="Google Shape;299;p40"/>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1"/>
          <p:cNvSpPr txBox="1"/>
          <p:nvPr>
            <p:ph type="title"/>
          </p:nvPr>
        </p:nvSpPr>
        <p:spPr>
          <a:xfrm>
            <a:off x="1552403" y="464942"/>
            <a:ext cx="9755700" cy="763500"/>
          </a:xfrm>
          <a:prstGeom prst="rect">
            <a:avLst/>
          </a:prstGeom>
        </p:spPr>
        <p:txBody>
          <a:bodyPr anchorCtr="0" anchor="ctr" bIns="126300" lIns="126300" spcFirstLastPara="1" rIns="126300" wrap="square" tIns="126300">
            <a:noAutofit/>
          </a:bodyPr>
          <a:lstStyle/>
          <a:p>
            <a:pPr indent="0" lvl="0" marL="0" rtl="0" algn="ctr">
              <a:spcBef>
                <a:spcPts val="0"/>
              </a:spcBef>
              <a:spcAft>
                <a:spcPts val="0"/>
              </a:spcAft>
              <a:buNone/>
            </a:pPr>
            <a:r>
              <a:rPr lang="en"/>
              <a:t>Lingua scritta e linguaggio parlato</a:t>
            </a:r>
            <a:endParaRPr/>
          </a:p>
        </p:txBody>
      </p:sp>
      <p:sp>
        <p:nvSpPr>
          <p:cNvPr id="305" name="Google Shape;305;p41"/>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06" name="Google Shape;306;p41"/>
          <p:cNvGraphicFramePr/>
          <p:nvPr/>
        </p:nvGraphicFramePr>
        <p:xfrm>
          <a:off x="952500" y="1524000"/>
          <a:ext cx="3000000" cy="3000000"/>
        </p:xfrm>
        <a:graphic>
          <a:graphicData uri="http://schemas.openxmlformats.org/drawingml/2006/table">
            <a:tbl>
              <a:tblPr>
                <a:noFill/>
                <a:tableStyleId>{098785D0-FF22-4E7F-8FCD-81D0DF9F073C}</a:tableStyleId>
              </a:tblPr>
              <a:tblGrid>
                <a:gridCol w="5141975"/>
                <a:gridCol w="5141975"/>
              </a:tblGrid>
              <a:tr h="381000">
                <a:tc>
                  <a:txBody>
                    <a:bodyPr/>
                    <a:lstStyle/>
                    <a:p>
                      <a:pPr indent="0" lvl="0" marL="0" rtl="0" algn="l">
                        <a:lnSpc>
                          <a:spcPct val="115000"/>
                        </a:lnSpc>
                        <a:spcBef>
                          <a:spcPts val="400"/>
                        </a:spcBef>
                        <a:spcAft>
                          <a:spcPts val="1500"/>
                        </a:spcAft>
                        <a:buNone/>
                      </a:pPr>
                      <a:r>
                        <a:rPr lang="en" sz="1800">
                          <a:solidFill>
                            <a:srgbClr val="445D73"/>
                          </a:solidFill>
                          <a:latin typeface="Calibri"/>
                          <a:ea typeface="Calibri"/>
                          <a:cs typeface="Calibri"/>
                          <a:sym typeface="Calibri"/>
                        </a:rPr>
                        <a:t>La scrittura è solitamente permanente e i testi scritti non possono generalmente essere modificati una volta che sono stati stampati o scritti.</a:t>
                      </a:r>
                      <a:endParaRPr sz="1300"/>
                    </a:p>
                  </a:txBody>
                  <a:tcPr marT="91425" marB="91425" marR="91425" marL="91425"/>
                </a:tc>
                <a:tc>
                  <a:txBody>
                    <a:bodyPr/>
                    <a:lstStyle/>
                    <a:p>
                      <a:pPr indent="0" lvl="0" marL="0" rtl="0" algn="l">
                        <a:lnSpc>
                          <a:spcPct val="115000"/>
                        </a:lnSpc>
                        <a:spcBef>
                          <a:spcPts val="400"/>
                        </a:spcBef>
                        <a:spcAft>
                          <a:spcPts val="1500"/>
                        </a:spcAft>
                        <a:buNone/>
                      </a:pPr>
                      <a:r>
                        <a:rPr lang="en" sz="1800">
                          <a:solidFill>
                            <a:srgbClr val="445D73"/>
                          </a:solidFill>
                          <a:latin typeface="Calibri"/>
                          <a:ea typeface="Calibri"/>
                          <a:cs typeface="Calibri"/>
                          <a:sym typeface="Calibri"/>
                        </a:rPr>
                        <a:t>Il parlato è solitamente transitorio, a meno che non venga registrato, e i parlanti possono correggersi e modificare le loro affermazioni mentre parlano.</a:t>
                      </a:r>
                      <a:endParaRPr sz="1300"/>
                    </a:p>
                  </a:txBody>
                  <a:tcPr marT="91425" marB="91425" marR="91425" marL="91425"/>
                </a:tc>
              </a:tr>
              <a:tr h="381000">
                <a:tc>
                  <a:txBody>
                    <a:bodyPr/>
                    <a:lstStyle/>
                    <a:p>
                      <a:pPr indent="0" lvl="0" marL="0" rtl="0" algn="l">
                        <a:lnSpc>
                          <a:spcPct val="115000"/>
                        </a:lnSpc>
                        <a:spcBef>
                          <a:spcPts val="400"/>
                        </a:spcBef>
                        <a:spcAft>
                          <a:spcPts val="1500"/>
                        </a:spcAft>
                        <a:buNone/>
                      </a:pPr>
                      <a:r>
                        <a:rPr lang="en" sz="1800">
                          <a:solidFill>
                            <a:srgbClr val="445D73"/>
                          </a:solidFill>
                          <a:latin typeface="Calibri"/>
                          <a:ea typeface="Calibri"/>
                          <a:cs typeface="Calibri"/>
                          <a:sym typeface="Calibri"/>
                        </a:rPr>
                        <a:t>Il linguaggio scritto tende ad essere più complesso rispetto al parlato, con frasi più lunghe e molte subordinate. La punteggiatura e l'impaginazione dei testi scritti non hanno un equivalente nel linguaggio parlato.</a:t>
                      </a:r>
                      <a:endParaRPr sz="1300"/>
                    </a:p>
                  </a:txBody>
                  <a:tcPr marT="91425" marB="91425" marR="91425" marL="91425"/>
                </a:tc>
                <a:tc>
                  <a:txBody>
                    <a:bodyPr/>
                    <a:lstStyle/>
                    <a:p>
                      <a:pPr indent="0" lvl="0" marL="0" rtl="0" algn="l">
                        <a:spcBef>
                          <a:spcPts val="400"/>
                        </a:spcBef>
                        <a:spcAft>
                          <a:spcPts val="1500"/>
                        </a:spcAft>
                        <a:buNone/>
                      </a:pPr>
                      <a:r>
                        <a:rPr lang="en" sz="1800">
                          <a:solidFill>
                            <a:srgbClr val="445D73"/>
                          </a:solidFill>
                          <a:latin typeface="Calibri"/>
                          <a:ea typeface="Calibri"/>
                          <a:cs typeface="Calibri"/>
                          <a:sym typeface="Calibri"/>
                        </a:rPr>
                        <a:t>Il linguaggio parlato tende a essere pieno di ripetizioni, frasi incomplete, correzioni e interruzioni, ad eccezione dei discorsi formali e di altre forme di parlato scritte, come i notiziari e i copioni per spettacoli teatrali e film.</a:t>
                      </a:r>
                      <a:endParaRPr sz="1300"/>
                    </a:p>
                  </a:txBody>
                  <a:tcPr marT="91425" marB="91425" marR="91425" marL="91425"/>
                </a:tc>
              </a:tr>
              <a:tr h="381000">
                <a:tc>
                  <a:txBody>
                    <a:bodyPr/>
                    <a:lstStyle/>
                    <a:p>
                      <a:pPr indent="0" lvl="0" marL="0" rtl="0" algn="l">
                        <a:spcBef>
                          <a:spcPts val="400"/>
                        </a:spcBef>
                        <a:spcAft>
                          <a:spcPts val="1500"/>
                        </a:spcAft>
                        <a:buNone/>
                      </a:pPr>
                      <a:r>
                        <a:rPr lang="en" sz="1800">
                          <a:solidFill>
                            <a:srgbClr val="445D73"/>
                          </a:solidFill>
                          <a:latin typeface="Calibri"/>
                          <a:ea typeface="Calibri"/>
                          <a:cs typeface="Calibri"/>
                          <a:sym typeface="Calibri"/>
                        </a:rPr>
                        <a:t>Gli scrittori non ricevono feedback immediati dai loro lettori, tranne che nella comunicazione basata su computer. Devono spiegare le cose in modo più chiaro e inequivocabile rispetto al parlato, ad eccezione della corrispondenza scritta tra persone che si conoscono bene.</a:t>
                      </a:r>
                      <a:endParaRPr sz="1300"/>
                    </a:p>
                  </a:txBody>
                  <a:tcPr marT="91425" marB="91425" marR="91425" marL="91425"/>
                </a:tc>
                <a:tc>
                  <a:txBody>
                    <a:bodyPr/>
                    <a:lstStyle/>
                    <a:p>
                      <a:pPr indent="0" lvl="0" marL="0" rtl="0" algn="l">
                        <a:lnSpc>
                          <a:spcPct val="115000"/>
                        </a:lnSpc>
                        <a:spcBef>
                          <a:spcPts val="400"/>
                        </a:spcBef>
                        <a:spcAft>
                          <a:spcPts val="1500"/>
                        </a:spcAft>
                        <a:buNone/>
                      </a:pPr>
                      <a:r>
                        <a:rPr lang="en" sz="1800">
                          <a:solidFill>
                            <a:srgbClr val="445D73"/>
                          </a:solidFill>
                          <a:latin typeface="Calibri"/>
                          <a:ea typeface="Calibri"/>
                          <a:cs typeface="Calibri"/>
                          <a:sym typeface="Calibri"/>
                        </a:rPr>
                        <a:t>Il parlato è solitamente un'interazione dinamica tra due o più persone. Il contesto e la conoscenza condivisa giocano un ruolo fondamentale, permettendo di lasciare molte cose non dette o implicite in modo indiretto.</a:t>
                      </a:r>
                      <a:endParaRPr sz="1300"/>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0" name="Shape 310"/>
        <p:cNvGrpSpPr/>
        <p:nvPr/>
      </p:nvGrpSpPr>
      <p:grpSpPr>
        <a:xfrm>
          <a:off x="0" y="0"/>
          <a:ext cx="0" cy="0"/>
          <a:chOff x="0" y="0"/>
          <a:chExt cx="0" cy="0"/>
        </a:xfrm>
      </p:grpSpPr>
      <p:sp>
        <p:nvSpPr>
          <p:cNvPr id="311" name="Google Shape;311;p42"/>
          <p:cNvSpPr/>
          <p:nvPr/>
        </p:nvSpPr>
        <p:spPr>
          <a:xfrm>
            <a:off x="959760" y="1276198"/>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312" name="Google Shape;312;p42"/>
          <p:cNvSpPr txBox="1"/>
          <p:nvPr>
            <p:ph type="title"/>
          </p:nvPr>
        </p:nvSpPr>
        <p:spPr>
          <a:xfrm>
            <a:off x="603425" y="3367550"/>
            <a:ext cx="4213500" cy="19941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SzPts val="4900"/>
              <a:buNone/>
            </a:pPr>
            <a:r>
              <a:rPr lang="en" sz="3800">
                <a:solidFill>
                  <a:schemeClr val="accent1"/>
                </a:solidFill>
              </a:rPr>
              <a:t>Elementi fondamentali per una comunicazione online accessibile</a:t>
            </a:r>
            <a:endParaRPr sz="3800"/>
          </a:p>
        </p:txBody>
      </p:sp>
      <p:sp>
        <p:nvSpPr>
          <p:cNvPr id="313" name="Google Shape;313;p42"/>
          <p:cNvSpPr txBox="1"/>
          <p:nvPr>
            <p:ph idx="2" type="title"/>
          </p:nvPr>
        </p:nvSpPr>
        <p:spPr>
          <a:xfrm>
            <a:off x="977741" y="1123789"/>
            <a:ext cx="2171100" cy="14964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02</a:t>
            </a:r>
            <a:endParaRPr/>
          </a:p>
        </p:txBody>
      </p:sp>
      <p:sp>
        <p:nvSpPr>
          <p:cNvPr id="314" name="Google Shape;314;p42"/>
          <p:cNvSpPr txBox="1"/>
          <p:nvPr>
            <p:ph idx="1" type="subTitle"/>
          </p:nvPr>
        </p:nvSpPr>
        <p:spPr>
          <a:xfrm>
            <a:off x="1279360" y="6880622"/>
            <a:ext cx="4629600" cy="10740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indent="0" lvl="0" marL="0" rtl="0" algn="l">
              <a:lnSpc>
                <a:spcPct val="100000"/>
              </a:lnSpc>
              <a:spcBef>
                <a:spcPts val="0"/>
              </a:spcBef>
              <a:spcAft>
                <a:spcPts val="0"/>
              </a:spcAft>
              <a:buSzPts val="2000"/>
              <a:buNone/>
            </a:pPr>
            <a:r>
              <a:t/>
            </a:r>
            <a:endParaRPr/>
          </a:p>
        </p:txBody>
      </p:sp>
      <p:pic>
        <p:nvPicPr>
          <p:cNvPr id="315" name="Google Shape;315;p42"/>
          <p:cNvPicPr preferRelativeResize="0"/>
          <p:nvPr/>
        </p:nvPicPr>
        <p:blipFill>
          <a:blip r:embed="rId3">
            <a:alphaModFix/>
          </a:blip>
          <a:stretch>
            <a:fillRect/>
          </a:stretch>
        </p:blipFill>
        <p:spPr>
          <a:xfrm>
            <a:off x="5547545" y="1749400"/>
            <a:ext cx="6641403"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19" name="Shape 319"/>
        <p:cNvGrpSpPr/>
        <p:nvPr/>
      </p:nvGrpSpPr>
      <p:grpSpPr>
        <a:xfrm>
          <a:off x="0" y="0"/>
          <a:ext cx="0" cy="0"/>
          <a:chOff x="0" y="0"/>
          <a:chExt cx="0" cy="0"/>
        </a:xfrm>
      </p:grpSpPr>
      <p:sp>
        <p:nvSpPr>
          <p:cNvPr id="320" name="Google Shape;320;p43"/>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Principi di comunicazione efficace nell'apprendimento online</a:t>
            </a:r>
            <a:endParaRPr sz="3500"/>
          </a:p>
        </p:txBody>
      </p:sp>
      <p:sp>
        <p:nvSpPr>
          <p:cNvPr id="321" name="Google Shape;321;p43"/>
          <p:cNvSpPr txBox="1"/>
          <p:nvPr>
            <p:ph idx="1" type="body"/>
          </p:nvPr>
        </p:nvSpPr>
        <p:spPr>
          <a:xfrm>
            <a:off x="959835" y="186658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15000"/>
              </a:lnSpc>
              <a:spcBef>
                <a:spcPts val="0"/>
              </a:spcBef>
              <a:spcAft>
                <a:spcPts val="0"/>
              </a:spcAft>
              <a:buNone/>
            </a:pPr>
            <a:r>
              <a:rPr lang="en"/>
              <a:t>Nel campo in rapida evoluzione dell'educazione online, favorire un ambiente di apprendimento inclusivo è fondamentale. Questo è particolarmente vero per le persone con disabilità, dove la comunicazione richiede un approccio sfumato che metta in evidenza la comprensione, l'empatia e la collaborazione. Una comunicazione efficace non solo colma il divario tra educatori e beneficiari, ma stabilisce anche connessioni vitali tra professionisti, famiglie e caregiver, formando la base per decisioni informate che plasmano il percorso educativo di una persona.</a:t>
            </a:r>
            <a:endParaRPr b="1"/>
          </a:p>
        </p:txBody>
      </p:sp>
      <p:sp>
        <p:nvSpPr>
          <p:cNvPr id="322" name="Google Shape;322;p43"/>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26" name="Shape 326"/>
        <p:cNvGrpSpPr/>
        <p:nvPr/>
      </p:nvGrpSpPr>
      <p:grpSpPr>
        <a:xfrm>
          <a:off x="0" y="0"/>
          <a:ext cx="0" cy="0"/>
          <a:chOff x="0" y="0"/>
          <a:chExt cx="0" cy="0"/>
        </a:xfrm>
      </p:grpSpPr>
      <p:sp>
        <p:nvSpPr>
          <p:cNvPr id="327" name="Google Shape;327;p44"/>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t/>
            </a:r>
            <a:endParaRPr sz="3500"/>
          </a:p>
          <a:p>
            <a:pPr indent="0" lvl="0" marL="0" rtl="0" algn="ctr">
              <a:lnSpc>
                <a:spcPct val="100000"/>
              </a:lnSpc>
              <a:spcBef>
                <a:spcPts val="0"/>
              </a:spcBef>
              <a:spcAft>
                <a:spcPts val="0"/>
              </a:spcAft>
              <a:buSzPts val="4400"/>
              <a:buNone/>
            </a:pPr>
            <a:r>
              <a:rPr lang="en" sz="3500"/>
              <a:t>Principi di comunicazione efficace con persone con disabilità nell'apprendimento online</a:t>
            </a:r>
            <a:endParaRPr sz="3500"/>
          </a:p>
        </p:txBody>
      </p:sp>
      <p:sp>
        <p:nvSpPr>
          <p:cNvPr id="328" name="Google Shape;328;p44"/>
          <p:cNvSpPr txBox="1"/>
          <p:nvPr>
            <p:ph idx="1" type="body"/>
          </p:nvPr>
        </p:nvSpPr>
        <p:spPr>
          <a:xfrm>
            <a:off x="959835" y="1937259"/>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a:t>Quando si interagisce online con persone con disabilità, chiarezza, tempestività, coerenza, urgenza, sintesi, correttezza, cortesia e completezza costituiscono gli otto principi guida.  </a:t>
            </a:r>
            <a:endParaRPr/>
          </a:p>
          <a:p>
            <a:pPr indent="0" lvl="0" marL="0" rtl="0" algn="l">
              <a:spcBef>
                <a:spcPts val="0"/>
              </a:spcBef>
              <a:spcAft>
                <a:spcPts val="0"/>
              </a:spcAft>
              <a:buNone/>
            </a:pPr>
            <a:r>
              <a:rPr lang="en"/>
              <a:t>Affronteremo questi principi esplorando strategie pratiche ed esempi che esemplificano come i principi della comunicazione efficace possano essere applicati ai corsi online e alla comunicazione con persone disabili.  </a:t>
            </a:r>
            <a:endParaRPr/>
          </a:p>
          <a:p>
            <a:pPr indent="0" lvl="0" marL="0" rtl="0" algn="l">
              <a:spcBef>
                <a:spcPts val="0"/>
              </a:spcBef>
              <a:spcAft>
                <a:spcPts val="0"/>
              </a:spcAft>
              <a:buNone/>
            </a:pPr>
            <a:r>
              <a:rPr lang="en"/>
              <a:t>https://study.com/academy/lesson/communicating-with-and-about-people-with-disabilites.html</a:t>
            </a:r>
            <a:endParaRPr/>
          </a:p>
        </p:txBody>
      </p:sp>
      <p:pic>
        <p:nvPicPr>
          <p:cNvPr id="329" name="Google Shape;329;p44"/>
          <p:cNvPicPr preferRelativeResize="0"/>
          <p:nvPr/>
        </p:nvPicPr>
        <p:blipFill>
          <a:blip r:embed="rId3">
            <a:alphaModFix/>
          </a:blip>
          <a:stretch>
            <a:fillRect/>
          </a:stretch>
        </p:blipFill>
        <p:spPr>
          <a:xfrm>
            <a:off x="3597867" y="4356567"/>
            <a:ext cx="5403182" cy="2265400"/>
          </a:xfrm>
          <a:prstGeom prst="rect">
            <a:avLst/>
          </a:prstGeom>
          <a:noFill/>
          <a:ln>
            <a:noFill/>
          </a:ln>
        </p:spPr>
      </p:pic>
      <p:sp>
        <p:nvSpPr>
          <p:cNvPr id="330" name="Google Shape;330;p44"/>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4" name="Shape 334"/>
        <p:cNvGrpSpPr/>
        <p:nvPr/>
      </p:nvGrpSpPr>
      <p:grpSpPr>
        <a:xfrm>
          <a:off x="0" y="0"/>
          <a:ext cx="0" cy="0"/>
          <a:chOff x="0" y="0"/>
          <a:chExt cx="0" cy="0"/>
        </a:xfrm>
      </p:grpSpPr>
      <p:sp>
        <p:nvSpPr>
          <p:cNvPr id="335" name="Google Shape;335;p45"/>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Principi di Comunicazione Efficace con Persone con Disabilità nell'Apprendimento Online</a:t>
            </a:r>
            <a:endParaRPr sz="3500"/>
          </a:p>
        </p:txBody>
      </p:sp>
      <p:sp>
        <p:nvSpPr>
          <p:cNvPr id="336" name="Google Shape;336;p45"/>
          <p:cNvSpPr txBox="1"/>
          <p:nvPr>
            <p:ph idx="1" type="body"/>
          </p:nvPr>
        </p:nvSpPr>
        <p:spPr>
          <a:xfrm>
            <a:off x="1752826" y="1689025"/>
            <a:ext cx="9476100" cy="697500"/>
          </a:xfrm>
          <a:prstGeom prst="rect">
            <a:avLst/>
          </a:prstGeom>
          <a:noFill/>
          <a:ln>
            <a:noFill/>
          </a:ln>
        </p:spPr>
        <p:txBody>
          <a:bodyPr anchorCtr="0" anchor="t" bIns="126300" lIns="126300" spcFirstLastPara="1" rIns="126300" wrap="square" tIns="126300">
            <a:noAutofit/>
          </a:bodyPr>
          <a:lstStyle/>
          <a:p>
            <a:pPr indent="0" lvl="0" marL="0" rtl="0" algn="l">
              <a:spcBef>
                <a:spcPts val="2400"/>
              </a:spcBef>
              <a:spcAft>
                <a:spcPts val="0"/>
              </a:spcAft>
              <a:buNone/>
            </a:pPr>
            <a:r>
              <a:rPr lang="en" sz="1600"/>
              <a:t>Chiarezza: Quando crei corsi online e comunichi con persone con disabilità, utilizza un linguaggio chiaro e conciso. Evita l'uso di gergo o termini tecnici che i tuoi beneficiari potrebbero non comprendere. Assicurati di spiegare i concetti complessi in modo semplice e diretto.</a:t>
            </a:r>
            <a:endParaRPr sz="1600"/>
          </a:p>
          <a:p>
            <a:pPr indent="0" lvl="0" marL="0" rtl="0" algn="l">
              <a:spcBef>
                <a:spcPts val="2400"/>
              </a:spcBef>
              <a:spcAft>
                <a:spcPts val="0"/>
              </a:spcAft>
              <a:buNone/>
            </a:pPr>
            <a:r>
              <a:rPr lang="en" sz="1600"/>
              <a:t>Tempestività: Sii tempestivo. Rispondi alle loro domande e preoccupazioni in modo tempestivo. Questo dimostrerà ai tuoi beneficiari che apprezzi il loro tempo e il loro contributo.</a:t>
            </a:r>
            <a:endParaRPr sz="1600"/>
          </a:p>
          <a:p>
            <a:pPr indent="0" lvl="0" marL="0" rtl="0" algn="l">
              <a:spcBef>
                <a:spcPts val="2400"/>
              </a:spcBef>
              <a:spcAft>
                <a:spcPts val="0"/>
              </a:spcAft>
              <a:buNone/>
            </a:pPr>
            <a:br>
              <a:rPr lang="en" sz="1600"/>
            </a:br>
            <a:r>
              <a:rPr lang="en" sz="1600"/>
              <a:t>Coerenza: Assicurati che il contenuto sia coerente e ben organizzato. Utilizza titoli e sottotitoli per suddividere il contenuto e renderlo facile da navigare. Usa transizioni per collegare le diverse idee e i concetti.</a:t>
            </a:r>
            <a:endParaRPr sz="1600"/>
          </a:p>
          <a:p>
            <a:pPr indent="0" lvl="0" marL="0" rtl="0" algn="l">
              <a:spcBef>
                <a:spcPts val="2400"/>
              </a:spcBef>
              <a:spcAft>
                <a:spcPts val="2400"/>
              </a:spcAft>
              <a:buNone/>
            </a:pPr>
            <a:br>
              <a:rPr lang="en" sz="1600"/>
            </a:br>
            <a:r>
              <a:rPr lang="en" sz="1600"/>
              <a:t>Urgenza: Crea un senso di urgenza. Questo incoraggerà i partecipanti a completare i compiti in tempo e a partecipare alle discussioni in classe. Puoi creare un senso di urgenza fissando scadenze, utilizzando conti alla rovescia e offrendo incentivi.</a:t>
            </a:r>
            <a:endParaRPr sz="1600"/>
          </a:p>
        </p:txBody>
      </p:sp>
      <p:sp>
        <p:nvSpPr>
          <p:cNvPr id="337" name="Google Shape;337;p4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8" name="Google Shape;338;p45"/>
          <p:cNvPicPr preferRelativeResize="0"/>
          <p:nvPr/>
        </p:nvPicPr>
        <p:blipFill rotWithShape="1">
          <a:blip r:embed="rId3">
            <a:alphaModFix/>
          </a:blip>
          <a:srcRect b="0" l="0" r="0" t="0"/>
          <a:stretch/>
        </p:blipFill>
        <p:spPr>
          <a:xfrm rot="-5400000">
            <a:off x="1048619" y="1891305"/>
            <a:ext cx="527398" cy="552740"/>
          </a:xfrm>
          <a:prstGeom prst="rect">
            <a:avLst/>
          </a:prstGeom>
          <a:noFill/>
          <a:ln>
            <a:noFill/>
          </a:ln>
        </p:spPr>
      </p:pic>
      <p:pic>
        <p:nvPicPr>
          <p:cNvPr id="339" name="Google Shape;339;p45"/>
          <p:cNvPicPr preferRelativeResize="0"/>
          <p:nvPr/>
        </p:nvPicPr>
        <p:blipFill rotWithShape="1">
          <a:blip r:embed="rId4">
            <a:alphaModFix/>
          </a:blip>
          <a:srcRect b="0" l="0" r="0" t="0"/>
          <a:stretch/>
        </p:blipFill>
        <p:spPr>
          <a:xfrm rot="-5400000">
            <a:off x="1048627" y="2887821"/>
            <a:ext cx="527398" cy="552740"/>
          </a:xfrm>
          <a:prstGeom prst="rect">
            <a:avLst/>
          </a:prstGeom>
          <a:noFill/>
          <a:ln>
            <a:noFill/>
          </a:ln>
        </p:spPr>
      </p:pic>
      <p:pic>
        <p:nvPicPr>
          <p:cNvPr id="340" name="Google Shape;340;p45"/>
          <p:cNvPicPr preferRelativeResize="0"/>
          <p:nvPr/>
        </p:nvPicPr>
        <p:blipFill rotWithShape="1">
          <a:blip r:embed="rId3">
            <a:alphaModFix/>
          </a:blip>
          <a:srcRect b="0" l="0" r="0" t="0"/>
          <a:stretch/>
        </p:blipFill>
        <p:spPr>
          <a:xfrm rot="-5400000">
            <a:off x="1048618" y="3965082"/>
            <a:ext cx="527398" cy="552740"/>
          </a:xfrm>
          <a:prstGeom prst="rect">
            <a:avLst/>
          </a:prstGeom>
          <a:noFill/>
          <a:ln>
            <a:noFill/>
          </a:ln>
        </p:spPr>
      </p:pic>
      <p:pic>
        <p:nvPicPr>
          <p:cNvPr id="341" name="Google Shape;341;p45"/>
          <p:cNvPicPr preferRelativeResize="0"/>
          <p:nvPr/>
        </p:nvPicPr>
        <p:blipFill rotWithShape="1">
          <a:blip r:embed="rId4">
            <a:alphaModFix/>
          </a:blip>
          <a:srcRect b="0" l="0" r="0" t="0"/>
          <a:stretch/>
        </p:blipFill>
        <p:spPr>
          <a:xfrm rot="-5400000">
            <a:off x="1048629" y="5118531"/>
            <a:ext cx="527398" cy="5527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6" name="Shape 156"/>
        <p:cNvGrpSpPr/>
        <p:nvPr/>
      </p:nvGrpSpPr>
      <p:grpSpPr>
        <a:xfrm>
          <a:off x="0" y="0"/>
          <a:ext cx="0" cy="0"/>
          <a:chOff x="0" y="0"/>
          <a:chExt cx="0" cy="0"/>
        </a:xfrm>
      </p:grpSpPr>
      <p:sp>
        <p:nvSpPr>
          <p:cNvPr id="157" name="Google Shape;157;p28"/>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Introduzione</a:t>
            </a:r>
            <a:endParaRPr sz="3500"/>
          </a:p>
        </p:txBody>
      </p:sp>
      <p:sp>
        <p:nvSpPr>
          <p:cNvPr id="158" name="Google Shape;158;p28"/>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a:t>MODULO 2 Lezione 3 - Tecniche di comunicazione verbale e di contenuto da utilizzare con persone con disabilità nell'ambiente online - creazione di contenuti</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
              <a:t>La lezione è strutturata per fornire una comprensione approfondita del processo di comunicazione verbale e non verbale online. Iniziamo svelando l'essenza della comunicazione online, esplorandone le varie modalità e metodi. Comprendere l'importanza della comunicazione online per le persone con disabilità e riconoscere le sfide che affrontano è fondamentale per creare un ambiente di apprendimento inclusivo. Esaminiamo tre categorie fondamentali di comunicazione nei corsi online (orale, scritta, non verbale), facendo luce su strategie efficaci adattate agli spazi di apprendimento digitale e ai diversi tipi di disabilità.</a:t>
            </a:r>
            <a:endParaRPr/>
          </a:p>
        </p:txBody>
      </p:sp>
      <p:sp>
        <p:nvSpPr>
          <p:cNvPr id="159" name="Google Shape;159;p2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45" name="Shape 345"/>
        <p:cNvGrpSpPr/>
        <p:nvPr/>
      </p:nvGrpSpPr>
      <p:grpSpPr>
        <a:xfrm>
          <a:off x="0" y="0"/>
          <a:ext cx="0" cy="0"/>
          <a:chOff x="0" y="0"/>
          <a:chExt cx="0" cy="0"/>
        </a:xfrm>
      </p:grpSpPr>
      <p:sp>
        <p:nvSpPr>
          <p:cNvPr id="346" name="Google Shape;346;p46"/>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Principi di Comunicazione Efficace con Persone con Disabilità nell'Apprendimento Online</a:t>
            </a:r>
            <a:endParaRPr sz="3500"/>
          </a:p>
        </p:txBody>
      </p:sp>
      <p:sp>
        <p:nvSpPr>
          <p:cNvPr id="347" name="Google Shape;347;p46"/>
          <p:cNvSpPr txBox="1"/>
          <p:nvPr>
            <p:ph idx="1" type="body"/>
          </p:nvPr>
        </p:nvSpPr>
        <p:spPr>
          <a:xfrm>
            <a:off x="1666600" y="1903975"/>
            <a:ext cx="9562500" cy="3303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sz="1600"/>
              <a:t>Sintesi: Sii conciso. Evita di utilizzare parole e frasi superflue. Arriva al punto rapidamente ed efficientemente.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Correttezza: Sii grammaticalmente corretto. Rileggi attentamente i tuoi messaggi prima di inviarli. Questo dimostrerà ai tuoi destinatari che sei professionale e che prendi seriamente il tuo lavoro.</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Cortesia: Quando comunichi con persone con disabilità, sii cortese e rispettoso. Evita di usare un linguaggio scortese o insensibile. Sii consapevole delle differenze culturali e delle credenze.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Completezza: Sii completo. Fornisci tutte le informazioni necessarie affinché i tuoi beneficiari abbiano successo. Se non sei sicuro di quali informazioni includere, chiedi il loro feedback.</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Scopri di più :</a:t>
            </a:r>
            <a:r>
              <a:rPr lang="en" sz="1600" u="sng">
                <a:solidFill>
                  <a:schemeClr val="hlink"/>
                </a:solidFill>
                <a:hlinkClick r:id="rId3"/>
              </a:rPr>
              <a:t>https://cxl.com/blog/basic-principles-of-communication/</a:t>
            </a:r>
            <a:r>
              <a:rPr lang="en" sz="1600"/>
              <a:t> &amp; https://www.seyens.com/7cs-effective-communication-science/</a:t>
            </a:r>
            <a:endParaRPr sz="1600"/>
          </a:p>
          <a:p>
            <a:pPr indent="0" lvl="0" marL="0" rtl="0" algn="l">
              <a:spcBef>
                <a:spcPts val="0"/>
              </a:spcBef>
              <a:spcAft>
                <a:spcPts val="0"/>
              </a:spcAft>
              <a:buNone/>
            </a:pPr>
            <a:r>
              <a:t/>
            </a:r>
            <a:endParaRPr sz="1600"/>
          </a:p>
        </p:txBody>
      </p:sp>
      <p:sp>
        <p:nvSpPr>
          <p:cNvPr id="348" name="Google Shape;348;p46"/>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49" name="Google Shape;349;p46"/>
          <p:cNvPicPr preferRelativeResize="0"/>
          <p:nvPr/>
        </p:nvPicPr>
        <p:blipFill rotWithShape="1">
          <a:blip r:embed="rId4">
            <a:alphaModFix/>
          </a:blip>
          <a:srcRect b="0" l="0" r="0" t="0"/>
          <a:stretch/>
        </p:blipFill>
        <p:spPr>
          <a:xfrm rot="-5400000">
            <a:off x="1048619" y="1891305"/>
            <a:ext cx="527398" cy="552740"/>
          </a:xfrm>
          <a:prstGeom prst="rect">
            <a:avLst/>
          </a:prstGeom>
          <a:noFill/>
          <a:ln>
            <a:noFill/>
          </a:ln>
        </p:spPr>
      </p:pic>
      <p:pic>
        <p:nvPicPr>
          <p:cNvPr id="350" name="Google Shape;350;p46"/>
          <p:cNvPicPr preferRelativeResize="0"/>
          <p:nvPr/>
        </p:nvPicPr>
        <p:blipFill rotWithShape="1">
          <a:blip r:embed="rId5">
            <a:alphaModFix/>
          </a:blip>
          <a:srcRect b="0" l="0" r="0" t="0"/>
          <a:stretch/>
        </p:blipFill>
        <p:spPr>
          <a:xfrm rot="-5400000">
            <a:off x="1048627" y="2583021"/>
            <a:ext cx="527398" cy="552740"/>
          </a:xfrm>
          <a:prstGeom prst="rect">
            <a:avLst/>
          </a:prstGeom>
          <a:noFill/>
          <a:ln>
            <a:noFill/>
          </a:ln>
        </p:spPr>
      </p:pic>
      <p:pic>
        <p:nvPicPr>
          <p:cNvPr id="351" name="Google Shape;351;p46"/>
          <p:cNvPicPr preferRelativeResize="0"/>
          <p:nvPr/>
        </p:nvPicPr>
        <p:blipFill rotWithShape="1">
          <a:blip r:embed="rId4">
            <a:alphaModFix/>
          </a:blip>
          <a:srcRect b="0" l="0" r="0" t="0"/>
          <a:stretch/>
        </p:blipFill>
        <p:spPr>
          <a:xfrm rot="-5400000">
            <a:off x="1048618" y="3507882"/>
            <a:ext cx="527398" cy="552740"/>
          </a:xfrm>
          <a:prstGeom prst="rect">
            <a:avLst/>
          </a:prstGeom>
          <a:noFill/>
          <a:ln>
            <a:noFill/>
          </a:ln>
        </p:spPr>
      </p:pic>
      <p:pic>
        <p:nvPicPr>
          <p:cNvPr id="352" name="Google Shape;352;p46"/>
          <p:cNvPicPr preferRelativeResize="0"/>
          <p:nvPr/>
        </p:nvPicPr>
        <p:blipFill rotWithShape="1">
          <a:blip r:embed="rId5">
            <a:alphaModFix/>
          </a:blip>
          <a:srcRect b="0" l="0" r="0" t="0"/>
          <a:stretch/>
        </p:blipFill>
        <p:spPr>
          <a:xfrm rot="-5400000">
            <a:off x="1048629" y="4280331"/>
            <a:ext cx="527398" cy="5527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6" name="Shape 356"/>
        <p:cNvGrpSpPr/>
        <p:nvPr/>
      </p:nvGrpSpPr>
      <p:grpSpPr>
        <a:xfrm>
          <a:off x="0" y="0"/>
          <a:ext cx="0" cy="0"/>
          <a:chOff x="0" y="0"/>
          <a:chExt cx="0" cy="0"/>
        </a:xfrm>
      </p:grpSpPr>
      <p:sp>
        <p:nvSpPr>
          <p:cNvPr id="357" name="Google Shape;357;p47"/>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Tipi e categorie di comunicazione online</a:t>
            </a:r>
            <a:endParaRPr sz="3500"/>
          </a:p>
        </p:txBody>
      </p:sp>
      <p:sp>
        <p:nvSpPr>
          <p:cNvPr id="358" name="Google Shape;358;p47"/>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15000"/>
              </a:lnSpc>
              <a:spcBef>
                <a:spcPts val="0"/>
              </a:spcBef>
              <a:spcAft>
                <a:spcPts val="0"/>
              </a:spcAft>
              <a:buNone/>
            </a:pPr>
            <a:r>
              <a:rPr lang="en" sz="1600"/>
              <a:t>Comprendendo i diversi tipi e categorie di comunicazione online, i professionisti dell'assistenza sociale possono scegliere gli strumenti e le strategie più appropriate per i loro beneficiari con disabilità. La comunicazione online può essere categorizzata in vari modi, come:</a:t>
            </a:r>
            <a:endParaRPr b="1"/>
          </a:p>
        </p:txBody>
      </p:sp>
      <p:sp>
        <p:nvSpPr>
          <p:cNvPr id="359" name="Google Shape;359;p47"/>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47"/>
          <p:cNvSpPr txBox="1"/>
          <p:nvPr/>
        </p:nvSpPr>
        <p:spPr>
          <a:xfrm>
            <a:off x="1126825" y="3048000"/>
            <a:ext cx="2633100" cy="2418900"/>
          </a:xfrm>
          <a:prstGeom prst="rect">
            <a:avLst/>
          </a:prstGeom>
          <a:solidFill>
            <a:schemeClr val="dk2"/>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400"/>
              </a:spcBef>
              <a:spcAft>
                <a:spcPts val="1500"/>
              </a:spcAft>
              <a:buNone/>
            </a:pPr>
            <a:r>
              <a:rPr b="1" lang="en" sz="2000">
                <a:solidFill>
                  <a:schemeClr val="accent6"/>
                </a:solidFill>
                <a:latin typeface="Calibri"/>
                <a:ea typeface="Calibri"/>
                <a:cs typeface="Calibri"/>
                <a:sym typeface="Calibri"/>
              </a:rPr>
              <a:t>Per mezzo</a:t>
            </a:r>
            <a:r>
              <a:rPr lang="en" sz="2000">
                <a:solidFill>
                  <a:schemeClr val="accent6"/>
                </a:solidFill>
                <a:latin typeface="Calibri"/>
                <a:ea typeface="Calibri"/>
                <a:cs typeface="Calibri"/>
                <a:sym typeface="Calibri"/>
              </a:rPr>
              <a:t>, basata su testo, audio, video e immagini, collaborativa</a:t>
            </a:r>
            <a:endParaRPr sz="2000">
              <a:solidFill>
                <a:schemeClr val="accent6"/>
              </a:solidFill>
              <a:latin typeface="Calibri"/>
              <a:ea typeface="Calibri"/>
              <a:cs typeface="Calibri"/>
              <a:sym typeface="Calibri"/>
            </a:endParaRPr>
          </a:p>
        </p:txBody>
      </p:sp>
      <p:sp>
        <p:nvSpPr>
          <p:cNvPr id="361" name="Google Shape;361;p47"/>
          <p:cNvSpPr txBox="1"/>
          <p:nvPr/>
        </p:nvSpPr>
        <p:spPr>
          <a:xfrm>
            <a:off x="4688139" y="3048000"/>
            <a:ext cx="2633100" cy="2418900"/>
          </a:xfrm>
          <a:prstGeom prst="rect">
            <a:avLst/>
          </a:prstGeom>
          <a:solidFill>
            <a:schemeClr val="dk1"/>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400"/>
              </a:spcBef>
              <a:spcAft>
                <a:spcPts val="1500"/>
              </a:spcAft>
              <a:buNone/>
            </a:pPr>
            <a:r>
              <a:rPr b="1" lang="en" sz="2000">
                <a:solidFill>
                  <a:schemeClr val="accent6"/>
                </a:solidFill>
                <a:latin typeface="Calibri"/>
                <a:ea typeface="Calibri"/>
                <a:cs typeface="Calibri"/>
                <a:sym typeface="Calibri"/>
              </a:rPr>
              <a:t>Per scopo:  </a:t>
            </a:r>
            <a:br>
              <a:rPr b="1" lang="en" sz="2000">
                <a:solidFill>
                  <a:schemeClr val="accent6"/>
                </a:solidFill>
                <a:latin typeface="Calibri"/>
                <a:ea typeface="Calibri"/>
                <a:cs typeface="Calibri"/>
                <a:sym typeface="Calibri"/>
              </a:rPr>
            </a:br>
            <a:r>
              <a:rPr lang="en" sz="2000">
                <a:solidFill>
                  <a:schemeClr val="accent6"/>
                </a:solidFill>
                <a:latin typeface="Calibri"/>
                <a:ea typeface="Calibri"/>
                <a:cs typeface="Calibri"/>
                <a:sym typeface="Calibri"/>
              </a:rPr>
              <a:t>Personale, professionale, educativo, sociale</a:t>
            </a:r>
            <a:endParaRPr sz="2000">
              <a:solidFill>
                <a:schemeClr val="accent6"/>
              </a:solidFill>
              <a:latin typeface="Calibri"/>
              <a:ea typeface="Calibri"/>
              <a:cs typeface="Calibri"/>
              <a:sym typeface="Calibri"/>
            </a:endParaRPr>
          </a:p>
        </p:txBody>
      </p:sp>
      <p:sp>
        <p:nvSpPr>
          <p:cNvPr id="362" name="Google Shape;362;p47"/>
          <p:cNvSpPr txBox="1"/>
          <p:nvPr/>
        </p:nvSpPr>
        <p:spPr>
          <a:xfrm>
            <a:off x="8249453" y="3048000"/>
            <a:ext cx="2633100" cy="2418900"/>
          </a:xfrm>
          <a:prstGeom prst="rect">
            <a:avLst/>
          </a:prstGeom>
          <a:solidFill>
            <a:schemeClr val="lt2"/>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400"/>
              </a:spcBef>
              <a:spcAft>
                <a:spcPts val="1500"/>
              </a:spcAft>
              <a:buNone/>
            </a:pPr>
            <a:r>
              <a:rPr b="1" lang="en" sz="2000">
                <a:solidFill>
                  <a:schemeClr val="accent6"/>
                </a:solidFill>
                <a:latin typeface="Calibri"/>
                <a:ea typeface="Calibri"/>
                <a:cs typeface="Calibri"/>
                <a:sym typeface="Calibri"/>
              </a:rPr>
              <a:t>Per sincronicità: </a:t>
            </a:r>
            <a:r>
              <a:rPr lang="en" sz="2000">
                <a:solidFill>
                  <a:schemeClr val="accent6"/>
                </a:solidFill>
                <a:latin typeface="Calibri"/>
                <a:ea typeface="Calibri"/>
                <a:cs typeface="Calibri"/>
                <a:sym typeface="Calibri"/>
              </a:rPr>
              <a:t>Sincrona (in tempo reale) o asincrona (non in tempo reale)</a:t>
            </a:r>
            <a:endParaRPr sz="2000">
              <a:solidFill>
                <a:schemeClr val="accent6"/>
              </a:solidFill>
              <a:latin typeface="Rubik"/>
              <a:ea typeface="Rubik"/>
              <a:cs typeface="Rubik"/>
              <a:sym typeface="Rubi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2600"/>
                                        <p:tgtEl>
                                          <p:spTgt spid="360"/>
                                        </p:tgtEl>
                                        <p:attrNameLst>
                                          <p:attrName>ppt_w</p:attrName>
                                        </p:attrNameLst>
                                      </p:cBhvr>
                                      <p:tavLst>
                                        <p:tav fmla="" tm="0">
                                          <p:val>
                                            <p:strVal val="0"/>
                                          </p:val>
                                        </p:tav>
                                        <p:tav fmla="" tm="100000">
                                          <p:val>
                                            <p:strVal val="#ppt_w"/>
                                          </p:val>
                                        </p:tav>
                                      </p:tavLst>
                                    </p:anim>
                                    <p:anim calcmode="lin" valueType="num">
                                      <p:cBhvr additive="base">
                                        <p:cTn dur="2600"/>
                                        <p:tgtEl>
                                          <p:spTgt spid="360"/>
                                        </p:tgtEl>
                                        <p:attrNameLst>
                                          <p:attrName>ppt_h</p:attrName>
                                        </p:attrNameLst>
                                      </p:cBhvr>
                                      <p:tavLst>
                                        <p:tav fmla="" tm="0">
                                          <p:val>
                                            <p:strVal val="0"/>
                                          </p:val>
                                        </p:tav>
                                        <p:tav fmla="" tm="100000">
                                          <p:val>
                                            <p:strVal val="#ppt_h"/>
                                          </p:val>
                                        </p:tav>
                                      </p:tavLst>
                                    </p:anim>
                                  </p:childTnLst>
                                </p:cTn>
                              </p:par>
                            </p:childTnLst>
                          </p:cTn>
                        </p:par>
                        <p:par>
                          <p:cTn fill="hold">
                            <p:stCondLst>
                              <p:cond delay="2600"/>
                            </p:stCondLst>
                            <p:childTnLst>
                              <p:par>
                                <p:cTn fill="hold" nodeType="after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2600"/>
                                        <p:tgtEl>
                                          <p:spTgt spid="361"/>
                                        </p:tgtEl>
                                        <p:attrNameLst>
                                          <p:attrName>ppt_w</p:attrName>
                                        </p:attrNameLst>
                                      </p:cBhvr>
                                      <p:tavLst>
                                        <p:tav fmla="" tm="0">
                                          <p:val>
                                            <p:strVal val="0"/>
                                          </p:val>
                                        </p:tav>
                                        <p:tav fmla="" tm="100000">
                                          <p:val>
                                            <p:strVal val="#ppt_w"/>
                                          </p:val>
                                        </p:tav>
                                      </p:tavLst>
                                    </p:anim>
                                    <p:anim calcmode="lin" valueType="num">
                                      <p:cBhvr additive="base">
                                        <p:cTn dur="2600"/>
                                        <p:tgtEl>
                                          <p:spTgt spid="361"/>
                                        </p:tgtEl>
                                        <p:attrNameLst>
                                          <p:attrName>ppt_h</p:attrName>
                                        </p:attrNameLst>
                                      </p:cBhvr>
                                      <p:tavLst>
                                        <p:tav fmla="" tm="0">
                                          <p:val>
                                            <p:strVal val="0"/>
                                          </p:val>
                                        </p:tav>
                                        <p:tav fmla="" tm="100000">
                                          <p:val>
                                            <p:strVal val="#ppt_h"/>
                                          </p:val>
                                        </p:tav>
                                      </p:tavLst>
                                    </p:anim>
                                  </p:childTnLst>
                                </p:cTn>
                              </p:par>
                            </p:childTnLst>
                          </p:cTn>
                        </p:par>
                        <p:par>
                          <p:cTn fill="hold">
                            <p:stCondLst>
                              <p:cond delay="5200"/>
                            </p:stCondLst>
                            <p:childTnLst>
                              <p:par>
                                <p:cTn fill="hold" nodeType="afterEffect" presetClass="entr" presetID="23" presetSubtype="16">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2500"/>
                                        <p:tgtEl>
                                          <p:spTgt spid="362"/>
                                        </p:tgtEl>
                                        <p:attrNameLst>
                                          <p:attrName>ppt_w</p:attrName>
                                        </p:attrNameLst>
                                      </p:cBhvr>
                                      <p:tavLst>
                                        <p:tav fmla="" tm="0">
                                          <p:val>
                                            <p:strVal val="0"/>
                                          </p:val>
                                        </p:tav>
                                        <p:tav fmla="" tm="100000">
                                          <p:val>
                                            <p:strVal val="#ppt_w"/>
                                          </p:val>
                                        </p:tav>
                                      </p:tavLst>
                                    </p:anim>
                                    <p:anim calcmode="lin" valueType="num">
                                      <p:cBhvr additive="base">
                                        <p:cTn dur="2500"/>
                                        <p:tgtEl>
                                          <p:spTgt spid="3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48"/>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sz="3500"/>
          </a:p>
        </p:txBody>
      </p:sp>
      <p:sp>
        <p:nvSpPr>
          <p:cNvPr id="368" name="Google Shape;368;p48"/>
          <p:cNvSpPr txBox="1"/>
          <p:nvPr>
            <p:ph idx="1" type="body"/>
          </p:nvPr>
        </p:nvSpPr>
        <p:spPr>
          <a:xfrm>
            <a:off x="959750" y="1536574"/>
            <a:ext cx="10269300" cy="4873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1900"/>
              <a:t>Per mezzo</a:t>
            </a:r>
            <a:endParaRPr b="1"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La comunicazione online è lo scambio di informazioni tra persone utilizzando reti informatiche. Può assumere molte forme, tra cui:</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 Comunicazione basata su testo: Email, post sui social media, messaggistica istantanea, forum di discussione, chat room, blog, wiki, ecc.</a:t>
            </a:r>
            <a:endParaRPr sz="1900"/>
          </a:p>
          <a:p>
            <a:pPr indent="0" lvl="0" marL="0" rtl="0" algn="l">
              <a:spcBef>
                <a:spcPts val="0"/>
              </a:spcBef>
              <a:spcAft>
                <a:spcPts val="0"/>
              </a:spcAft>
              <a:buNone/>
            </a:pPr>
            <a:r>
              <a:rPr lang="en" sz="1900"/>
              <a:t>- Comunicazione audio (verbale): Chiamate telefoniche, messaggi vocali, registrazioni audio, podcast, ecc.</a:t>
            </a:r>
            <a:endParaRPr sz="1900"/>
          </a:p>
          <a:p>
            <a:pPr indent="0" lvl="0" marL="0" rtl="0" algn="l">
              <a:spcBef>
                <a:spcPts val="0"/>
              </a:spcBef>
              <a:spcAft>
                <a:spcPts val="0"/>
              </a:spcAft>
              <a:buNone/>
            </a:pPr>
            <a:r>
              <a:rPr lang="en" sz="1900"/>
              <a:t>- Comunicazione video: videochat, videoconferenze, registrazioni video, streaming live, ecc.</a:t>
            </a:r>
            <a:endParaRPr sz="1900"/>
          </a:p>
          <a:p>
            <a:pPr indent="0" lvl="0" marL="0" rtl="0" algn="l">
              <a:spcBef>
                <a:spcPts val="0"/>
              </a:spcBef>
              <a:spcAft>
                <a:spcPts val="0"/>
              </a:spcAft>
              <a:buNone/>
            </a:pPr>
            <a:r>
              <a:rPr lang="en" sz="1900"/>
              <a:t>- Comunicazione per immagini: Condivisione di foto, grafiche e altre immagini online.</a:t>
            </a:r>
            <a:endParaRPr sz="1900"/>
          </a:p>
          <a:p>
            <a:pPr indent="0" lvl="0" marL="0" rtl="0" algn="l">
              <a:spcBef>
                <a:spcPts val="0"/>
              </a:spcBef>
              <a:spcAft>
                <a:spcPts val="0"/>
              </a:spcAft>
              <a:buNone/>
            </a:pPr>
            <a:r>
              <a:rPr lang="en" sz="1900"/>
              <a:t>- Comunicazione collaborativa: Strumenti online per lavorare insieme su progetti, come documenti condivisi, fogli di calcolo, presentazioni e lavagne digitali.</a:t>
            </a:r>
            <a:endParaRPr sz="1900"/>
          </a:p>
        </p:txBody>
      </p:sp>
      <p:sp>
        <p:nvSpPr>
          <p:cNvPr id="369" name="Google Shape;369;p4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p49"/>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sz="3500"/>
          </a:p>
        </p:txBody>
      </p:sp>
      <p:sp>
        <p:nvSpPr>
          <p:cNvPr id="375" name="Google Shape;375;p49"/>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1600"/>
              <a:t>Per</a:t>
            </a:r>
            <a:r>
              <a:rPr lang="en" sz="1600"/>
              <a:t> </a:t>
            </a:r>
            <a:r>
              <a:rPr b="1" lang="en" sz="1600"/>
              <a:t>scopo</a:t>
            </a:r>
            <a:endParaRPr b="1"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La comunicazione online può essere utilizzata per una varietà di scopi, tra cui:</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Comunicazione personale: mantenere i contatti con amici e familiari, condividere notizie e foto, e fare piani. La comunicazione personale può aiutare le persone a sentirsi connesse ai loro compagni di classe e agli insegnanti.</a:t>
            </a:r>
            <a:endParaRPr sz="1600"/>
          </a:p>
          <a:p>
            <a:pPr indent="0" lvl="0" marL="0" rtl="0" algn="l">
              <a:spcBef>
                <a:spcPts val="0"/>
              </a:spcBef>
              <a:spcAft>
                <a:spcPts val="0"/>
              </a:spcAft>
              <a:buNone/>
            </a:pPr>
            <a:r>
              <a:t/>
            </a:r>
            <a:endParaRPr sz="1600"/>
          </a:p>
          <a:p>
            <a:pPr indent="457200" lvl="0" marL="457200" rtl="0" algn="l">
              <a:spcBef>
                <a:spcPts val="0"/>
              </a:spcBef>
              <a:spcAft>
                <a:spcPts val="0"/>
              </a:spcAft>
              <a:buNone/>
            </a:pPr>
            <a:r>
              <a:rPr lang="en" sz="1600"/>
              <a:t>Comunicazione professionale: collaborare con colleghi, comunicare con i clienti e promuovere e commercializzare prodotti e servizi. La comunicazione professionale può aiutare le persone a sviluppare le competenze necessarie per avere successo nelle loro carriere.</a:t>
            </a:r>
            <a:endParaRPr sz="1600"/>
          </a:p>
          <a:p>
            <a:pPr indent="0" lvl="0" marL="0" rtl="0" algn="l">
              <a:spcBef>
                <a:spcPts val="0"/>
              </a:spcBef>
              <a:spcAft>
                <a:spcPts val="0"/>
              </a:spcAft>
              <a:buNone/>
            </a:pPr>
            <a:r>
              <a:t/>
            </a:r>
            <a:endParaRPr sz="1600"/>
          </a:p>
          <a:p>
            <a:pPr indent="457200" lvl="0" marL="457200" rtl="0" algn="l">
              <a:spcBef>
                <a:spcPts val="0"/>
              </a:spcBef>
              <a:spcAft>
                <a:spcPts val="0"/>
              </a:spcAft>
              <a:buNone/>
            </a:pPr>
            <a:r>
              <a:rPr lang="en" sz="1600"/>
              <a:t>Comunicazione educativa: seguire corsi online, partecipare a forum di discussione e accedere a risorse educative. La comunicazione educativa è essenziale per l'apprendimento e la crescita personale.</a:t>
            </a:r>
            <a:endParaRPr sz="1600"/>
          </a:p>
          <a:p>
            <a:pPr indent="0" lvl="0" marL="0" rtl="0" algn="l">
              <a:spcBef>
                <a:spcPts val="0"/>
              </a:spcBef>
              <a:spcAft>
                <a:spcPts val="0"/>
              </a:spcAft>
              <a:buNone/>
            </a:pPr>
            <a:r>
              <a:t/>
            </a:r>
            <a:endParaRPr sz="1600"/>
          </a:p>
          <a:p>
            <a:pPr indent="457200" lvl="0" marL="914400" rtl="0" algn="l">
              <a:spcBef>
                <a:spcPts val="0"/>
              </a:spcBef>
              <a:spcAft>
                <a:spcPts val="0"/>
              </a:spcAft>
              <a:buNone/>
            </a:pPr>
            <a:r>
              <a:rPr lang="en" sz="1600"/>
              <a:t>Comunicazione sociale: connettersi con persone che condividono i tuoi interessi, unirsi a comunità online e partecipare a movimenti sociali. La comunicazione sociale può aiutare le persone a sviluppare le loro competenze sociali e a sentirsi parte di una comunità più ampia.</a:t>
            </a:r>
            <a:endParaRPr sz="1600"/>
          </a:p>
        </p:txBody>
      </p:sp>
      <p:sp>
        <p:nvSpPr>
          <p:cNvPr id="376" name="Google Shape;376;p49"/>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7" name="Google Shape;377;p49"/>
          <p:cNvPicPr preferRelativeResize="0"/>
          <p:nvPr/>
        </p:nvPicPr>
        <p:blipFill rotWithShape="1">
          <a:blip r:embed="rId3">
            <a:alphaModFix/>
          </a:blip>
          <a:srcRect b="0" l="0" r="0" t="0"/>
          <a:stretch/>
        </p:blipFill>
        <p:spPr>
          <a:xfrm rot="-5400000">
            <a:off x="368649" y="2881051"/>
            <a:ext cx="550819" cy="433917"/>
          </a:xfrm>
          <a:prstGeom prst="rect">
            <a:avLst/>
          </a:prstGeom>
          <a:noFill/>
          <a:ln>
            <a:noFill/>
          </a:ln>
        </p:spPr>
      </p:pic>
      <p:pic>
        <p:nvPicPr>
          <p:cNvPr id="378" name="Google Shape;378;p49"/>
          <p:cNvPicPr preferRelativeResize="0"/>
          <p:nvPr/>
        </p:nvPicPr>
        <p:blipFill rotWithShape="1">
          <a:blip r:embed="rId4">
            <a:alphaModFix/>
          </a:blip>
          <a:srcRect b="0" l="0" r="0" t="0"/>
          <a:stretch/>
        </p:blipFill>
        <p:spPr>
          <a:xfrm rot="-5400000">
            <a:off x="774630" y="3766632"/>
            <a:ext cx="550819" cy="433917"/>
          </a:xfrm>
          <a:prstGeom prst="rect">
            <a:avLst/>
          </a:prstGeom>
          <a:noFill/>
          <a:ln>
            <a:noFill/>
          </a:ln>
        </p:spPr>
      </p:pic>
      <p:pic>
        <p:nvPicPr>
          <p:cNvPr id="379" name="Google Shape;379;p49"/>
          <p:cNvPicPr preferRelativeResize="0"/>
          <p:nvPr/>
        </p:nvPicPr>
        <p:blipFill rotWithShape="1">
          <a:blip r:embed="rId3">
            <a:alphaModFix/>
          </a:blip>
          <a:srcRect b="0" l="0" r="0" t="0"/>
          <a:stretch/>
        </p:blipFill>
        <p:spPr>
          <a:xfrm rot="-5400000">
            <a:off x="1208548" y="4663682"/>
            <a:ext cx="550819" cy="433917"/>
          </a:xfrm>
          <a:prstGeom prst="rect">
            <a:avLst/>
          </a:prstGeom>
          <a:noFill/>
          <a:ln>
            <a:noFill/>
          </a:ln>
        </p:spPr>
      </p:pic>
      <p:pic>
        <p:nvPicPr>
          <p:cNvPr id="380" name="Google Shape;380;p49"/>
          <p:cNvPicPr preferRelativeResize="0"/>
          <p:nvPr/>
        </p:nvPicPr>
        <p:blipFill rotWithShape="1">
          <a:blip r:embed="rId4">
            <a:alphaModFix/>
          </a:blip>
          <a:srcRect b="0" l="0" r="0" t="0"/>
          <a:stretch/>
        </p:blipFill>
        <p:spPr>
          <a:xfrm rot="-5400000">
            <a:off x="1738882" y="5560732"/>
            <a:ext cx="550819" cy="4339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50"/>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sz="3500"/>
          </a:p>
        </p:txBody>
      </p:sp>
      <p:sp>
        <p:nvSpPr>
          <p:cNvPr id="386" name="Google Shape;386;p50"/>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400"/>
              </a:spcBef>
              <a:spcAft>
                <a:spcPts val="0"/>
              </a:spcAft>
              <a:buNone/>
            </a:pPr>
            <a:r>
              <a:rPr b="1" lang="en" sz="1600"/>
              <a:t>Per sincronicità</a:t>
            </a:r>
            <a:endParaRPr b="1" sz="1600"/>
          </a:p>
          <a:p>
            <a:pPr indent="0" lvl="0" marL="609600" rtl="0" algn="l">
              <a:spcBef>
                <a:spcPts val="1500"/>
              </a:spcBef>
              <a:spcAft>
                <a:spcPts val="0"/>
              </a:spcAft>
              <a:buNone/>
            </a:pPr>
            <a:r>
              <a:t/>
            </a:r>
            <a:endParaRPr b="1" sz="1600"/>
          </a:p>
          <a:p>
            <a:pPr indent="0" lvl="0" marL="609600" rtl="0" algn="l">
              <a:spcBef>
                <a:spcPts val="1500"/>
              </a:spcBef>
              <a:spcAft>
                <a:spcPts val="0"/>
              </a:spcAft>
              <a:buNone/>
            </a:pPr>
            <a:r>
              <a:rPr lang="en" sz="1600"/>
              <a:t>Comunicazione Sincrona (in tempo reale): È la comunicazione che avviene in tempo reale, come una lezione online dal vivo o una conferenza. La comunicazione sincrona può essere un buon modo per costruire relazioni e fornire feedback immediato alle persone.</a:t>
            </a:r>
            <a:endParaRPr sz="1600"/>
          </a:p>
          <a:p>
            <a:pPr indent="0" lvl="0" marL="609600" rtl="0" algn="l">
              <a:spcBef>
                <a:spcPts val="1500"/>
              </a:spcBef>
              <a:spcAft>
                <a:spcPts val="0"/>
              </a:spcAft>
              <a:buNone/>
            </a:pPr>
            <a:r>
              <a:t/>
            </a:r>
            <a:endParaRPr sz="1600"/>
          </a:p>
          <a:p>
            <a:pPr indent="0" lvl="0" marL="609600" rtl="0" algn="l">
              <a:spcBef>
                <a:spcPts val="1500"/>
              </a:spcBef>
              <a:spcAft>
                <a:spcPts val="0"/>
              </a:spcAft>
              <a:buNone/>
            </a:pPr>
            <a:r>
              <a:rPr lang="en" sz="1600"/>
              <a:t>Comunicazione Asincrona (non in tempo reale): È la comunicazione che non avviene in tempo reale, come guardare un video preregistrato o partecipare a un post in un forum di discussione. La comunicazione asincrona può essere una buona opzione per le persone che hanno bisogno di più tempo per elaborare le informazioni o che non possono partecipare a sessioni sincrone a causa di differenze di fuso orario o altri impegni.</a:t>
            </a:r>
            <a:endParaRPr sz="1600"/>
          </a:p>
          <a:p>
            <a:pPr indent="0" lvl="0" marL="609600" rtl="0" algn="l">
              <a:spcBef>
                <a:spcPts val="1500"/>
              </a:spcBef>
              <a:spcAft>
                <a:spcPts val="1500"/>
              </a:spcAft>
              <a:buNone/>
            </a:pPr>
            <a:r>
              <a:t/>
            </a:r>
            <a:endParaRPr b="1" sz="1600"/>
          </a:p>
        </p:txBody>
      </p:sp>
      <p:sp>
        <p:nvSpPr>
          <p:cNvPr id="387" name="Google Shape;387;p50"/>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8" name="Google Shape;388;p50"/>
          <p:cNvPicPr preferRelativeResize="0"/>
          <p:nvPr/>
        </p:nvPicPr>
        <p:blipFill rotWithShape="1">
          <a:blip r:embed="rId3">
            <a:alphaModFix/>
          </a:blip>
          <a:srcRect b="0" l="0" r="0" t="0"/>
          <a:stretch/>
        </p:blipFill>
        <p:spPr>
          <a:xfrm rot="-5400000">
            <a:off x="702950" y="2345422"/>
            <a:ext cx="801500" cy="631400"/>
          </a:xfrm>
          <a:prstGeom prst="rect">
            <a:avLst/>
          </a:prstGeom>
          <a:noFill/>
          <a:ln>
            <a:noFill/>
          </a:ln>
        </p:spPr>
      </p:pic>
      <p:pic>
        <p:nvPicPr>
          <p:cNvPr id="389" name="Google Shape;389;p50"/>
          <p:cNvPicPr preferRelativeResize="0"/>
          <p:nvPr/>
        </p:nvPicPr>
        <p:blipFill rotWithShape="1">
          <a:blip r:embed="rId3">
            <a:alphaModFix/>
          </a:blip>
          <a:srcRect b="0" l="0" r="0" t="0"/>
          <a:stretch/>
        </p:blipFill>
        <p:spPr>
          <a:xfrm rot="-5400000">
            <a:off x="702950" y="3945622"/>
            <a:ext cx="801500" cy="631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51"/>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sz="3500"/>
          </a:p>
        </p:txBody>
      </p:sp>
      <p:sp>
        <p:nvSpPr>
          <p:cNvPr id="395" name="Google Shape;395;p51"/>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0"/>
              </a:spcBef>
              <a:spcAft>
                <a:spcPts val="0"/>
              </a:spcAft>
              <a:buNone/>
            </a:pPr>
            <a:r>
              <a:rPr b="1" lang="en" sz="1900"/>
              <a:t>Esempi di comunicazione online sincrona:</a:t>
            </a:r>
            <a:endParaRPr b="1"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en" sz="1900"/>
              <a:t>- Videochiamata dal vivo: Può essere utilizzata per conversazioni one-to-one, riunioni di gruppo o eventi online su larga scala.</a:t>
            </a:r>
            <a:endParaRPr sz="1900"/>
          </a:p>
          <a:p>
            <a:pPr indent="0" lvl="0" marL="0" rtl="0" algn="l">
              <a:lnSpc>
                <a:spcPct val="100000"/>
              </a:lnSpc>
              <a:spcBef>
                <a:spcPts val="0"/>
              </a:spcBef>
              <a:spcAft>
                <a:spcPts val="0"/>
              </a:spcAft>
              <a:buNone/>
            </a:pPr>
            <a:r>
              <a:rPr lang="en" sz="1900"/>
              <a:t>- Chiamata telefonica: È una forma classica di comunicazione sincrona, utilizzabile sia per scopi personali che professionali.</a:t>
            </a:r>
            <a:endParaRPr sz="1900"/>
          </a:p>
          <a:p>
            <a:pPr indent="0" lvl="0" marL="0" rtl="0" algn="l">
              <a:lnSpc>
                <a:spcPct val="100000"/>
              </a:lnSpc>
              <a:spcBef>
                <a:spcPts val="0"/>
              </a:spcBef>
              <a:spcAft>
                <a:spcPts val="0"/>
              </a:spcAft>
              <a:buNone/>
            </a:pPr>
            <a:r>
              <a:rPr lang="en" sz="1900"/>
              <a:t>- Chiamata VoIP: Le chiamate Voice over Internet Protocol (VoIP) permettono di effettuare chiamate telefoniche tramite internet, che possono essere più economiche e convenienti rispetto alle chiamate telefoniche tradizionali.</a:t>
            </a:r>
            <a:endParaRPr sz="1900"/>
          </a:p>
          <a:p>
            <a:pPr indent="0" lvl="0" marL="0" rtl="0" algn="l">
              <a:lnSpc>
                <a:spcPct val="100000"/>
              </a:lnSpc>
              <a:spcBef>
                <a:spcPts val="0"/>
              </a:spcBef>
              <a:spcAft>
                <a:spcPts val="0"/>
              </a:spcAft>
              <a:buNone/>
            </a:pPr>
            <a:r>
              <a:rPr lang="en" sz="1900"/>
              <a:t>- Lezione online: Un modo comune per erogare corsi online.</a:t>
            </a:r>
            <a:endParaRPr sz="1900"/>
          </a:p>
          <a:p>
            <a:pPr indent="0" lvl="0" marL="0" rtl="0" algn="l">
              <a:lnSpc>
                <a:spcPct val="100000"/>
              </a:lnSpc>
              <a:spcBef>
                <a:spcPts val="0"/>
              </a:spcBef>
              <a:spcAft>
                <a:spcPts val="0"/>
              </a:spcAft>
              <a:buNone/>
            </a:pPr>
            <a:r>
              <a:rPr lang="en" sz="1900"/>
              <a:t>- Riunione online: Può essere utilizzata per riunioni di team, sessioni di consulenza.</a:t>
            </a:r>
            <a:endParaRPr sz="1900"/>
          </a:p>
          <a:p>
            <a:pPr indent="0" lvl="0" marL="0" rtl="0" algn="l">
              <a:lnSpc>
                <a:spcPct val="100000"/>
              </a:lnSpc>
              <a:spcBef>
                <a:spcPts val="0"/>
              </a:spcBef>
              <a:spcAft>
                <a:spcPts val="0"/>
              </a:spcAft>
              <a:buNone/>
            </a:pPr>
            <a:r>
              <a:rPr lang="en" sz="1900"/>
              <a:t>- Gioco online: Molti giochi online permettono ai giocatori di comunicare tra loro in tempo reale utilizzando chat, chat vocale o videochat.</a:t>
            </a:r>
            <a:endParaRPr sz="1900"/>
          </a:p>
        </p:txBody>
      </p:sp>
      <p:sp>
        <p:nvSpPr>
          <p:cNvPr id="396" name="Google Shape;396;p51"/>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p52"/>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sz="3500"/>
          </a:p>
        </p:txBody>
      </p:sp>
      <p:sp>
        <p:nvSpPr>
          <p:cNvPr id="402" name="Google Shape;402;p52"/>
          <p:cNvSpPr txBox="1"/>
          <p:nvPr>
            <p:ph idx="1" type="body"/>
          </p:nvPr>
        </p:nvSpPr>
        <p:spPr>
          <a:xfrm>
            <a:off x="5461749" y="1810400"/>
            <a:ext cx="5767200" cy="697500"/>
          </a:xfrm>
          <a:prstGeom prst="rect">
            <a:avLst/>
          </a:prstGeom>
          <a:noFill/>
          <a:ln>
            <a:noFill/>
          </a:ln>
        </p:spPr>
        <p:txBody>
          <a:bodyPr anchorCtr="0" anchor="t" bIns="126300" lIns="126300" spcFirstLastPara="1" rIns="126300" wrap="square" tIns="126300">
            <a:noAutofit/>
          </a:bodyPr>
          <a:lstStyle/>
          <a:p>
            <a:pPr indent="0" lvl="0" marL="0" rtl="0" algn="l">
              <a:spcBef>
                <a:spcPts val="400"/>
              </a:spcBef>
              <a:spcAft>
                <a:spcPts val="0"/>
              </a:spcAft>
              <a:buNone/>
            </a:pPr>
            <a:r>
              <a:rPr b="1" lang="en" sz="1600"/>
              <a:t>Altri esempi di comunicazione online sincrona includono:</a:t>
            </a:r>
            <a:endParaRPr sz="1600"/>
          </a:p>
          <a:p>
            <a:pPr indent="-406400" lvl="0" marL="609600" rtl="0" algn="l">
              <a:spcBef>
                <a:spcPts val="1500"/>
              </a:spcBef>
              <a:spcAft>
                <a:spcPts val="0"/>
              </a:spcAft>
              <a:buClr>
                <a:srgbClr val="445D73"/>
              </a:buClr>
              <a:buSzPts val="1600"/>
              <a:buChar char="●"/>
            </a:pPr>
            <a:r>
              <a:rPr lang="en" sz="1600"/>
              <a:t>Webinar: I webinar sono presentazioni online in diretta che possono essere utilizzate per condividere informazioni, insegnare nuove competenze o promuovere prodotti e servizi.</a:t>
            </a:r>
            <a:endParaRPr sz="1600"/>
          </a:p>
          <a:p>
            <a:pPr indent="-406400" lvl="0" marL="609600" rtl="0" algn="l">
              <a:spcBef>
                <a:spcPts val="0"/>
              </a:spcBef>
              <a:spcAft>
                <a:spcPts val="0"/>
              </a:spcAft>
              <a:buClr>
                <a:srgbClr val="445D73"/>
              </a:buClr>
              <a:buSzPts val="1600"/>
              <a:buChar char="●"/>
            </a:pPr>
            <a:r>
              <a:rPr lang="en" sz="1600"/>
              <a:t>Streaming dal vivo: Lo streaming dal vivo consente di trasmettere video e audio a un pubblico in tempo reale tramite internet.</a:t>
            </a:r>
            <a:endParaRPr sz="1600"/>
          </a:p>
          <a:p>
            <a:pPr indent="-406400" lvl="0" marL="609600" rtl="0" algn="l">
              <a:spcBef>
                <a:spcPts val="0"/>
              </a:spcBef>
              <a:spcAft>
                <a:spcPts val="0"/>
              </a:spcAft>
              <a:buClr>
                <a:srgbClr val="445D73"/>
              </a:buClr>
              <a:buSzPts val="1600"/>
              <a:buChar char="●"/>
            </a:pPr>
            <a:r>
              <a:rPr lang="en" sz="1600"/>
              <a:t>Esperienze di realtà virtuale (VR) e realtà aumentata (AR): Le esperienze VR e AR possono essere utilizzate per creare esperienze online immersive e interattive che permettono agli utenti di comunicare tra loro in tempo reale.</a:t>
            </a:r>
            <a:endParaRPr sz="1600"/>
          </a:p>
        </p:txBody>
      </p:sp>
      <p:sp>
        <p:nvSpPr>
          <p:cNvPr id="403" name="Google Shape;403;p52"/>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04" name="Google Shape;404;p52"/>
          <p:cNvPicPr preferRelativeResize="0"/>
          <p:nvPr/>
        </p:nvPicPr>
        <p:blipFill rotWithShape="1">
          <a:blip r:embed="rId3">
            <a:alphaModFix/>
          </a:blip>
          <a:srcRect b="2982" l="23948" r="0" t="29541"/>
          <a:stretch/>
        </p:blipFill>
        <p:spPr>
          <a:xfrm>
            <a:off x="1423625" y="1536625"/>
            <a:ext cx="3398000" cy="4523500"/>
          </a:xfrm>
          <a:prstGeom prst="rect">
            <a:avLst/>
          </a:prstGeom>
          <a:noFill/>
          <a:ln cap="flat" cmpd="sng" w="9525">
            <a:solidFill>
              <a:srgbClr val="888888"/>
            </a:solidFill>
            <a:prstDash val="solid"/>
            <a:round/>
            <a:headEnd len="sm" w="sm" type="none"/>
            <a:tailEnd len="sm" w="sm" type="none"/>
          </a:ln>
          <a:effectLst>
            <a:outerShdw rotWithShape="0" algn="bl" dir="7680000" dist="209550">
              <a:srgbClr val="888888"/>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p53"/>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b="1" sz="3500">
              <a:latin typeface="Lexend"/>
              <a:ea typeface="Lexend"/>
              <a:cs typeface="Lexend"/>
              <a:sym typeface="Lexend"/>
            </a:endParaRPr>
          </a:p>
        </p:txBody>
      </p:sp>
      <p:sp>
        <p:nvSpPr>
          <p:cNvPr id="410" name="Google Shape;410;p53"/>
          <p:cNvSpPr txBox="1"/>
          <p:nvPr>
            <p:ph idx="1" type="body"/>
          </p:nvPr>
        </p:nvSpPr>
        <p:spPr>
          <a:xfrm>
            <a:off x="959750" y="1536568"/>
            <a:ext cx="10269300" cy="53214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0"/>
              </a:spcBef>
              <a:spcAft>
                <a:spcPts val="0"/>
              </a:spcAft>
              <a:buNone/>
            </a:pPr>
            <a:r>
              <a:rPr b="1" lang="en" sz="1600"/>
              <a:t>Esempi di comunicazione online asincrona:</a:t>
            </a:r>
            <a:endParaRPr b="1"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Email: I beneficiari disabili possono comunicare con insegnanti e compagni di corso tramite email per fare                 domande, discutere compiti e condividere risorse.</a:t>
            </a:r>
            <a:endParaRPr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Post sui social media: Gli insegnanti possono utilizzare i social media per condividere annunci, aggiornamenti del corso e altre informazioni rilevanti. I beneficiari possono anche usare i social media per connettersi tra loro e discutere il materiale del corso.</a:t>
            </a:r>
            <a:endParaRPr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Messaggi istantanei: Gli insegnanti e i beneficiari possono utilizzare la messaggistica istantanea per comunicare in tempo reale, ma in modo asincrono. Questo può essere utile per domande rapide o discussioni.</a:t>
            </a:r>
            <a:endParaRPr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Post nei forum di discussione: I forum di discussione sono un ottimo modo per interagire tra loro e con l'insegnante. Possono postare domande, condividere idee e rispondere ai post degli altri.</a:t>
            </a:r>
            <a:endParaRPr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Post sui blog: Gli insegnanti possono utilizzare i blog per condividere i loro pensieri sul materiale del corso, fornire risorse aggiuntive e rispondere alle domande. I beneficiari disabili possono anche usare i blog per condividere i loro pensieri e le loro esperienze relative al corso. I wiki voices sono un ottimo strumento per le persone con disabilità per collaborare su compiti e progetti. Possono lavorare insieme per creare e modificare voci del wiki, che poi possono essere condivise con la classe.</a:t>
            </a:r>
            <a:endParaRPr sz="1600"/>
          </a:p>
          <a:p>
            <a:pPr indent="0" lvl="0" marL="0" rtl="0" algn="l">
              <a:lnSpc>
                <a:spcPct val="100000"/>
              </a:lnSpc>
              <a:spcBef>
                <a:spcPts val="0"/>
              </a:spcBef>
              <a:spcAft>
                <a:spcPts val="0"/>
              </a:spcAft>
              <a:buNone/>
            </a:pPr>
            <a:r>
              <a:t/>
            </a:r>
            <a:endParaRPr sz="1600"/>
          </a:p>
        </p:txBody>
      </p:sp>
      <p:sp>
        <p:nvSpPr>
          <p:cNvPr id="411" name="Google Shape;411;p53"/>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12" name="Google Shape;412;p53"/>
          <p:cNvPicPr preferRelativeResize="0"/>
          <p:nvPr/>
        </p:nvPicPr>
        <p:blipFill rotWithShape="1">
          <a:blip r:embed="rId3">
            <a:alphaModFix/>
          </a:blip>
          <a:srcRect b="0" l="0" r="0" t="0"/>
          <a:stretch/>
        </p:blipFill>
        <p:spPr>
          <a:xfrm rot="-5400000">
            <a:off x="1140970" y="2094181"/>
            <a:ext cx="521323" cy="731360"/>
          </a:xfrm>
          <a:prstGeom prst="rect">
            <a:avLst/>
          </a:prstGeom>
          <a:noFill/>
          <a:ln>
            <a:noFill/>
          </a:ln>
        </p:spPr>
      </p:pic>
      <p:pic>
        <p:nvPicPr>
          <p:cNvPr id="413" name="Google Shape;413;p53"/>
          <p:cNvPicPr preferRelativeResize="0"/>
          <p:nvPr/>
        </p:nvPicPr>
        <p:blipFill rotWithShape="1">
          <a:blip r:embed="rId4">
            <a:alphaModFix/>
          </a:blip>
          <a:srcRect b="0" l="0" r="0" t="0"/>
          <a:stretch/>
        </p:blipFill>
        <p:spPr>
          <a:xfrm rot="-5400000">
            <a:off x="1140981" y="2937746"/>
            <a:ext cx="521323" cy="731360"/>
          </a:xfrm>
          <a:prstGeom prst="rect">
            <a:avLst/>
          </a:prstGeom>
          <a:noFill/>
          <a:ln>
            <a:noFill/>
          </a:ln>
        </p:spPr>
      </p:pic>
      <p:pic>
        <p:nvPicPr>
          <p:cNvPr id="414" name="Google Shape;414;p53"/>
          <p:cNvPicPr preferRelativeResize="0"/>
          <p:nvPr/>
        </p:nvPicPr>
        <p:blipFill rotWithShape="1">
          <a:blip r:embed="rId3">
            <a:alphaModFix/>
          </a:blip>
          <a:srcRect b="0" l="0" r="0" t="0"/>
          <a:stretch/>
        </p:blipFill>
        <p:spPr>
          <a:xfrm rot="-5400000">
            <a:off x="1140969" y="3781328"/>
            <a:ext cx="521323" cy="731360"/>
          </a:xfrm>
          <a:prstGeom prst="rect">
            <a:avLst/>
          </a:prstGeom>
          <a:noFill/>
          <a:ln>
            <a:noFill/>
          </a:ln>
        </p:spPr>
      </p:pic>
      <p:pic>
        <p:nvPicPr>
          <p:cNvPr id="415" name="Google Shape;415;p53"/>
          <p:cNvPicPr preferRelativeResize="0"/>
          <p:nvPr/>
        </p:nvPicPr>
        <p:blipFill rotWithShape="1">
          <a:blip r:embed="rId4">
            <a:alphaModFix/>
          </a:blip>
          <a:srcRect b="0" l="0" r="0" t="0"/>
          <a:stretch/>
        </p:blipFill>
        <p:spPr>
          <a:xfrm rot="-5400000">
            <a:off x="1140983" y="4624898"/>
            <a:ext cx="521323" cy="731360"/>
          </a:xfrm>
          <a:prstGeom prst="rect">
            <a:avLst/>
          </a:prstGeom>
          <a:noFill/>
          <a:ln>
            <a:noFill/>
          </a:ln>
        </p:spPr>
      </p:pic>
      <p:pic>
        <p:nvPicPr>
          <p:cNvPr id="416" name="Google Shape;416;p53"/>
          <p:cNvPicPr preferRelativeResize="0"/>
          <p:nvPr/>
        </p:nvPicPr>
        <p:blipFill rotWithShape="1">
          <a:blip r:embed="rId3">
            <a:alphaModFix/>
          </a:blip>
          <a:srcRect b="0" l="0" r="0" t="0"/>
          <a:stretch/>
        </p:blipFill>
        <p:spPr>
          <a:xfrm rot="-5400000">
            <a:off x="1140970" y="5350459"/>
            <a:ext cx="521323" cy="7313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0" name="Shape 420"/>
        <p:cNvGrpSpPr/>
        <p:nvPr/>
      </p:nvGrpSpPr>
      <p:grpSpPr>
        <a:xfrm>
          <a:off x="0" y="0"/>
          <a:ext cx="0" cy="0"/>
          <a:chOff x="0" y="0"/>
          <a:chExt cx="0" cy="0"/>
        </a:xfrm>
      </p:grpSpPr>
      <p:sp>
        <p:nvSpPr>
          <p:cNvPr id="421" name="Google Shape;421;p54"/>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sz="3500"/>
          </a:p>
        </p:txBody>
      </p:sp>
      <p:sp>
        <p:nvSpPr>
          <p:cNvPr id="422" name="Google Shape;422;p54"/>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0"/>
              </a:spcBef>
              <a:spcAft>
                <a:spcPts val="0"/>
              </a:spcAft>
              <a:buNone/>
            </a:pPr>
            <a:r>
              <a:rPr lang="en" sz="1600"/>
              <a:t>In aggiunta a questi esempi, i </a:t>
            </a:r>
            <a:r>
              <a:rPr b="1" lang="en" sz="1600"/>
              <a:t>MOOC</a:t>
            </a:r>
            <a:r>
              <a:rPr lang="en" sz="1600"/>
              <a:t> e altri corsi online spesso utilizzano una varietà di altri tipi di comunicazione online asincrona, creando un'esperienza di apprendimento ricca e coinvolgente, come:</a:t>
            </a:r>
            <a:endParaRPr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Lezioni preregistrate: Gli insegnanti possono preregistrare lezioni e poi renderle disponibili per gli studenti, che possono guardarle al loro ritmo. I beneficiari possono fare quiz e esami online quando è più comodo per loro.</a:t>
            </a:r>
            <a:endParaRPr sz="1600"/>
          </a:p>
          <a:p>
            <a:pPr indent="0" lvl="0" marL="0" rtl="0" algn="l">
              <a:lnSpc>
                <a:spcPct val="100000"/>
              </a:lnSpc>
              <a:spcBef>
                <a:spcPts val="0"/>
              </a:spcBef>
              <a:spcAft>
                <a:spcPts val="0"/>
              </a:spcAft>
              <a:buNone/>
            </a:pPr>
            <a:r>
              <a:t/>
            </a:r>
            <a:endParaRPr sz="1600"/>
          </a:p>
          <a:p>
            <a:pPr indent="457200" lvl="0" marL="457200" rtl="0" algn="l">
              <a:lnSpc>
                <a:spcPct val="100000"/>
              </a:lnSpc>
              <a:spcBef>
                <a:spcPts val="0"/>
              </a:spcBef>
              <a:spcAft>
                <a:spcPts val="0"/>
              </a:spcAft>
              <a:buNone/>
            </a:pPr>
            <a:r>
              <a:rPr lang="en" sz="1600"/>
              <a:t>Invio di compiti: I beneficiari possono inviare compiti online al loro insegnante per la valutazione.</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Bacheche di discussione: Le bacheche di discussione sono simili ai forum di discussione, ma spesso vengono utilizzate per scopi più specifici, come discutere una lezione o un compito particolare.</a:t>
            </a:r>
            <a:endParaRPr sz="1600"/>
          </a:p>
          <a:p>
            <a:pPr indent="0" lvl="0" marL="0" rtl="0" algn="l">
              <a:lnSpc>
                <a:spcPct val="100000"/>
              </a:lnSpc>
              <a:spcBef>
                <a:spcPts val="0"/>
              </a:spcBef>
              <a:spcAft>
                <a:spcPts val="0"/>
              </a:spcAft>
              <a:buNone/>
            </a:pPr>
            <a:r>
              <a:t/>
            </a:r>
            <a:endParaRPr sz="1600"/>
          </a:p>
          <a:p>
            <a:pPr indent="0" lvl="0" marL="914400" rtl="0" algn="l">
              <a:lnSpc>
                <a:spcPct val="100000"/>
              </a:lnSpc>
              <a:spcBef>
                <a:spcPts val="0"/>
              </a:spcBef>
              <a:spcAft>
                <a:spcPts val="0"/>
              </a:spcAft>
              <a:buNone/>
            </a:pPr>
            <a:r>
              <a:rPr lang="en" sz="1600"/>
              <a:t>Progetti di gruppo: Le persone con disabilità possono collaborare su progetti di gruppo online utilizzando una varietà di strumenti, come documenti condivisi, fogli di calcolo e presentazioni.</a:t>
            </a:r>
            <a:endParaRPr sz="1600"/>
          </a:p>
          <a:p>
            <a:pPr indent="0" lvl="0" marL="0" rtl="0" algn="l">
              <a:lnSpc>
                <a:spcPct val="100000"/>
              </a:lnSpc>
              <a:spcBef>
                <a:spcPts val="0"/>
              </a:spcBef>
              <a:spcAft>
                <a:spcPts val="0"/>
              </a:spcAft>
              <a:buNone/>
            </a:pPr>
            <a:r>
              <a:t/>
            </a:r>
            <a:endParaRPr sz="1600"/>
          </a:p>
        </p:txBody>
      </p:sp>
      <p:sp>
        <p:nvSpPr>
          <p:cNvPr id="423" name="Google Shape;423;p54"/>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4" name="Google Shape;424;p54"/>
          <p:cNvPicPr preferRelativeResize="0"/>
          <p:nvPr/>
        </p:nvPicPr>
        <p:blipFill rotWithShape="1">
          <a:blip r:embed="rId3">
            <a:alphaModFix/>
          </a:blip>
          <a:srcRect b="0" l="0" r="0" t="0"/>
          <a:stretch/>
        </p:blipFill>
        <p:spPr>
          <a:xfrm rot="-5400000">
            <a:off x="1053235" y="2343891"/>
            <a:ext cx="544374" cy="731367"/>
          </a:xfrm>
          <a:prstGeom prst="rect">
            <a:avLst/>
          </a:prstGeom>
          <a:noFill/>
          <a:ln>
            <a:noFill/>
          </a:ln>
        </p:spPr>
      </p:pic>
      <p:pic>
        <p:nvPicPr>
          <p:cNvPr id="425" name="Google Shape;425;p54"/>
          <p:cNvPicPr preferRelativeResize="0"/>
          <p:nvPr/>
        </p:nvPicPr>
        <p:blipFill rotWithShape="1">
          <a:blip r:embed="rId4">
            <a:alphaModFix/>
          </a:blip>
          <a:srcRect b="0" l="0" r="0" t="0"/>
          <a:stretch/>
        </p:blipFill>
        <p:spPr>
          <a:xfrm rot="-5400000">
            <a:off x="1053246" y="3215178"/>
            <a:ext cx="544374" cy="731367"/>
          </a:xfrm>
          <a:prstGeom prst="rect">
            <a:avLst/>
          </a:prstGeom>
          <a:noFill/>
          <a:ln>
            <a:noFill/>
          </a:ln>
        </p:spPr>
      </p:pic>
      <p:pic>
        <p:nvPicPr>
          <p:cNvPr id="426" name="Google Shape;426;p54"/>
          <p:cNvPicPr preferRelativeResize="0"/>
          <p:nvPr/>
        </p:nvPicPr>
        <p:blipFill rotWithShape="1">
          <a:blip r:embed="rId3">
            <a:alphaModFix/>
          </a:blip>
          <a:srcRect b="0" l="0" r="0" t="0"/>
          <a:stretch/>
        </p:blipFill>
        <p:spPr>
          <a:xfrm rot="-5400000">
            <a:off x="1053234" y="4096062"/>
            <a:ext cx="544374" cy="731367"/>
          </a:xfrm>
          <a:prstGeom prst="rect">
            <a:avLst/>
          </a:prstGeom>
          <a:noFill/>
          <a:ln>
            <a:noFill/>
          </a:ln>
        </p:spPr>
      </p:pic>
      <p:pic>
        <p:nvPicPr>
          <p:cNvPr id="427" name="Google Shape;427;p54"/>
          <p:cNvPicPr preferRelativeResize="0"/>
          <p:nvPr/>
        </p:nvPicPr>
        <p:blipFill rotWithShape="1">
          <a:blip r:embed="rId4">
            <a:alphaModFix/>
          </a:blip>
          <a:srcRect b="0" l="0" r="0" t="0"/>
          <a:stretch/>
        </p:blipFill>
        <p:spPr>
          <a:xfrm rot="-5400000">
            <a:off x="1053249" y="4976934"/>
            <a:ext cx="544374" cy="7313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55"/>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Tipi e categorie di comunicazione online</a:t>
            </a:r>
            <a:endParaRPr sz="3500"/>
          </a:p>
        </p:txBody>
      </p:sp>
      <p:sp>
        <p:nvSpPr>
          <p:cNvPr id="433" name="Google Shape;433;p55"/>
          <p:cNvSpPr txBox="1"/>
          <p:nvPr>
            <p:ph idx="1" type="body"/>
          </p:nvPr>
        </p:nvSpPr>
        <p:spPr>
          <a:xfrm>
            <a:off x="959825" y="1536625"/>
            <a:ext cx="5948400" cy="37071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1600"/>
              <a:t>La scelta del tipo di comunicazione dipende da diversi fattori:</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lang="en" sz="1600"/>
              <a:t>- Obiettivi del corso: Alcuni argomenti potrebbero essere spiegati meglio attraverso lezioni dal vivo, mentre altri potrebbero essere più adatti per forum di discussione.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 Esigenze degli studenti: Considera le preferenze degli studenti, gli stili di apprendimento e le limitazioni di tempo, integrando una combinazione di metodi sincroni e asincroni per garantire flessibilità.</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 Tecnologia: La piattaforma del corso online deve supportare i metodi di comunicazione scelti.</a:t>
            </a:r>
            <a:endParaRPr sz="1600"/>
          </a:p>
        </p:txBody>
      </p:sp>
      <p:sp>
        <p:nvSpPr>
          <p:cNvPr id="434" name="Google Shape;434;p5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5" name="Google Shape;435;p55"/>
          <p:cNvPicPr preferRelativeResize="0"/>
          <p:nvPr/>
        </p:nvPicPr>
        <p:blipFill rotWithShape="1">
          <a:blip r:embed="rId3">
            <a:alphaModFix/>
          </a:blip>
          <a:srcRect b="8033" l="0" r="0" t="8024"/>
          <a:stretch/>
        </p:blipFill>
        <p:spPr>
          <a:xfrm>
            <a:off x="7706933" y="1536625"/>
            <a:ext cx="3394466" cy="4268877"/>
          </a:xfrm>
          <a:prstGeom prst="rect">
            <a:avLst/>
          </a:prstGeom>
          <a:noFill/>
          <a:ln cap="flat" cmpd="sng" w="9525">
            <a:solidFill>
              <a:srgbClr val="FF9900"/>
            </a:solidFill>
            <a:prstDash val="solid"/>
            <a:round/>
            <a:headEnd len="sm" w="sm" type="none"/>
            <a:tailEnd len="sm" w="sm" type="none"/>
          </a:ln>
          <a:effectLst>
            <a:outerShdw rotWithShape="0" algn="bl" dir="2760000" dist="209550">
              <a:srgbClr val="FF9900"/>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2200"/>
                                        <p:tgtEl>
                                          <p:spTgt spid="435"/>
                                        </p:tgtEl>
                                        <p:attrNameLst>
                                          <p:attrName>ppt_w</p:attrName>
                                        </p:attrNameLst>
                                      </p:cBhvr>
                                      <p:tavLst>
                                        <p:tav fmla="" tm="0">
                                          <p:val>
                                            <p:strVal val="0"/>
                                          </p:val>
                                        </p:tav>
                                        <p:tav fmla="" tm="100000">
                                          <p:val>
                                            <p:strVal val="#ppt_w"/>
                                          </p:val>
                                        </p:tav>
                                      </p:tavLst>
                                    </p:anim>
                                    <p:anim calcmode="lin" valueType="num">
                                      <p:cBhvr additive="base">
                                        <p:cTn dur="2200"/>
                                        <p:tgtEl>
                                          <p:spTgt spid="4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3" name="Shape 163"/>
        <p:cNvGrpSpPr/>
        <p:nvPr/>
      </p:nvGrpSpPr>
      <p:grpSpPr>
        <a:xfrm>
          <a:off x="0" y="0"/>
          <a:ext cx="0" cy="0"/>
          <a:chOff x="0" y="0"/>
          <a:chExt cx="0" cy="0"/>
        </a:xfrm>
      </p:grpSpPr>
      <p:sp>
        <p:nvSpPr>
          <p:cNvPr id="164" name="Google Shape;164;p29"/>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Introduzione</a:t>
            </a:r>
            <a:endParaRPr sz="3500"/>
          </a:p>
        </p:txBody>
      </p:sp>
      <p:sp>
        <p:nvSpPr>
          <p:cNvPr id="165" name="Google Shape;165;p29"/>
          <p:cNvSpPr txBox="1"/>
          <p:nvPr>
            <p:ph idx="1" type="body"/>
          </p:nvPr>
        </p:nvSpPr>
        <p:spPr>
          <a:xfrm>
            <a:off x="959751" y="1536625"/>
            <a:ext cx="9594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sz="1900"/>
              <a:t>Inoltre, esempi pratici e studi di caso sono integrati nella lezione, mostrando implementazioni di successo delle tecniche di comunicazione. Studi di caso come "Supportare le persone con disturbo dello spettro autistico nelle discussioni online" e "Ambiente di apprendimento online inclusivo per i servizi di supporto" evidenziano l'applicazione pratica di queste strategie.</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Al termine di questo modulo, avrai compreso le sfumature della comunicazione verbale e non verbale online e acquisirai preziose conoscenze per creare un ambiente di apprendimento digitale inclusivo e contenuti adatti alle persone con disabilità.</a:t>
            </a:r>
            <a:endParaRPr sz="1900"/>
          </a:p>
        </p:txBody>
      </p:sp>
      <p:sp>
        <p:nvSpPr>
          <p:cNvPr id="166" name="Google Shape;166;p29"/>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39" name="Shape 439"/>
        <p:cNvGrpSpPr/>
        <p:nvPr/>
      </p:nvGrpSpPr>
      <p:grpSpPr>
        <a:xfrm>
          <a:off x="0" y="0"/>
          <a:ext cx="0" cy="0"/>
          <a:chOff x="0" y="0"/>
          <a:chExt cx="0" cy="0"/>
        </a:xfrm>
      </p:grpSpPr>
      <p:sp>
        <p:nvSpPr>
          <p:cNvPr id="440" name="Google Shape;440;p56"/>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100"/>
              <a:t>Come possono i formatori dell'assistenza sociale utilizzare l'apprendimento sincrono e asincrono?</a:t>
            </a:r>
            <a:endParaRPr sz="3100"/>
          </a:p>
        </p:txBody>
      </p:sp>
      <p:sp>
        <p:nvSpPr>
          <p:cNvPr id="441" name="Google Shape;441;p56"/>
          <p:cNvSpPr txBox="1"/>
          <p:nvPr>
            <p:ph idx="1" type="body"/>
          </p:nvPr>
        </p:nvSpPr>
        <p:spPr>
          <a:xfrm>
            <a:off x="959825" y="1741950"/>
            <a:ext cx="5583300" cy="697500"/>
          </a:xfrm>
          <a:prstGeom prst="rect">
            <a:avLst/>
          </a:prstGeom>
          <a:noFill/>
          <a:ln>
            <a:noFill/>
          </a:ln>
        </p:spPr>
        <p:txBody>
          <a:bodyPr anchorCtr="0" anchor="t" bIns="126300" lIns="126300" spcFirstLastPara="1" rIns="126300" wrap="square" tIns="126300">
            <a:noAutofit/>
          </a:bodyPr>
          <a:lstStyle/>
          <a:p>
            <a:pPr indent="0" lvl="0" marL="0" rtl="0" algn="l">
              <a:spcBef>
                <a:spcPts val="1200"/>
              </a:spcBef>
              <a:spcAft>
                <a:spcPts val="0"/>
              </a:spcAft>
              <a:buNone/>
            </a:pPr>
            <a:r>
              <a:rPr lang="en" sz="1700">
                <a:solidFill>
                  <a:srgbClr val="1F1F1F"/>
                </a:solidFill>
                <a:highlight>
                  <a:srgbClr val="FFFFFF"/>
                </a:highlight>
              </a:rPr>
              <a:t>I formatori dell'assistenza sociale hanno la flessibilità di utilizzare sia metodi di apprendimento sincrono che asincrono per migliorare i loro approcci didattici. Possono impiegare l'apprendimento sincrono per interazioni in tempo reale come lezioni dal vivo, discussioni coinvolgenti e progetti di gruppo collaborativi, favorendo un coinvolgimento immediato e una partecipazione attiva. Allo stesso tempo, l'apprendimento asincrono offre il vantaggio di fornire accesso su richiesta a lezioni preregistrate, letture essenziali e varie risorse, soddisfacendo diversi ritmi e preferenze di apprendimento.</a:t>
            </a:r>
            <a:endParaRPr sz="1700">
              <a:solidFill>
                <a:srgbClr val="1F1F1F"/>
              </a:solidFill>
              <a:highlight>
                <a:srgbClr val="FFFFFF"/>
              </a:highlight>
            </a:endParaRPr>
          </a:p>
          <a:p>
            <a:pPr indent="0" lvl="0" marL="0" rtl="0" algn="l">
              <a:spcBef>
                <a:spcPts val="1200"/>
              </a:spcBef>
              <a:spcAft>
                <a:spcPts val="1200"/>
              </a:spcAft>
              <a:buNone/>
            </a:pPr>
            <a:r>
              <a:rPr lang="en" sz="1700">
                <a:solidFill>
                  <a:srgbClr val="1F1F1F"/>
                </a:solidFill>
                <a:highlight>
                  <a:srgbClr val="FFFFFF"/>
                </a:highlight>
              </a:rPr>
              <a:t>Ecco alcuni esempi specifici di come i formatori dell'assistenza sociale possono utilizzare l'apprendimento sincrono e asincrono per insegnare agli adulti con disabilità:</a:t>
            </a:r>
            <a:endParaRPr sz="1700">
              <a:solidFill>
                <a:srgbClr val="1F1F1F"/>
              </a:solidFill>
              <a:highlight>
                <a:srgbClr val="FFFFFF"/>
              </a:highlight>
            </a:endParaRPr>
          </a:p>
        </p:txBody>
      </p:sp>
      <p:sp>
        <p:nvSpPr>
          <p:cNvPr id="442" name="Google Shape;442;p56"/>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3" name="Google Shape;443;p56"/>
          <p:cNvPicPr preferRelativeResize="0"/>
          <p:nvPr/>
        </p:nvPicPr>
        <p:blipFill rotWithShape="1">
          <a:blip r:embed="rId3">
            <a:alphaModFix/>
          </a:blip>
          <a:srcRect b="9010" l="0" r="0" t="9002"/>
          <a:stretch/>
        </p:blipFill>
        <p:spPr>
          <a:xfrm>
            <a:off x="7311150" y="1759200"/>
            <a:ext cx="3398850" cy="4063500"/>
          </a:xfrm>
          <a:prstGeom prst="rect">
            <a:avLst/>
          </a:prstGeom>
          <a:noFill/>
          <a:ln cap="flat" cmpd="sng" w="9525">
            <a:solidFill>
              <a:srgbClr val="FF9900"/>
            </a:solidFill>
            <a:prstDash val="solid"/>
            <a:round/>
            <a:headEnd len="sm" w="sm" type="none"/>
            <a:tailEnd len="sm" w="sm" type="none"/>
          </a:ln>
          <a:effectLst>
            <a:outerShdw rotWithShape="0" algn="bl" dir="3240000" dist="209550">
              <a:srgbClr val="FF9900"/>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43"/>
                                        </p:tgtEl>
                                        <p:attrNameLst>
                                          <p:attrName>style.visibility</p:attrName>
                                        </p:attrNameLst>
                                      </p:cBhvr>
                                      <p:to>
                                        <p:strVal val="visible"/>
                                      </p:to>
                                    </p:set>
                                    <p:anim calcmode="lin" valueType="num">
                                      <p:cBhvr additive="base">
                                        <p:cTn dur="2500"/>
                                        <p:tgtEl>
                                          <p:spTgt spid="443"/>
                                        </p:tgtEl>
                                        <p:attrNameLst>
                                          <p:attrName>ppt_w</p:attrName>
                                        </p:attrNameLst>
                                      </p:cBhvr>
                                      <p:tavLst>
                                        <p:tav fmla="" tm="0">
                                          <p:val>
                                            <p:strVal val="0"/>
                                          </p:val>
                                        </p:tav>
                                        <p:tav fmla="" tm="100000">
                                          <p:val>
                                            <p:strVal val="#ppt_w"/>
                                          </p:val>
                                        </p:tav>
                                      </p:tavLst>
                                    </p:anim>
                                    <p:anim calcmode="lin" valueType="num">
                                      <p:cBhvr additive="base">
                                        <p:cTn dur="2500"/>
                                        <p:tgtEl>
                                          <p:spTgt spid="44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47" name="Shape 447"/>
        <p:cNvGrpSpPr/>
        <p:nvPr/>
      </p:nvGrpSpPr>
      <p:grpSpPr>
        <a:xfrm>
          <a:off x="0" y="0"/>
          <a:ext cx="0" cy="0"/>
          <a:chOff x="0" y="0"/>
          <a:chExt cx="0" cy="0"/>
        </a:xfrm>
      </p:grpSpPr>
      <p:sp>
        <p:nvSpPr>
          <p:cNvPr id="448" name="Google Shape;448;p57"/>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100"/>
              <a:t>Come possono i formatori dell'assistenza sociale utilizzare l'apprendimento sincrono e asincrono?</a:t>
            </a:r>
            <a:endParaRPr sz="3500"/>
          </a:p>
        </p:txBody>
      </p:sp>
      <p:sp>
        <p:nvSpPr>
          <p:cNvPr id="449" name="Google Shape;449;p57"/>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2400"/>
              </a:spcBef>
              <a:spcAft>
                <a:spcPts val="0"/>
              </a:spcAft>
              <a:buNone/>
            </a:pPr>
            <a:r>
              <a:rPr b="1" lang="en" sz="1600">
                <a:highlight>
                  <a:srgbClr val="FFFFFF"/>
                </a:highlight>
              </a:rPr>
              <a:t>Apprendimento Sincrono:</a:t>
            </a:r>
            <a:br>
              <a:rPr b="1" lang="en" sz="1600">
                <a:highlight>
                  <a:srgbClr val="FFFFFF"/>
                </a:highlight>
              </a:rPr>
            </a:br>
            <a:r>
              <a:rPr b="1" lang="en" sz="1600">
                <a:highlight>
                  <a:srgbClr val="FFFFFF"/>
                </a:highlight>
              </a:rPr>
              <a:t>- </a:t>
            </a:r>
            <a:r>
              <a:rPr lang="en" sz="1600">
                <a:highlight>
                  <a:srgbClr val="FFFFFF"/>
                </a:highlight>
              </a:rPr>
              <a:t>Offrire lezioni e conferenze online dal vivo: Assicurarsi che siano accessibili alle persone con disabilità fornendo sottotitoli e trascrizioni per video e registrazioni audio.</a:t>
            </a:r>
            <a:br>
              <a:rPr lang="en" sz="1600">
                <a:highlight>
                  <a:srgbClr val="FFFFFF"/>
                </a:highlight>
              </a:rPr>
            </a:br>
            <a:r>
              <a:rPr lang="en" sz="1600">
                <a:highlight>
                  <a:srgbClr val="FFFFFF"/>
                </a:highlight>
              </a:rPr>
              <a:t>- Utilizzare chat room e sondaggi: Incoraggiare la partecipazione interattiva con il contenuto e tra i partecipanti.</a:t>
            </a:r>
            <a:br>
              <a:rPr lang="en" sz="1600">
                <a:highlight>
                  <a:srgbClr val="FFFFFF"/>
                </a:highlight>
              </a:rPr>
            </a:br>
            <a:r>
              <a:rPr lang="en" sz="1600">
                <a:highlight>
                  <a:srgbClr val="FFFFFF"/>
                </a:highlight>
              </a:rPr>
              <a:t>- Offrire incontri individuali durante le ore di ricevimento: Dare la possibilità alle persone di incontrarsi uno a uno per fare domande e ricevere assistenza sui compiti.</a:t>
            </a:r>
            <a:endParaRPr b="1" sz="1600">
              <a:highlight>
                <a:srgbClr val="FFFFFF"/>
              </a:highlight>
            </a:endParaRPr>
          </a:p>
          <a:p>
            <a:pPr indent="0" lvl="0" marL="0" rtl="0" algn="l">
              <a:spcBef>
                <a:spcPts val="2400"/>
              </a:spcBef>
              <a:spcAft>
                <a:spcPts val="0"/>
              </a:spcAft>
              <a:buNone/>
            </a:pPr>
            <a:r>
              <a:rPr b="1" lang="en" sz="1600">
                <a:highlight>
                  <a:srgbClr val="FFFFFF"/>
                </a:highlight>
              </a:rPr>
              <a:t>Apprendimento Asincrono:</a:t>
            </a:r>
            <a:br>
              <a:rPr b="1" lang="en" sz="1600">
                <a:highlight>
                  <a:srgbClr val="FFFFFF"/>
                </a:highlight>
              </a:rPr>
            </a:br>
            <a:r>
              <a:rPr lang="en" sz="1600">
                <a:highlight>
                  <a:srgbClr val="FFFFFF"/>
                </a:highlight>
              </a:rPr>
              <a:t>- Fornire accesso a lezioni e letture preregistrate: Assicurarsi che siano accessibili alle persone con disabilità, offrendo sottotitoli e trascrizioni per video e registrazioni audio, e fornendo formati alternativi per i materiali testuali, come testi in grande formato e compatibili con i lettori di schermo.</a:t>
            </a:r>
            <a:br>
              <a:rPr lang="en" sz="1600">
                <a:highlight>
                  <a:srgbClr val="FFFFFF"/>
                </a:highlight>
              </a:rPr>
            </a:br>
            <a:r>
              <a:rPr lang="en" sz="1600">
                <a:highlight>
                  <a:srgbClr val="FFFFFF"/>
                </a:highlight>
              </a:rPr>
              <a:t>- Utilizzare forum di discussione: Incoraggiare la discussione del materiale del corso e l'apprendimento reciproco tra i partecipanti.</a:t>
            </a:r>
            <a:br>
              <a:rPr lang="en" sz="1600">
                <a:highlight>
                  <a:srgbClr val="FFFFFF"/>
                </a:highlight>
              </a:rPr>
            </a:br>
            <a:r>
              <a:rPr lang="en" sz="1600">
                <a:highlight>
                  <a:srgbClr val="FFFFFF"/>
                </a:highlight>
              </a:rPr>
              <a:t>- Assegnare compiti scritti e altre attività: Consentire alle persone di completare le attività al proprio ritmo.</a:t>
            </a:r>
            <a:endParaRPr sz="1600">
              <a:highlight>
                <a:srgbClr val="FFFFFF"/>
              </a:highlight>
            </a:endParaRPr>
          </a:p>
          <a:p>
            <a:pPr indent="0" lvl="0" marL="0" rtl="0" algn="l">
              <a:spcBef>
                <a:spcPts val="2400"/>
              </a:spcBef>
              <a:spcAft>
                <a:spcPts val="2400"/>
              </a:spcAft>
              <a:buNone/>
            </a:pPr>
            <a:r>
              <a:rPr lang="en" sz="1600">
                <a:highlight>
                  <a:srgbClr val="FFFFFF"/>
                </a:highlight>
              </a:rPr>
              <a:t>Combinando tecniche di apprendimento sincrono e asincrono, i formatori possono creare un ambiente di apprendimento dinamico che incorpora i benefici di entrambi gli approcci.</a:t>
            </a:r>
            <a:endParaRPr sz="1600">
              <a:highlight>
                <a:srgbClr val="FFFFFF"/>
              </a:highlight>
            </a:endParaRPr>
          </a:p>
        </p:txBody>
      </p:sp>
      <p:sp>
        <p:nvSpPr>
          <p:cNvPr id="450" name="Google Shape;450;p57"/>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54" name="Shape 454"/>
        <p:cNvGrpSpPr/>
        <p:nvPr/>
      </p:nvGrpSpPr>
      <p:grpSpPr>
        <a:xfrm>
          <a:off x="0" y="0"/>
          <a:ext cx="0" cy="0"/>
          <a:chOff x="0" y="0"/>
          <a:chExt cx="0" cy="0"/>
        </a:xfrm>
      </p:grpSpPr>
      <p:sp>
        <p:nvSpPr>
          <p:cNvPr id="455" name="Google Shape;455;p58"/>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Potenziare attraverso la comunicazione online accessibile</a:t>
            </a:r>
            <a:endParaRPr sz="3500"/>
          </a:p>
        </p:txBody>
      </p:sp>
      <p:sp>
        <p:nvSpPr>
          <p:cNvPr id="456" name="Google Shape;456;p58"/>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0"/>
              </a:spcBef>
              <a:spcAft>
                <a:spcPts val="0"/>
              </a:spcAft>
              <a:buNone/>
            </a:pPr>
            <a:r>
              <a:rPr i="1" lang="en" sz="1600">
                <a:solidFill>
                  <a:schemeClr val="accent6"/>
                </a:solidFill>
              </a:rPr>
              <a:t>Osserviamo le difficoltà nella comunicazione online e identifichiamo soluzioni.</a:t>
            </a:r>
            <a:endParaRPr i="1" sz="1600">
              <a:solidFill>
                <a:schemeClr val="accent6"/>
              </a:solidFill>
            </a:endParaRPr>
          </a:p>
          <a:p>
            <a:pPr indent="0" lvl="0" marL="0" rtl="0" algn="l">
              <a:lnSpc>
                <a:spcPct val="100000"/>
              </a:lnSpc>
              <a:spcBef>
                <a:spcPts val="0"/>
              </a:spcBef>
              <a:spcAft>
                <a:spcPts val="0"/>
              </a:spcAft>
              <a:buNone/>
            </a:pPr>
            <a:r>
              <a:t/>
            </a:r>
            <a:endParaRPr i="1" sz="1600">
              <a:solidFill>
                <a:schemeClr val="accent6"/>
              </a:solidFill>
            </a:endParaRPr>
          </a:p>
          <a:p>
            <a:pPr indent="0" lvl="0" marL="0" rtl="0" algn="l">
              <a:lnSpc>
                <a:spcPct val="100000"/>
              </a:lnSpc>
              <a:spcBef>
                <a:spcPts val="0"/>
              </a:spcBef>
              <a:spcAft>
                <a:spcPts val="0"/>
              </a:spcAft>
              <a:buNone/>
            </a:pPr>
            <a:r>
              <a:rPr lang="en" sz="1600">
                <a:solidFill>
                  <a:schemeClr val="accent6"/>
                </a:solidFill>
              </a:rPr>
              <a:t>Le persone con disabilità possono affrontare una varietà di sfide quando comunicano online. Queste sfide possono variare a seconda del tipo di disabilità e della piattaforma di comunicazione specifica utilizzata. Alcuni problemi comuni includono:</a:t>
            </a:r>
            <a:endParaRPr sz="1600">
              <a:solidFill>
                <a:schemeClr val="accent6"/>
              </a:solidFill>
            </a:endParaRPr>
          </a:p>
          <a:p>
            <a:pPr indent="0" lvl="0" marL="0" rtl="0" algn="l">
              <a:lnSpc>
                <a:spcPct val="100000"/>
              </a:lnSpc>
              <a:spcBef>
                <a:spcPts val="0"/>
              </a:spcBef>
              <a:spcAft>
                <a:spcPts val="0"/>
              </a:spcAft>
              <a:buNone/>
            </a:pPr>
            <a:r>
              <a:t/>
            </a:r>
            <a:endParaRPr i="1" sz="1600">
              <a:solidFill>
                <a:schemeClr val="accent6"/>
              </a:solidFill>
            </a:endParaRPr>
          </a:p>
          <a:p>
            <a:pPr indent="457200" lvl="0" marL="457200" rtl="0" algn="l">
              <a:lnSpc>
                <a:spcPct val="100000"/>
              </a:lnSpc>
              <a:spcBef>
                <a:spcPts val="0"/>
              </a:spcBef>
              <a:spcAft>
                <a:spcPts val="0"/>
              </a:spcAft>
              <a:buNone/>
            </a:pPr>
            <a:r>
              <a:rPr lang="en" sz="1600">
                <a:solidFill>
                  <a:schemeClr val="accent6"/>
                </a:solidFill>
              </a:rPr>
              <a:t>Accessibilità: Alcuni contenuti e piattaforme online potrebbero non essere accessibili alle persone con disabilità. Ad esempio, i siti web che non sono progettati per essere utilizzati con lettori di schermo possono risultare difficili o impossibili da usare per persone non vedenti o ipovedenti.</a:t>
            </a:r>
            <a:endParaRPr sz="1600">
              <a:solidFill>
                <a:schemeClr val="accent6"/>
              </a:solidFill>
            </a:endParaRPr>
          </a:p>
          <a:p>
            <a:pPr indent="0" lvl="0" marL="0" rtl="0" algn="l">
              <a:lnSpc>
                <a:spcPct val="100000"/>
              </a:lnSpc>
              <a:spcBef>
                <a:spcPts val="0"/>
              </a:spcBef>
              <a:spcAft>
                <a:spcPts val="0"/>
              </a:spcAft>
              <a:buNone/>
            </a:pPr>
            <a:r>
              <a:t/>
            </a:r>
            <a:endParaRPr sz="1600">
              <a:solidFill>
                <a:schemeClr val="accent6"/>
              </a:solidFill>
            </a:endParaRPr>
          </a:p>
          <a:p>
            <a:pPr indent="457200" lvl="0" marL="457200" rtl="0" algn="l">
              <a:lnSpc>
                <a:spcPct val="100000"/>
              </a:lnSpc>
              <a:spcBef>
                <a:spcPts val="0"/>
              </a:spcBef>
              <a:spcAft>
                <a:spcPts val="0"/>
              </a:spcAft>
              <a:buNone/>
            </a:pPr>
            <a:r>
              <a:rPr lang="en" sz="1600">
                <a:solidFill>
                  <a:schemeClr val="accent6"/>
                </a:solidFill>
              </a:rPr>
              <a:t>Competenze Comunicative: Alcune persone con disabilità possono avere difficoltà a comunicare, sia verbalmente che per iscritto. Questo può rendere difficile la loro partecipazione alle discussioni e alle attività online.</a:t>
            </a:r>
            <a:endParaRPr sz="1600">
              <a:solidFill>
                <a:schemeClr val="accent6"/>
              </a:solidFill>
            </a:endParaRPr>
          </a:p>
          <a:p>
            <a:pPr indent="0" lvl="0" marL="0" rtl="0" algn="l">
              <a:lnSpc>
                <a:spcPct val="100000"/>
              </a:lnSpc>
              <a:spcBef>
                <a:spcPts val="0"/>
              </a:spcBef>
              <a:spcAft>
                <a:spcPts val="0"/>
              </a:spcAft>
              <a:buNone/>
            </a:pPr>
            <a:r>
              <a:t/>
            </a:r>
            <a:endParaRPr sz="1600">
              <a:solidFill>
                <a:schemeClr val="accent6"/>
              </a:solidFill>
            </a:endParaRPr>
          </a:p>
          <a:p>
            <a:pPr indent="457200" lvl="0" marL="457200" rtl="0" algn="l">
              <a:lnSpc>
                <a:spcPct val="100000"/>
              </a:lnSpc>
              <a:spcBef>
                <a:spcPts val="0"/>
              </a:spcBef>
              <a:spcAft>
                <a:spcPts val="0"/>
              </a:spcAft>
              <a:buNone/>
            </a:pPr>
            <a:r>
              <a:rPr lang="en" sz="1600">
                <a:solidFill>
                  <a:schemeClr val="accent6"/>
                </a:solidFill>
              </a:rPr>
              <a:t>Stigma e Discriminazione: Le persone con disabilità possono anche sperimentare stigma e discriminazione nella comunicazione online. Questo può scoraggiarli dalla partecipazione nelle comunità online e rendere difficile costruire relazioni con gli altri.</a:t>
            </a:r>
            <a:endParaRPr sz="1600">
              <a:solidFill>
                <a:schemeClr val="accent6"/>
              </a:solidFill>
            </a:endParaRPr>
          </a:p>
          <a:p>
            <a:pPr indent="0" lvl="0" marL="0" rtl="0" algn="l">
              <a:lnSpc>
                <a:spcPct val="100000"/>
              </a:lnSpc>
              <a:spcBef>
                <a:spcPts val="0"/>
              </a:spcBef>
              <a:spcAft>
                <a:spcPts val="0"/>
              </a:spcAft>
              <a:buNone/>
            </a:pPr>
            <a:r>
              <a:t/>
            </a:r>
            <a:endParaRPr i="1" sz="1600">
              <a:solidFill>
                <a:schemeClr val="accent6"/>
              </a:solidFill>
            </a:endParaRPr>
          </a:p>
        </p:txBody>
      </p:sp>
      <p:sp>
        <p:nvSpPr>
          <p:cNvPr id="457" name="Google Shape;457;p5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8" name="Google Shape;458;p58"/>
          <p:cNvPicPr preferRelativeResize="0"/>
          <p:nvPr/>
        </p:nvPicPr>
        <p:blipFill rotWithShape="1">
          <a:blip r:embed="rId3">
            <a:alphaModFix/>
          </a:blip>
          <a:srcRect b="0" l="0" r="0" t="0"/>
          <a:stretch/>
        </p:blipFill>
        <p:spPr>
          <a:xfrm rot="7839736">
            <a:off x="293643" y="3714172"/>
            <a:ext cx="1154066" cy="107328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62" name="Shape 462"/>
        <p:cNvGrpSpPr/>
        <p:nvPr/>
      </p:nvGrpSpPr>
      <p:grpSpPr>
        <a:xfrm>
          <a:off x="0" y="0"/>
          <a:ext cx="0" cy="0"/>
          <a:chOff x="0" y="0"/>
          <a:chExt cx="0" cy="0"/>
        </a:xfrm>
      </p:grpSpPr>
      <p:sp>
        <p:nvSpPr>
          <p:cNvPr id="463" name="Google Shape;463;p59"/>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Potenziare attraverso la comunicazione online accessibile</a:t>
            </a:r>
            <a:endParaRPr sz="2700"/>
          </a:p>
        </p:txBody>
      </p:sp>
      <p:sp>
        <p:nvSpPr>
          <p:cNvPr id="464" name="Google Shape;464;p59"/>
          <p:cNvSpPr txBox="1"/>
          <p:nvPr>
            <p:ph idx="1" type="body"/>
          </p:nvPr>
        </p:nvSpPr>
        <p:spPr>
          <a:xfrm>
            <a:off x="1126725" y="1308025"/>
            <a:ext cx="51291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a:solidFill>
                  <a:schemeClr val="accent6"/>
                </a:solidFill>
              </a:rPr>
              <a:t>Affrontare queste sfide richiede un impegno per il design accessibile, pratiche inclusive e consapevolezza (ad esempio, offrendo formazione sulla sensibilità), garantendo che il mondo digitale diventi uno spazio in cui ogni voce sia ascoltata e valorizzata.</a:t>
            </a:r>
            <a:endParaRPr>
              <a:solidFill>
                <a:schemeClr val="accent6"/>
              </a:solidFill>
            </a:endParaRPr>
          </a:p>
          <a:p>
            <a:pPr indent="0" lvl="0" marL="0" rtl="0" algn="l">
              <a:spcBef>
                <a:spcPts val="0"/>
              </a:spcBef>
              <a:spcAft>
                <a:spcPts val="0"/>
              </a:spcAft>
              <a:buNone/>
            </a:pPr>
            <a:r>
              <a:rPr lang="en">
                <a:solidFill>
                  <a:schemeClr val="accent6"/>
                </a:solidFill>
              </a:rPr>
              <a:t>Questo consente alle persone con disabilità di:</a:t>
            </a:r>
            <a:endParaRPr>
              <a:solidFill>
                <a:schemeClr val="accent6"/>
              </a:solidFill>
            </a:endParaRPr>
          </a:p>
          <a:p>
            <a:pPr indent="0" lvl="0" marL="0" rtl="0" algn="l">
              <a:spcBef>
                <a:spcPts val="0"/>
              </a:spcBef>
              <a:spcAft>
                <a:spcPts val="0"/>
              </a:spcAft>
              <a:buNone/>
            </a:pPr>
            <a:r>
              <a:rPr lang="en">
                <a:solidFill>
                  <a:schemeClr val="accent6"/>
                </a:solidFill>
              </a:rPr>
              <a:t>Connettersi con gli altri e partecipare alle attività sociali.</a:t>
            </a:r>
            <a:endParaRPr>
              <a:solidFill>
                <a:schemeClr val="accent6"/>
              </a:solidFill>
            </a:endParaRPr>
          </a:p>
          <a:p>
            <a:pPr indent="0" lvl="0" marL="0" rtl="0" algn="l">
              <a:spcBef>
                <a:spcPts val="0"/>
              </a:spcBef>
              <a:spcAft>
                <a:spcPts val="0"/>
              </a:spcAft>
              <a:buNone/>
            </a:pPr>
            <a:r>
              <a:rPr lang="en">
                <a:solidFill>
                  <a:schemeClr val="accent6"/>
                </a:solidFill>
              </a:rPr>
              <a:t>Accedere a informazioni e risorse.</a:t>
            </a:r>
            <a:endParaRPr>
              <a:solidFill>
                <a:schemeClr val="accent6"/>
              </a:solidFill>
            </a:endParaRPr>
          </a:p>
          <a:p>
            <a:pPr indent="0" lvl="0" marL="0" rtl="0" algn="l">
              <a:spcBef>
                <a:spcPts val="0"/>
              </a:spcBef>
              <a:spcAft>
                <a:spcPts val="0"/>
              </a:spcAft>
              <a:buNone/>
            </a:pPr>
            <a:br>
              <a:rPr lang="en">
                <a:solidFill>
                  <a:schemeClr val="accent6"/>
                </a:solidFill>
              </a:rPr>
            </a:br>
            <a:r>
              <a:rPr lang="en">
                <a:solidFill>
                  <a:schemeClr val="accent6"/>
                </a:solidFill>
              </a:rPr>
              <a:t>Superare le barriere comunicative affrontate offline.</a:t>
            </a:r>
            <a:endParaRPr>
              <a:solidFill>
                <a:schemeClr val="accent6"/>
              </a:solidFill>
            </a:endParaRPr>
          </a:p>
          <a:p>
            <a:pPr indent="0" lvl="0" marL="0" rtl="0" algn="l">
              <a:lnSpc>
                <a:spcPct val="115000"/>
              </a:lnSpc>
              <a:spcBef>
                <a:spcPts val="0"/>
              </a:spcBef>
              <a:spcAft>
                <a:spcPts val="0"/>
              </a:spcAft>
              <a:buNone/>
            </a:pPr>
            <a:r>
              <a:t/>
            </a:r>
            <a:endParaRPr>
              <a:solidFill>
                <a:schemeClr val="accent6"/>
              </a:solidFill>
            </a:endParaRPr>
          </a:p>
        </p:txBody>
      </p:sp>
      <p:sp>
        <p:nvSpPr>
          <p:cNvPr id="465" name="Google Shape;465;p59"/>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6" name="Google Shape;466;p59"/>
          <p:cNvPicPr preferRelativeResize="0"/>
          <p:nvPr/>
        </p:nvPicPr>
        <p:blipFill rotWithShape="1">
          <a:blip r:embed="rId3">
            <a:alphaModFix/>
          </a:blip>
          <a:srcRect b="29" l="0" r="0" t="29"/>
          <a:stretch/>
        </p:blipFill>
        <p:spPr>
          <a:xfrm>
            <a:off x="6540225" y="1993825"/>
            <a:ext cx="5368939" cy="3577050"/>
          </a:xfrm>
          <a:prstGeom prst="rect">
            <a:avLst/>
          </a:prstGeom>
          <a:noFill/>
          <a:ln>
            <a:noFill/>
          </a:ln>
          <a:effectLst>
            <a:outerShdw rotWithShape="0" algn="bl" dir="13680000" dist="228600">
              <a:srgbClr val="FF9900"/>
            </a:outerShdw>
          </a:effectLst>
        </p:spPr>
      </p:pic>
      <p:pic>
        <p:nvPicPr>
          <p:cNvPr id="467" name="Google Shape;467;p59"/>
          <p:cNvPicPr preferRelativeResize="0"/>
          <p:nvPr/>
        </p:nvPicPr>
        <p:blipFill rotWithShape="1">
          <a:blip r:embed="rId4">
            <a:alphaModFix/>
          </a:blip>
          <a:srcRect b="0" l="0" r="0" t="0"/>
          <a:stretch/>
        </p:blipFill>
        <p:spPr>
          <a:xfrm rot="-5400000">
            <a:off x="611893" y="4331157"/>
            <a:ext cx="437005" cy="592639"/>
          </a:xfrm>
          <a:prstGeom prst="rect">
            <a:avLst/>
          </a:prstGeom>
          <a:noFill/>
          <a:ln>
            <a:noFill/>
          </a:ln>
        </p:spPr>
      </p:pic>
      <p:pic>
        <p:nvPicPr>
          <p:cNvPr id="468" name="Google Shape;468;p59"/>
          <p:cNvPicPr preferRelativeResize="0"/>
          <p:nvPr/>
        </p:nvPicPr>
        <p:blipFill rotWithShape="1">
          <a:blip r:embed="rId5">
            <a:alphaModFix/>
          </a:blip>
          <a:srcRect b="0" l="0" r="0" t="0"/>
          <a:stretch/>
        </p:blipFill>
        <p:spPr>
          <a:xfrm rot="-5400000">
            <a:off x="611902" y="5038310"/>
            <a:ext cx="437005" cy="592639"/>
          </a:xfrm>
          <a:prstGeom prst="rect">
            <a:avLst/>
          </a:prstGeom>
          <a:noFill/>
          <a:ln>
            <a:noFill/>
          </a:ln>
        </p:spPr>
      </p:pic>
      <p:pic>
        <p:nvPicPr>
          <p:cNvPr id="469" name="Google Shape;469;p59"/>
          <p:cNvPicPr preferRelativeResize="0"/>
          <p:nvPr/>
        </p:nvPicPr>
        <p:blipFill rotWithShape="1">
          <a:blip r:embed="rId6">
            <a:alphaModFix/>
          </a:blip>
          <a:srcRect b="0" l="0" r="0" t="0"/>
          <a:stretch/>
        </p:blipFill>
        <p:spPr>
          <a:xfrm rot="-5400000">
            <a:off x="611892" y="5745453"/>
            <a:ext cx="437005" cy="5926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66"/>
                                        </p:tgtEl>
                                        <p:attrNameLst>
                                          <p:attrName>style.visibility</p:attrName>
                                        </p:attrNameLst>
                                      </p:cBhvr>
                                      <p:to>
                                        <p:strVal val="visible"/>
                                      </p:to>
                                    </p:set>
                                    <p:anim calcmode="lin" valueType="num">
                                      <p:cBhvr additive="base">
                                        <p:cTn dur="2700"/>
                                        <p:tgtEl>
                                          <p:spTgt spid="466"/>
                                        </p:tgtEl>
                                        <p:attrNameLst>
                                          <p:attrName>ppt_w</p:attrName>
                                        </p:attrNameLst>
                                      </p:cBhvr>
                                      <p:tavLst>
                                        <p:tav fmla="" tm="0">
                                          <p:val>
                                            <p:strVal val="0"/>
                                          </p:val>
                                        </p:tav>
                                        <p:tav fmla="" tm="100000">
                                          <p:val>
                                            <p:strVal val="#ppt_w"/>
                                          </p:val>
                                        </p:tav>
                                      </p:tavLst>
                                    </p:anim>
                                    <p:anim calcmode="lin" valueType="num">
                                      <p:cBhvr additive="base">
                                        <p:cTn dur="2700"/>
                                        <p:tgtEl>
                                          <p:spTgt spid="4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73" name="Shape 473"/>
        <p:cNvGrpSpPr/>
        <p:nvPr/>
      </p:nvGrpSpPr>
      <p:grpSpPr>
        <a:xfrm>
          <a:off x="0" y="0"/>
          <a:ext cx="0" cy="0"/>
          <a:chOff x="0" y="0"/>
          <a:chExt cx="0" cy="0"/>
        </a:xfrm>
      </p:grpSpPr>
      <p:sp>
        <p:nvSpPr>
          <p:cNvPr id="474" name="Google Shape;474;p60"/>
          <p:cNvSpPr/>
          <p:nvPr/>
        </p:nvSpPr>
        <p:spPr>
          <a:xfrm>
            <a:off x="959760" y="1276198"/>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475" name="Google Shape;475;p60"/>
          <p:cNvSpPr txBox="1"/>
          <p:nvPr>
            <p:ph type="title"/>
          </p:nvPr>
        </p:nvSpPr>
        <p:spPr>
          <a:xfrm>
            <a:off x="603425" y="3037600"/>
            <a:ext cx="4213500" cy="19941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SzPts val="4900"/>
              <a:buNone/>
            </a:pPr>
            <a:r>
              <a:rPr lang="en" sz="3800">
                <a:solidFill>
                  <a:schemeClr val="accent1"/>
                </a:solidFill>
              </a:rPr>
              <a:t>Tecniche di Comunicazione Verbale nell'Educazione Online</a:t>
            </a:r>
            <a:endParaRPr sz="3800">
              <a:solidFill>
                <a:schemeClr val="accent1"/>
              </a:solidFill>
            </a:endParaRPr>
          </a:p>
        </p:txBody>
      </p:sp>
      <p:sp>
        <p:nvSpPr>
          <p:cNvPr id="476" name="Google Shape;476;p60"/>
          <p:cNvSpPr txBox="1"/>
          <p:nvPr>
            <p:ph idx="2" type="title"/>
          </p:nvPr>
        </p:nvSpPr>
        <p:spPr>
          <a:xfrm>
            <a:off x="977741" y="1123789"/>
            <a:ext cx="2171100" cy="14964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03</a:t>
            </a:r>
            <a:endParaRPr/>
          </a:p>
        </p:txBody>
      </p:sp>
      <p:sp>
        <p:nvSpPr>
          <p:cNvPr id="477" name="Google Shape;477;p60"/>
          <p:cNvSpPr txBox="1"/>
          <p:nvPr>
            <p:ph idx="1" type="subTitle"/>
          </p:nvPr>
        </p:nvSpPr>
        <p:spPr>
          <a:xfrm>
            <a:off x="1279360" y="6880622"/>
            <a:ext cx="4629600" cy="10740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indent="0" lvl="0" marL="0" rtl="0" algn="l">
              <a:lnSpc>
                <a:spcPct val="100000"/>
              </a:lnSpc>
              <a:spcBef>
                <a:spcPts val="0"/>
              </a:spcBef>
              <a:spcAft>
                <a:spcPts val="0"/>
              </a:spcAft>
              <a:buSzPts val="2000"/>
              <a:buNone/>
            </a:pPr>
            <a:r>
              <a:t/>
            </a:r>
            <a:endParaRPr/>
          </a:p>
        </p:txBody>
      </p:sp>
      <p:pic>
        <p:nvPicPr>
          <p:cNvPr id="478" name="Google Shape;478;p60"/>
          <p:cNvPicPr preferRelativeResize="0"/>
          <p:nvPr/>
        </p:nvPicPr>
        <p:blipFill>
          <a:blip r:embed="rId3">
            <a:alphaModFix/>
          </a:blip>
          <a:stretch>
            <a:fillRect/>
          </a:stretch>
        </p:blipFill>
        <p:spPr>
          <a:xfrm>
            <a:off x="5547545" y="1749400"/>
            <a:ext cx="6641403"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82" name="Shape 482"/>
        <p:cNvGrpSpPr/>
        <p:nvPr/>
      </p:nvGrpSpPr>
      <p:grpSpPr>
        <a:xfrm>
          <a:off x="0" y="0"/>
          <a:ext cx="0" cy="0"/>
          <a:chOff x="0" y="0"/>
          <a:chExt cx="0" cy="0"/>
        </a:xfrm>
      </p:grpSpPr>
      <p:sp>
        <p:nvSpPr>
          <p:cNvPr id="483" name="Google Shape;483;p61"/>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Tecniche di Comunicazione Verbale nell'Educazione Online</a:t>
            </a:r>
            <a:endParaRPr sz="2700"/>
          </a:p>
        </p:txBody>
      </p:sp>
      <p:sp>
        <p:nvSpPr>
          <p:cNvPr id="484" name="Google Shape;484;p61"/>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sz="1900"/>
              <a:t>Masterizzare le tecniche di comunicazione verbale è essenziale per favorire ambienti di apprendimento online inclusivi:</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 Lingua Chiara e Concisa: Semplifica idee complesse, suddividendole in parti gestibili per migliorare la comprensione.</a:t>
            </a:r>
            <a:endParaRPr sz="1900"/>
          </a:p>
          <a:p>
            <a:pPr indent="0" lvl="0" marL="0" rtl="0" algn="l">
              <a:spcBef>
                <a:spcPts val="0"/>
              </a:spcBef>
              <a:spcAft>
                <a:spcPts val="0"/>
              </a:spcAft>
              <a:buNone/>
            </a:pPr>
            <a:r>
              <a:rPr lang="en" sz="1900"/>
              <a:t>- Ascolto Attivo: Prestare attenzione, fare domande chiarificatrici e riassumere per garantire la comprensione, specialmente per le persone con problemi di udito.</a:t>
            </a:r>
            <a:endParaRPr sz="1900"/>
          </a:p>
          <a:p>
            <a:pPr indent="0" lvl="0" marL="0" rtl="0" algn="l">
              <a:spcBef>
                <a:spcPts val="0"/>
              </a:spcBef>
              <a:spcAft>
                <a:spcPts val="0"/>
              </a:spcAft>
              <a:buNone/>
            </a:pPr>
            <a:r>
              <a:rPr lang="en" sz="1900"/>
              <a:t>- Tono e Umorismo: Essere consapevoli del tono; evitare umorismo ambiguo per prevenire malintesi, assicurando interazioni rispettose e positive.</a:t>
            </a:r>
            <a:endParaRPr sz="1900"/>
          </a:p>
          <a:p>
            <a:pPr indent="0" lvl="0" marL="0" rtl="0" algn="l">
              <a:spcBef>
                <a:spcPts val="0"/>
              </a:spcBef>
              <a:spcAft>
                <a:spcPts val="0"/>
              </a:spcAft>
              <a:buNone/>
            </a:pPr>
            <a:r>
              <a:rPr lang="en" sz="1900"/>
              <a:t>- Evitare il Gergo: Semplificare i termini tecnici; fornire definizioni chiare per migliorare l'accessibilità.</a:t>
            </a:r>
            <a:endParaRPr sz="1900"/>
          </a:p>
          <a:p>
            <a:pPr indent="0" lvl="0" marL="0" rtl="0" algn="l">
              <a:spcBef>
                <a:spcPts val="0"/>
              </a:spcBef>
              <a:spcAft>
                <a:spcPts val="0"/>
              </a:spcAft>
              <a:buNone/>
            </a:pPr>
            <a:r>
              <a:rPr lang="en" sz="1900"/>
              <a:t>- Supporto Visivo: Utilizzare elementi visivi per chiarire i concetti, offrire contesto e migliorare la memorizzazione, garantendo la comprensione per diversi tipi di apprendimento.</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Queste tecniche, se applicate con attenzione, creano un ambiente di apprendimento online inclusivo e di supporto per le persone con disabilità.</a:t>
            </a:r>
            <a:endParaRPr sz="1900"/>
          </a:p>
        </p:txBody>
      </p:sp>
      <p:sp>
        <p:nvSpPr>
          <p:cNvPr id="485" name="Google Shape;485;p61"/>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89" name="Shape 489"/>
        <p:cNvGrpSpPr/>
        <p:nvPr/>
      </p:nvGrpSpPr>
      <p:grpSpPr>
        <a:xfrm>
          <a:off x="0" y="0"/>
          <a:ext cx="0" cy="0"/>
          <a:chOff x="0" y="0"/>
          <a:chExt cx="0" cy="0"/>
        </a:xfrm>
      </p:grpSpPr>
      <p:sp>
        <p:nvSpPr>
          <p:cNvPr id="490" name="Google Shape;490;p62"/>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Studi di Caso: Applicare le Tecniche di Comunicazione Verbale</a:t>
            </a:r>
            <a:endParaRPr sz="3500"/>
          </a:p>
        </p:txBody>
      </p:sp>
      <p:sp>
        <p:nvSpPr>
          <p:cNvPr id="491" name="Google Shape;491;p62"/>
          <p:cNvSpPr txBox="1"/>
          <p:nvPr>
            <p:ph idx="1" type="body"/>
          </p:nvPr>
        </p:nvSpPr>
        <p:spPr>
          <a:xfrm>
            <a:off x="959835" y="134808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1800">
                <a:solidFill>
                  <a:schemeClr val="lt2"/>
                </a:solidFill>
              </a:rPr>
              <a:t>Studio di Caso 1: Potenziare gli Studenti Dislessici nell'Educazione Matematica Online</a:t>
            </a:r>
            <a:endParaRPr b="1" sz="1800">
              <a:solidFill>
                <a:schemeClr val="lt2"/>
              </a:solidFill>
            </a:endParaRPr>
          </a:p>
          <a:p>
            <a:pPr indent="0" lvl="0" marL="0" rtl="0" algn="l">
              <a:spcBef>
                <a:spcPts val="0"/>
              </a:spcBef>
              <a:spcAft>
                <a:spcPts val="0"/>
              </a:spcAft>
              <a:buNone/>
            </a:pPr>
            <a:r>
              <a:rPr b="1" lang="en" sz="1700">
                <a:solidFill>
                  <a:schemeClr val="lt2"/>
                </a:solidFill>
              </a:rPr>
              <a:t>Contesto: </a:t>
            </a:r>
            <a:r>
              <a:rPr lang="en" sz="1700">
                <a:solidFill>
                  <a:schemeClr val="dk2"/>
                </a:solidFill>
              </a:rPr>
              <a:t>Una persona con dislessia fatica a comprendere un concetto complesso nella loro lezione di matematica online. L'insegnante utilizza un linguaggio chiaro e conciso per spiegare il concetto, suddividendolo in parti più piccole e gestibili. L'insegnante utilizza anche supporti visivi, come diagrammi e grafici, per sostenere la spiegazione. Di conseguenza, la persona riesce a comprendere il concetto e completare il compito con successo.</a:t>
            </a:r>
            <a:endParaRPr sz="1700">
              <a:solidFill>
                <a:schemeClr val="dk2"/>
              </a:solidFill>
            </a:endParaRPr>
          </a:p>
          <a:p>
            <a:pPr indent="0" lvl="0" marL="0" rtl="0" algn="l">
              <a:spcBef>
                <a:spcPts val="0"/>
              </a:spcBef>
              <a:spcAft>
                <a:spcPts val="0"/>
              </a:spcAft>
              <a:buNone/>
            </a:pPr>
            <a:r>
              <a:t/>
            </a:r>
            <a:endParaRPr sz="2000">
              <a:solidFill>
                <a:schemeClr val="dk2"/>
              </a:solidFill>
            </a:endParaRPr>
          </a:p>
          <a:p>
            <a:pPr indent="0" lvl="0" marL="0" rtl="0" algn="l">
              <a:spcBef>
                <a:spcPts val="0"/>
              </a:spcBef>
              <a:spcAft>
                <a:spcPts val="0"/>
              </a:spcAft>
              <a:buNone/>
            </a:pPr>
            <a:r>
              <a:rPr lang="en" sz="1700">
                <a:solidFill>
                  <a:schemeClr val="dk2"/>
                </a:solidFill>
              </a:rPr>
              <a:t>Insegnante: Ciao [nome della persona], vedo che stai avendo difficoltà con questo concetto. Posso aiutarti a capirlo meglio?</a:t>
            </a:r>
            <a:endParaRPr sz="1700">
              <a:solidFill>
                <a:schemeClr val="dk2"/>
              </a:solidFill>
            </a:endParaRPr>
          </a:p>
          <a:p>
            <a:pPr indent="0" lvl="0" marL="0" rtl="0" algn="l">
              <a:spcBef>
                <a:spcPts val="0"/>
              </a:spcBef>
              <a:spcAft>
                <a:spcPts val="0"/>
              </a:spcAft>
              <a:buNone/>
            </a:pPr>
            <a:r>
              <a:rPr lang="en" sz="1700">
                <a:solidFill>
                  <a:schemeClr val="dk2"/>
                </a:solidFill>
              </a:rPr>
              <a:t>Persona con [disabilità]: Sì, per favore. Non sono davvero sicuro di cosa stia succedendo.</a:t>
            </a:r>
            <a:endParaRPr sz="1700">
              <a:solidFill>
                <a:schemeClr val="dk2"/>
              </a:solidFill>
            </a:endParaRPr>
          </a:p>
          <a:p>
            <a:pPr indent="0" lvl="0" marL="0" rtl="0" algn="l">
              <a:spcBef>
                <a:spcPts val="0"/>
              </a:spcBef>
              <a:spcAft>
                <a:spcPts val="0"/>
              </a:spcAft>
              <a:buNone/>
            </a:pPr>
            <a:r>
              <a:rPr lang="en" sz="1700">
                <a:solidFill>
                  <a:schemeClr val="dk2"/>
                </a:solidFill>
              </a:rPr>
              <a:t>Insegnante: Va bene. Iniziamo suddividendo il concetto in pezzi più piccoli. Cosa sai su [concetto]?</a:t>
            </a:r>
            <a:endParaRPr sz="1700">
              <a:solidFill>
                <a:schemeClr val="dk2"/>
              </a:solidFill>
            </a:endParaRPr>
          </a:p>
          <a:p>
            <a:pPr indent="0" lvl="0" marL="0" rtl="0" algn="l">
              <a:spcBef>
                <a:spcPts val="0"/>
              </a:spcBef>
              <a:spcAft>
                <a:spcPts val="0"/>
              </a:spcAft>
              <a:buNone/>
            </a:pPr>
            <a:r>
              <a:rPr lang="en" sz="1700">
                <a:solidFill>
                  <a:schemeClr val="dk2"/>
                </a:solidFill>
              </a:rPr>
              <a:t>Persona con [disabilità]: So che [definizione del concetto].</a:t>
            </a:r>
            <a:endParaRPr sz="1700">
              <a:solidFill>
                <a:schemeClr val="dk2"/>
              </a:solidFill>
            </a:endParaRPr>
          </a:p>
          <a:p>
            <a:pPr indent="0" lvl="0" marL="0" rtl="0" algn="l">
              <a:spcBef>
                <a:spcPts val="0"/>
              </a:spcBef>
              <a:spcAft>
                <a:spcPts val="0"/>
              </a:spcAft>
              <a:buNone/>
            </a:pPr>
            <a:r>
              <a:rPr lang="en" sz="1700">
                <a:solidFill>
                  <a:schemeClr val="dk2"/>
                </a:solidFill>
              </a:rPr>
              <a:t>Insegnante: Ottimo! Ora, guardiamo questo diagramma. Mostra [spiegazione visiva del concetto].</a:t>
            </a:r>
            <a:endParaRPr sz="1700">
              <a:solidFill>
                <a:schemeClr val="dk2"/>
              </a:solidFill>
            </a:endParaRPr>
          </a:p>
          <a:p>
            <a:pPr indent="0" lvl="0" marL="0" rtl="0" algn="l">
              <a:spcBef>
                <a:spcPts val="0"/>
              </a:spcBef>
              <a:spcAft>
                <a:spcPts val="0"/>
              </a:spcAft>
              <a:buNone/>
            </a:pPr>
            <a:r>
              <a:rPr lang="en" sz="1700">
                <a:solidFill>
                  <a:schemeClr val="dk2"/>
                </a:solidFill>
              </a:rPr>
              <a:t>Persona con [disabilità]: Oh, capisco! Quindi, [spiegazione del concetto].</a:t>
            </a:r>
            <a:endParaRPr sz="1700">
              <a:solidFill>
                <a:schemeClr val="dk2"/>
              </a:solidFill>
            </a:endParaRPr>
          </a:p>
          <a:p>
            <a:pPr indent="0" lvl="0" marL="0" rtl="0" algn="l">
              <a:spcBef>
                <a:spcPts val="0"/>
              </a:spcBef>
              <a:spcAft>
                <a:spcPts val="0"/>
              </a:spcAft>
              <a:buNone/>
            </a:pPr>
            <a:r>
              <a:rPr lang="en" sz="1700">
                <a:solidFill>
                  <a:schemeClr val="dk2"/>
                </a:solidFill>
              </a:rPr>
              <a:t>Insegnante: Esattamente! Ora, proviamo alcuni esercizi pratici.</a:t>
            </a:r>
            <a:endParaRPr sz="1700">
              <a:solidFill>
                <a:schemeClr val="dk2"/>
              </a:solidFill>
            </a:endParaRPr>
          </a:p>
          <a:p>
            <a:pPr indent="0" lvl="0" marL="0" rtl="0" algn="l">
              <a:spcBef>
                <a:spcPts val="0"/>
              </a:spcBef>
              <a:spcAft>
                <a:spcPts val="0"/>
              </a:spcAft>
              <a:buNone/>
            </a:pPr>
            <a:r>
              <a:rPr lang="en" sz="1700">
                <a:solidFill>
                  <a:schemeClr val="dk2"/>
                </a:solidFill>
              </a:rPr>
              <a:t>Insegnante: [Assegna esercizi pratici e fornisce supporto se necessario.]</a:t>
            </a:r>
            <a:endParaRPr sz="1700">
              <a:solidFill>
                <a:schemeClr val="dk2"/>
              </a:solidFill>
            </a:endParaRPr>
          </a:p>
          <a:p>
            <a:pPr indent="0" lvl="0" marL="0" rtl="0" algn="l">
              <a:spcBef>
                <a:spcPts val="0"/>
              </a:spcBef>
              <a:spcAft>
                <a:spcPts val="0"/>
              </a:spcAft>
              <a:buNone/>
            </a:pPr>
            <a:r>
              <a:t/>
            </a:r>
            <a:endParaRPr sz="1800">
              <a:solidFill>
                <a:schemeClr val="dk2"/>
              </a:solidFill>
            </a:endParaRPr>
          </a:p>
        </p:txBody>
      </p:sp>
      <p:sp>
        <p:nvSpPr>
          <p:cNvPr id="492" name="Google Shape;492;p62"/>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496" name="Shape 496"/>
        <p:cNvGrpSpPr/>
        <p:nvPr/>
      </p:nvGrpSpPr>
      <p:grpSpPr>
        <a:xfrm>
          <a:off x="0" y="0"/>
          <a:ext cx="0" cy="0"/>
          <a:chOff x="0" y="0"/>
          <a:chExt cx="0" cy="0"/>
        </a:xfrm>
      </p:grpSpPr>
      <p:sp>
        <p:nvSpPr>
          <p:cNvPr id="497" name="Google Shape;497;p63"/>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Studi di Caso: Applicare le Tecniche di Comunicazione Verbale</a:t>
            </a:r>
            <a:endParaRPr sz="3500"/>
          </a:p>
        </p:txBody>
      </p:sp>
      <p:sp>
        <p:nvSpPr>
          <p:cNvPr id="498" name="Google Shape;498;p63"/>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1800">
                <a:solidFill>
                  <a:schemeClr val="lt2"/>
                </a:solidFill>
              </a:rPr>
              <a:t>Studio di Caso 1: Potenziare gli Studenti Dislessici nell'Educazione Matematica Online</a:t>
            </a:r>
            <a:endParaRPr b="1" sz="2000">
              <a:solidFill>
                <a:schemeClr val="lt2"/>
              </a:solidFill>
            </a:endParaRPr>
          </a:p>
          <a:p>
            <a:pPr indent="0" lvl="0" marL="0" rtl="0" algn="l">
              <a:spcBef>
                <a:spcPts val="0"/>
              </a:spcBef>
              <a:spcAft>
                <a:spcPts val="0"/>
              </a:spcAft>
              <a:buNone/>
            </a:pPr>
            <a:r>
              <a:t/>
            </a:r>
            <a:endParaRPr sz="1600"/>
          </a:p>
          <a:p>
            <a:pPr indent="0" lvl="0" marL="0" rtl="0" algn="l">
              <a:spcBef>
                <a:spcPts val="0"/>
              </a:spcBef>
              <a:spcAft>
                <a:spcPts val="0"/>
              </a:spcAft>
              <a:buNone/>
            </a:pPr>
            <a:r>
              <a:rPr lang="en" sz="1600"/>
              <a:t>Ecco alcuni ulteriori suggerimenti per gli insegnanti quando lavorano con persone con dislessia:</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  Essere pazienti e comprensivi. Le persone con dislessia potrebbero aver bisogno di più tempo per elaborare le informazioni e completare i compiti.</a:t>
            </a:r>
            <a:endParaRPr sz="1600"/>
          </a:p>
          <a:p>
            <a:pPr indent="0" lvl="0" marL="0" rtl="0" algn="l">
              <a:spcBef>
                <a:spcPts val="0"/>
              </a:spcBef>
              <a:spcAft>
                <a:spcPts val="0"/>
              </a:spcAft>
              <a:buNone/>
            </a:pPr>
            <a:r>
              <a:rPr lang="en" sz="1600"/>
              <a:t>-  Fornire istruzioni chiare e concise. Evitare l'uso di gergo e termini tecnici.</a:t>
            </a:r>
            <a:endParaRPr sz="1600"/>
          </a:p>
          <a:p>
            <a:pPr indent="0" lvl="0" marL="0" rtl="0" algn="l">
              <a:spcBef>
                <a:spcPts val="0"/>
              </a:spcBef>
              <a:spcAft>
                <a:spcPts val="0"/>
              </a:spcAft>
              <a:buNone/>
            </a:pPr>
            <a:r>
              <a:rPr lang="en" sz="1600"/>
              <a:t>-  Suddividere compiti complessi in passaggi più piccoli e gestibili.</a:t>
            </a:r>
            <a:endParaRPr sz="1600"/>
          </a:p>
          <a:p>
            <a:pPr indent="0" lvl="0" marL="0" rtl="0" algn="l">
              <a:spcBef>
                <a:spcPts val="0"/>
              </a:spcBef>
              <a:spcAft>
                <a:spcPts val="0"/>
              </a:spcAft>
              <a:buNone/>
            </a:pPr>
            <a:r>
              <a:rPr lang="en" sz="1600"/>
              <a:t>-  Utilizzare supporti visivi per sostenere l'apprendimento, come diagrammi, tabelle e grafici.</a:t>
            </a:r>
            <a:endParaRPr sz="1600"/>
          </a:p>
          <a:p>
            <a:pPr indent="0" lvl="0" marL="0" rtl="0" algn="l">
              <a:spcBef>
                <a:spcPts val="0"/>
              </a:spcBef>
              <a:spcAft>
                <a:spcPts val="0"/>
              </a:spcAft>
              <a:buNone/>
            </a:pPr>
            <a:r>
              <a:rPr lang="en" sz="1600"/>
              <a:t>-  Adottare metodi di insegnamento multisensoriali, come attività di apprendimento cinestetico e uditivo.</a:t>
            </a:r>
            <a:endParaRPr sz="1600"/>
          </a:p>
          <a:p>
            <a:pPr indent="0" lvl="0" marL="0" rtl="0" algn="l">
              <a:spcBef>
                <a:spcPts val="0"/>
              </a:spcBef>
              <a:spcAft>
                <a:spcPts val="0"/>
              </a:spcAft>
              <a:buNone/>
            </a:pPr>
            <a:r>
              <a:rPr lang="en" sz="1600"/>
              <a:t>-  Offrire opportunità per praticare le competenze in un ambiente di supporto.</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 </a:t>
            </a:r>
            <a:endParaRPr/>
          </a:p>
        </p:txBody>
      </p:sp>
      <p:sp>
        <p:nvSpPr>
          <p:cNvPr id="499" name="Google Shape;499;p63"/>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03" name="Shape 503"/>
        <p:cNvGrpSpPr/>
        <p:nvPr/>
      </p:nvGrpSpPr>
      <p:grpSpPr>
        <a:xfrm>
          <a:off x="0" y="0"/>
          <a:ext cx="0" cy="0"/>
          <a:chOff x="0" y="0"/>
          <a:chExt cx="0" cy="0"/>
        </a:xfrm>
      </p:grpSpPr>
      <p:sp>
        <p:nvSpPr>
          <p:cNvPr id="504" name="Google Shape;504;p64"/>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Studi di caso: tecniche di Comunicazione Verbale</a:t>
            </a:r>
            <a:endParaRPr sz="2700"/>
          </a:p>
        </p:txBody>
      </p:sp>
      <p:sp>
        <p:nvSpPr>
          <p:cNvPr id="505" name="Google Shape;505;p64"/>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2000">
                <a:solidFill>
                  <a:schemeClr val="lt2"/>
                </a:solidFill>
              </a:rPr>
              <a:t>Studio di Caso 2: Supportare le Persone con Disturbo dello Spettro Autistico nelle Discussioni Online</a:t>
            </a:r>
            <a:endParaRPr b="1" sz="2000">
              <a:solidFill>
                <a:schemeClr val="lt2"/>
              </a:solidFill>
            </a:endParaRPr>
          </a:p>
          <a:p>
            <a:pPr indent="0" lvl="0" marL="0" rtl="0" algn="l">
              <a:spcBef>
                <a:spcPts val="0"/>
              </a:spcBef>
              <a:spcAft>
                <a:spcPts val="0"/>
              </a:spcAft>
              <a:buNone/>
            </a:pPr>
            <a:r>
              <a:rPr b="1" lang="en" sz="1300">
                <a:solidFill>
                  <a:schemeClr val="dk2"/>
                </a:solidFill>
              </a:rPr>
              <a:t>Contesto:</a:t>
            </a:r>
            <a:r>
              <a:rPr b="1" lang="en" sz="1300">
                <a:solidFill>
                  <a:schemeClr val="lt2"/>
                </a:solidFill>
              </a:rPr>
              <a:t> </a:t>
            </a:r>
            <a:r>
              <a:rPr lang="en" sz="1300">
                <a:solidFill>
                  <a:schemeClr val="dk2"/>
                </a:solidFill>
              </a:rPr>
              <a:t>Una persona con disturbo dello spettro autistico ha difficoltà a partecipare alle discussioni online. L'insegnante utilizza abilità di ascolto attivo per incoraggiare la partecipazione della persona. Inoltre, evita di usare gergo e termini tecnici, e definisce qualsiasi termine tecnico che utilizza. Di conseguenza, la persona si sente più a suo agio e motivata a partecipare alle discussioni, e i suoi contributi diventano più significativi.</a:t>
            </a:r>
            <a:endParaRPr sz="1300">
              <a:solidFill>
                <a:schemeClr val="dk2"/>
              </a:solidFill>
            </a:endParaRPr>
          </a:p>
          <a:p>
            <a:pPr indent="0" lvl="0" marL="0" rtl="0" algn="l">
              <a:spcBef>
                <a:spcPts val="0"/>
              </a:spcBef>
              <a:spcAft>
                <a:spcPts val="0"/>
              </a:spcAft>
              <a:buNone/>
            </a:pPr>
            <a:r>
              <a:t/>
            </a:r>
            <a:endParaRPr b="1" sz="1300">
              <a:solidFill>
                <a:schemeClr val="lt2"/>
              </a:solidFill>
            </a:endParaRPr>
          </a:p>
          <a:p>
            <a:pPr indent="0" lvl="0" marL="0" rtl="0" algn="l">
              <a:spcBef>
                <a:spcPts val="0"/>
              </a:spcBef>
              <a:spcAft>
                <a:spcPts val="0"/>
              </a:spcAft>
              <a:buNone/>
            </a:pPr>
            <a:r>
              <a:rPr lang="en" sz="1300">
                <a:solidFill>
                  <a:schemeClr val="dk2"/>
                </a:solidFill>
              </a:rPr>
              <a:t>Insegnante: Ciao [nome della persona], ho notato che ultimamente non hai partecipato molto alle discussioni online. C'è qualcosa che posso fare per aiutarti a coinvolgerti di più?</a:t>
            </a:r>
            <a:endParaRPr sz="1300">
              <a:solidFill>
                <a:schemeClr val="dk2"/>
              </a:solidFill>
            </a:endParaRPr>
          </a:p>
          <a:p>
            <a:pPr indent="0" lvl="0" marL="0" rtl="0" algn="l">
              <a:spcBef>
                <a:spcPts val="0"/>
              </a:spcBef>
              <a:spcAft>
                <a:spcPts val="0"/>
              </a:spcAft>
              <a:buNone/>
            </a:pPr>
            <a:r>
              <a:rPr lang="en" sz="1300">
                <a:solidFill>
                  <a:schemeClr val="dk2"/>
                </a:solidFill>
              </a:rPr>
              <a:t>Persona con [disabilità]: Non sono davvero sicuro di cosa dire. Sono preoccupato che le persone possano ridere di me se dico qualcosa di sbagliato.</a:t>
            </a:r>
            <a:endParaRPr sz="1300">
              <a:solidFill>
                <a:schemeClr val="dk2"/>
              </a:solidFill>
            </a:endParaRPr>
          </a:p>
          <a:p>
            <a:pPr indent="0" lvl="0" marL="0" rtl="0" algn="l">
              <a:spcBef>
                <a:spcPts val="0"/>
              </a:spcBef>
              <a:spcAft>
                <a:spcPts val="0"/>
              </a:spcAft>
              <a:buNone/>
            </a:pPr>
            <a:r>
              <a:rPr lang="en" sz="1300">
                <a:solidFill>
                  <a:schemeClr val="dk2"/>
                </a:solidFill>
              </a:rPr>
              <a:t>Insegnante: Capisco. Partecipare alle discussioni online può essere difficile, specialmente se hai un disturbo dello spettro autistico. Ma voglio assicurarti che i tuoi contributi sono apprezzati.</a:t>
            </a:r>
            <a:endParaRPr sz="1300">
              <a:solidFill>
                <a:schemeClr val="dk2"/>
              </a:solidFill>
            </a:endParaRPr>
          </a:p>
          <a:p>
            <a:pPr indent="0" lvl="0" marL="0" rtl="0" algn="l">
              <a:spcBef>
                <a:spcPts val="0"/>
              </a:spcBef>
              <a:spcAft>
                <a:spcPts val="0"/>
              </a:spcAft>
              <a:buNone/>
            </a:pPr>
            <a:r>
              <a:rPr lang="en" sz="1300">
                <a:solidFill>
                  <a:schemeClr val="dk2"/>
                </a:solidFill>
              </a:rPr>
              <a:t>Persona con [disabilità]: Grazie.</a:t>
            </a:r>
            <a:endParaRPr sz="1300">
              <a:solidFill>
                <a:schemeClr val="dk2"/>
              </a:solidFill>
            </a:endParaRPr>
          </a:p>
          <a:p>
            <a:pPr indent="0" lvl="0" marL="0" rtl="0" algn="l">
              <a:spcBef>
                <a:spcPts val="0"/>
              </a:spcBef>
              <a:spcAft>
                <a:spcPts val="0"/>
              </a:spcAft>
              <a:buNone/>
            </a:pPr>
            <a:r>
              <a:rPr lang="en" sz="1300">
                <a:solidFill>
                  <a:schemeClr val="dk2"/>
                </a:solidFill>
              </a:rPr>
              <a:t>Insegnante: Ecco alcuni suggerimenti che potrebbero aiutarti a sentirti più a tuo agio nella partecipazione alle discussioni:</a:t>
            </a:r>
            <a:endParaRPr sz="1300">
              <a:solidFill>
                <a:schemeClr val="dk2"/>
              </a:solidFill>
            </a:endParaRPr>
          </a:p>
          <a:p>
            <a:pPr indent="457200" lvl="0" marL="0" rtl="0" algn="l">
              <a:spcBef>
                <a:spcPts val="0"/>
              </a:spcBef>
              <a:spcAft>
                <a:spcPts val="0"/>
              </a:spcAft>
              <a:buNone/>
            </a:pPr>
            <a:r>
              <a:rPr lang="en" sz="1300">
                <a:solidFill>
                  <a:schemeClr val="dk2"/>
                </a:solidFill>
              </a:rPr>
              <a:t>- Non sentirti obbligato a dire qualcosa immediatamente. Puoi prendere il tuo tempo e pensare a cosa vuoi dire prima di postare.	</a:t>
            </a:r>
            <a:endParaRPr sz="1300">
              <a:solidFill>
                <a:schemeClr val="dk2"/>
              </a:solidFill>
            </a:endParaRPr>
          </a:p>
          <a:p>
            <a:pPr indent="457200" lvl="0" marL="0" rtl="0" algn="l">
              <a:spcBef>
                <a:spcPts val="0"/>
              </a:spcBef>
              <a:spcAft>
                <a:spcPts val="0"/>
              </a:spcAft>
              <a:buNone/>
            </a:pPr>
            <a:r>
              <a:rPr lang="en" sz="1300">
                <a:solidFill>
                  <a:schemeClr val="dk2"/>
                </a:solidFill>
              </a:rPr>
              <a:t>- Se non sei sicuro di cosa dire, puoi fare una domanda. Oppure, puoi condividere qualcosa che hai recentemente imparato.</a:t>
            </a:r>
            <a:endParaRPr sz="1300">
              <a:solidFill>
                <a:schemeClr val="dk2"/>
              </a:solidFill>
            </a:endParaRPr>
          </a:p>
          <a:p>
            <a:pPr indent="457200" lvl="0" marL="0" rtl="0" algn="l">
              <a:spcBef>
                <a:spcPts val="0"/>
              </a:spcBef>
              <a:spcAft>
                <a:spcPts val="0"/>
              </a:spcAft>
              <a:buNone/>
            </a:pPr>
            <a:r>
              <a:rPr lang="en" sz="1300">
                <a:solidFill>
                  <a:schemeClr val="dk2"/>
                </a:solidFill>
              </a:rPr>
              <a:t>- Puoi anche rispondere ai post degli altri. È un ottimo modo per iniziare una conversazione.</a:t>
            </a:r>
            <a:endParaRPr sz="1300">
              <a:solidFill>
                <a:schemeClr val="dk2"/>
              </a:solidFill>
            </a:endParaRPr>
          </a:p>
          <a:p>
            <a:pPr indent="0" lvl="0" marL="0" rtl="0" algn="l">
              <a:spcBef>
                <a:spcPts val="0"/>
              </a:spcBef>
              <a:spcAft>
                <a:spcPts val="0"/>
              </a:spcAft>
              <a:buNone/>
            </a:pPr>
            <a:r>
              <a:t/>
            </a:r>
            <a:endParaRPr sz="1300">
              <a:solidFill>
                <a:schemeClr val="dk2"/>
              </a:solidFill>
            </a:endParaRPr>
          </a:p>
          <a:p>
            <a:pPr indent="0" lvl="0" marL="0" rtl="0" algn="l">
              <a:spcBef>
                <a:spcPts val="0"/>
              </a:spcBef>
              <a:spcAft>
                <a:spcPts val="0"/>
              </a:spcAft>
              <a:buNone/>
            </a:pPr>
            <a:r>
              <a:rPr lang="en" sz="1300">
                <a:solidFill>
                  <a:schemeClr val="dk2"/>
                </a:solidFill>
              </a:rPr>
              <a:t>Persona con [disabilità]: Proverò a fare così.</a:t>
            </a:r>
            <a:endParaRPr sz="1300">
              <a:solidFill>
                <a:schemeClr val="dk2"/>
              </a:solidFill>
            </a:endParaRPr>
          </a:p>
          <a:p>
            <a:pPr indent="0" lvl="0" marL="0" rtl="0" algn="l">
              <a:spcBef>
                <a:spcPts val="0"/>
              </a:spcBef>
              <a:spcAft>
                <a:spcPts val="0"/>
              </a:spcAft>
              <a:buNone/>
            </a:pPr>
            <a:r>
              <a:rPr lang="en" sz="1300">
                <a:solidFill>
                  <a:schemeClr val="dk2"/>
                </a:solidFill>
              </a:rPr>
              <a:t>Insegnante: Ottimo! E ricorda, se hai bisogno di aiuto, sono qui per te.</a:t>
            </a:r>
            <a:endParaRPr sz="1300">
              <a:solidFill>
                <a:schemeClr val="dk2"/>
              </a:solidFill>
            </a:endParaRPr>
          </a:p>
        </p:txBody>
      </p:sp>
      <p:sp>
        <p:nvSpPr>
          <p:cNvPr id="506" name="Google Shape;506;p64"/>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10" name="Shape 510"/>
        <p:cNvGrpSpPr/>
        <p:nvPr/>
      </p:nvGrpSpPr>
      <p:grpSpPr>
        <a:xfrm>
          <a:off x="0" y="0"/>
          <a:ext cx="0" cy="0"/>
          <a:chOff x="0" y="0"/>
          <a:chExt cx="0" cy="0"/>
        </a:xfrm>
      </p:grpSpPr>
      <p:sp>
        <p:nvSpPr>
          <p:cNvPr id="511" name="Google Shape;511;p65"/>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Studi di caso: tecniche di Comunicazione Verbale</a:t>
            </a:r>
            <a:endParaRPr sz="2700"/>
          </a:p>
        </p:txBody>
      </p:sp>
      <p:sp>
        <p:nvSpPr>
          <p:cNvPr id="512" name="Google Shape;512;p65"/>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2000">
                <a:solidFill>
                  <a:schemeClr val="lt2"/>
                </a:solidFill>
              </a:rPr>
              <a:t>Studio di Caso 2: Supportare le Persone con Disturbo dello Spettro Autistico nelle Discussioni Online</a:t>
            </a:r>
            <a:endParaRPr b="1" sz="2000">
              <a:solidFill>
                <a:schemeClr val="lt2"/>
              </a:solidFill>
            </a:endParaRPr>
          </a:p>
          <a:p>
            <a:pPr indent="0" lvl="0" marL="0" rtl="0" algn="l">
              <a:spcBef>
                <a:spcPts val="400"/>
              </a:spcBef>
              <a:spcAft>
                <a:spcPts val="0"/>
              </a:spcAft>
              <a:buNone/>
            </a:pPr>
            <a:r>
              <a:t/>
            </a:r>
            <a:endParaRPr sz="1600"/>
          </a:p>
          <a:p>
            <a:pPr indent="0" lvl="0" marL="0" rtl="0" algn="l">
              <a:spcBef>
                <a:spcPts val="1500"/>
              </a:spcBef>
              <a:spcAft>
                <a:spcPts val="0"/>
              </a:spcAft>
              <a:buNone/>
            </a:pPr>
            <a:r>
              <a:rPr lang="en" sz="1600"/>
              <a:t>Ecco alcuni suggerimenti per gli insegnanti quando lavorano con persone con disturbo dello spettro autistico:</a:t>
            </a:r>
            <a:endParaRPr sz="1600"/>
          </a:p>
          <a:p>
            <a:pPr indent="0" lvl="0" marL="0" rtl="0" algn="l">
              <a:spcBef>
                <a:spcPts val="1500"/>
              </a:spcBef>
              <a:spcAft>
                <a:spcPts val="0"/>
              </a:spcAft>
              <a:buNone/>
            </a:pPr>
            <a:r>
              <a:t/>
            </a:r>
            <a:endParaRPr sz="1600"/>
          </a:p>
          <a:p>
            <a:pPr indent="-406400" lvl="0" marL="609600" rtl="0" algn="l">
              <a:spcBef>
                <a:spcPts val="1500"/>
              </a:spcBef>
              <a:spcAft>
                <a:spcPts val="0"/>
              </a:spcAft>
              <a:buClr>
                <a:srgbClr val="445D73"/>
              </a:buClr>
              <a:buSzPts val="1600"/>
              <a:buChar char="●"/>
            </a:pPr>
            <a:r>
              <a:rPr lang="en" sz="1600"/>
              <a:t>Fornire istruzioni chiare e concise.</a:t>
            </a:r>
            <a:endParaRPr sz="1600"/>
          </a:p>
          <a:p>
            <a:pPr indent="-406400" lvl="0" marL="609600" rtl="0" algn="l">
              <a:spcBef>
                <a:spcPts val="0"/>
              </a:spcBef>
              <a:spcAft>
                <a:spcPts val="0"/>
              </a:spcAft>
              <a:buClr>
                <a:srgbClr val="445D73"/>
              </a:buClr>
              <a:buSzPts val="1600"/>
              <a:buChar char="●"/>
            </a:pPr>
            <a:r>
              <a:rPr lang="en" sz="1600"/>
              <a:t>Evitare di usare gergo e termini tecnici.</a:t>
            </a:r>
            <a:endParaRPr sz="1600"/>
          </a:p>
          <a:p>
            <a:pPr indent="-406400" lvl="0" marL="609600" rtl="0" algn="l">
              <a:spcBef>
                <a:spcPts val="0"/>
              </a:spcBef>
              <a:spcAft>
                <a:spcPts val="0"/>
              </a:spcAft>
              <a:buClr>
                <a:srgbClr val="445D73"/>
              </a:buClr>
              <a:buSzPts val="1600"/>
              <a:buChar char="●"/>
            </a:pPr>
            <a:r>
              <a:rPr lang="en" sz="1600"/>
              <a:t>Suddividere compiti complessi in passaggi più piccoli e gestibili.</a:t>
            </a:r>
            <a:endParaRPr sz="1600"/>
          </a:p>
          <a:p>
            <a:pPr indent="-406400" lvl="0" marL="609600" rtl="0" algn="l">
              <a:spcBef>
                <a:spcPts val="0"/>
              </a:spcBef>
              <a:spcAft>
                <a:spcPts val="0"/>
              </a:spcAft>
              <a:buClr>
                <a:srgbClr val="445D73"/>
              </a:buClr>
              <a:buSzPts val="1600"/>
              <a:buChar char="●"/>
            </a:pPr>
            <a:r>
              <a:rPr lang="en" sz="1600"/>
              <a:t>Utilizzare supporti visivi per facilitare l'apprendimento, come diagrammi, grafici e tabelle.</a:t>
            </a:r>
            <a:endParaRPr sz="1600"/>
          </a:p>
          <a:p>
            <a:pPr indent="-406400" lvl="0" marL="609600" rtl="0" algn="l">
              <a:spcBef>
                <a:spcPts val="0"/>
              </a:spcBef>
              <a:spcAft>
                <a:spcPts val="0"/>
              </a:spcAft>
              <a:buClr>
                <a:srgbClr val="445D73"/>
              </a:buClr>
              <a:buSzPts val="1600"/>
              <a:buChar char="●"/>
            </a:pPr>
            <a:r>
              <a:rPr lang="en" sz="1600"/>
              <a:t>Offrire opportunità per esercitarsi in un ambiente di supporto.</a:t>
            </a:r>
            <a:endParaRPr sz="1600"/>
          </a:p>
          <a:p>
            <a:pPr indent="-406400" lvl="0" marL="609600" rtl="0" algn="l">
              <a:spcBef>
                <a:spcPts val="0"/>
              </a:spcBef>
              <a:spcAft>
                <a:spcPts val="0"/>
              </a:spcAft>
              <a:buClr>
                <a:srgbClr val="445D73"/>
              </a:buClr>
              <a:buSzPts val="1600"/>
              <a:buChar char="●"/>
            </a:pPr>
            <a:r>
              <a:rPr lang="en" sz="1600"/>
              <a:t>Essere pazienti e comprensivi. Le persone con disturbo dello spettro autistico potrebbero aver bisogno di più tempo per elaborare le informazioni e completare i compiti.</a:t>
            </a:r>
            <a:endParaRPr sz="1600"/>
          </a:p>
          <a:p>
            <a:pPr indent="0" lvl="0" marL="0" rtl="0" algn="l">
              <a:spcBef>
                <a:spcPts val="2400"/>
              </a:spcBef>
              <a:spcAft>
                <a:spcPts val="2400"/>
              </a:spcAft>
              <a:buNone/>
            </a:pPr>
            <a:r>
              <a:t/>
            </a:r>
            <a:endParaRPr sz="1600">
              <a:solidFill>
                <a:srgbClr val="1F1F1F"/>
              </a:solidFill>
            </a:endParaRPr>
          </a:p>
        </p:txBody>
      </p:sp>
      <p:sp>
        <p:nvSpPr>
          <p:cNvPr id="513" name="Google Shape;513;p6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0" name="Shape 170"/>
        <p:cNvGrpSpPr/>
        <p:nvPr/>
      </p:nvGrpSpPr>
      <p:grpSpPr>
        <a:xfrm>
          <a:off x="0" y="0"/>
          <a:ext cx="0" cy="0"/>
          <a:chOff x="0" y="0"/>
          <a:chExt cx="0" cy="0"/>
        </a:xfrm>
      </p:grpSpPr>
      <p:sp>
        <p:nvSpPr>
          <p:cNvPr id="171" name="Google Shape;171;p30"/>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Contenuto</a:t>
            </a:r>
            <a:endParaRPr sz="3500"/>
          </a:p>
        </p:txBody>
      </p:sp>
      <p:sp>
        <p:nvSpPr>
          <p:cNvPr id="172" name="Google Shape;172;p30"/>
          <p:cNvSpPr txBox="1"/>
          <p:nvPr>
            <p:ph idx="1" type="body"/>
          </p:nvPr>
        </p:nvSpPr>
        <p:spPr>
          <a:xfrm>
            <a:off x="2012225" y="1358675"/>
            <a:ext cx="9959700" cy="4462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a:t>Comunicazione Verbale e Non Verbale: Elementi Essenziali</a:t>
            </a:r>
            <a:endParaRPr/>
          </a:p>
          <a:p>
            <a:pPr indent="457200" lvl="0" marL="0" rtl="0" algn="l">
              <a:spcBef>
                <a:spcPts val="0"/>
              </a:spcBef>
              <a:spcAft>
                <a:spcPts val="0"/>
              </a:spcAft>
              <a:buNone/>
            </a:pPr>
            <a:r>
              <a:rPr lang="en"/>
              <a:t>Fondamenti per una Comunicazione Online Accessibile  </a:t>
            </a:r>
            <a:endParaRPr/>
          </a:p>
          <a:p>
            <a:pPr indent="0" lvl="0" marL="0" rtl="0" algn="l">
              <a:spcBef>
                <a:spcPts val="0"/>
              </a:spcBef>
              <a:spcAft>
                <a:spcPts val="0"/>
              </a:spcAft>
              <a:buNone/>
            </a:pPr>
            <a:r>
              <a:t/>
            </a:r>
            <a:endParaRPr/>
          </a:p>
          <a:p>
            <a:pPr indent="457200" lvl="0" marL="457200" rtl="0" algn="l">
              <a:spcBef>
                <a:spcPts val="0"/>
              </a:spcBef>
              <a:spcAft>
                <a:spcPts val="0"/>
              </a:spcAft>
              <a:buNone/>
            </a:pPr>
            <a:r>
              <a:rPr lang="en"/>
              <a:t>Tecniche di Comunicazione Verbale nell'Educazione Online</a:t>
            </a:r>
            <a:endParaRPr/>
          </a:p>
          <a:p>
            <a:pPr indent="0" lvl="0" marL="0" rtl="0" algn="l">
              <a:spcBef>
                <a:spcPts val="0"/>
              </a:spcBef>
              <a:spcAft>
                <a:spcPts val="0"/>
              </a:spcAft>
              <a:buNone/>
            </a:pPr>
            <a:r>
              <a:rPr lang="en"/>
              <a:t>  				</a:t>
            </a:r>
            <a:endParaRPr/>
          </a:p>
          <a:p>
            <a:pPr indent="457200" lvl="0" marL="914400" rtl="0" algn="l">
              <a:spcBef>
                <a:spcPts val="0"/>
              </a:spcBef>
              <a:spcAft>
                <a:spcPts val="0"/>
              </a:spcAft>
              <a:buNone/>
            </a:pPr>
            <a:r>
              <a:rPr lang="en"/>
              <a:t>Creazione di Contenuti Accessibili: 3 Strategie per l'Inclusività</a:t>
            </a:r>
            <a:endParaRPr/>
          </a:p>
          <a:p>
            <a:pPr indent="457200" lvl="0" marL="1828800" rtl="0" algn="l">
              <a:spcBef>
                <a:spcPts val="0"/>
              </a:spcBef>
              <a:spcAft>
                <a:spcPts val="0"/>
              </a:spcAft>
              <a:buNone/>
            </a:pPr>
            <a:r>
              <a:t/>
            </a:r>
            <a:endParaRPr/>
          </a:p>
          <a:p>
            <a:pPr indent="457200" lvl="0" marL="1828800" rtl="0" algn="l">
              <a:spcBef>
                <a:spcPts val="0"/>
              </a:spcBef>
              <a:spcAft>
                <a:spcPts val="0"/>
              </a:spcAft>
              <a:buNone/>
            </a:pPr>
            <a:r>
              <a:rPr lang="en"/>
              <a:t>Adattare la Comunicazione Verbale e d Contenuto  </a:t>
            </a:r>
            <a:endParaRPr/>
          </a:p>
          <a:p>
            <a:pPr indent="457200" lvl="0" marL="2286000" rtl="0" algn="l">
              <a:spcBef>
                <a:spcPts val="0"/>
              </a:spcBef>
              <a:spcAft>
                <a:spcPts val="0"/>
              </a:spcAft>
              <a:buNone/>
            </a:pPr>
            <a:r>
              <a:t/>
            </a:r>
            <a:endParaRPr/>
          </a:p>
          <a:p>
            <a:pPr indent="457200" lvl="0" marL="2286000" rtl="0" algn="l">
              <a:spcBef>
                <a:spcPts val="0"/>
              </a:spcBef>
              <a:spcAft>
                <a:spcPts val="0"/>
              </a:spcAft>
              <a:buNone/>
            </a:pPr>
            <a:r>
              <a:rPr lang="en"/>
              <a:t>Conclusione  </a:t>
            </a:r>
            <a:endParaRPr/>
          </a:p>
          <a:p>
            <a:pPr indent="457200" lvl="0" marL="2743200" rtl="0" algn="l">
              <a:spcBef>
                <a:spcPts val="0"/>
              </a:spcBef>
              <a:spcAft>
                <a:spcPts val="0"/>
              </a:spcAft>
              <a:buNone/>
            </a:pPr>
            <a:r>
              <a:t/>
            </a:r>
            <a:endParaRPr/>
          </a:p>
          <a:p>
            <a:pPr indent="457200" lvl="0" marL="2743200" rtl="0" algn="l">
              <a:spcBef>
                <a:spcPts val="0"/>
              </a:spcBef>
              <a:spcAft>
                <a:spcPts val="0"/>
              </a:spcAft>
              <a:buNone/>
            </a:pPr>
            <a:r>
              <a:rPr lang="en"/>
              <a:t>Link Utili</a:t>
            </a:r>
            <a:endParaRPr/>
          </a:p>
          <a:p>
            <a:pPr indent="0" lvl="0" marL="0" rtl="0" algn="l">
              <a:lnSpc>
                <a:spcPct val="200000"/>
              </a:lnSpc>
              <a:spcBef>
                <a:spcPts val="0"/>
              </a:spcBef>
              <a:spcAft>
                <a:spcPts val="0"/>
              </a:spcAft>
              <a:buNone/>
            </a:pPr>
            <a:r>
              <a:t/>
            </a:r>
            <a:endParaRPr/>
          </a:p>
        </p:txBody>
      </p:sp>
      <p:sp>
        <p:nvSpPr>
          <p:cNvPr id="173" name="Google Shape;173;p30"/>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74" name="Google Shape;174;p30"/>
          <p:cNvGrpSpPr/>
          <p:nvPr/>
        </p:nvGrpSpPr>
        <p:grpSpPr>
          <a:xfrm>
            <a:off x="1334925" y="1253300"/>
            <a:ext cx="731439" cy="697464"/>
            <a:chOff x="0" y="0"/>
            <a:chExt cx="812800" cy="812800"/>
          </a:xfrm>
        </p:grpSpPr>
        <p:sp>
          <p:nvSpPr>
            <p:cNvPr id="175" name="Google Shape;17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30"/>
            <p:cNvSpPr txBox="1"/>
            <p:nvPr/>
          </p:nvSpPr>
          <p:spPr>
            <a:xfrm>
              <a:off x="76256" y="47601"/>
              <a:ext cx="660300" cy="717600"/>
            </a:xfrm>
            <a:prstGeom prst="rect">
              <a:avLst/>
            </a:prstGeom>
            <a:noFill/>
            <a:ln>
              <a:noFill/>
            </a:ln>
          </p:spPr>
          <p:txBody>
            <a:bodyPr anchorCtr="0" anchor="ctr" bIns="20450" lIns="20450" spcFirstLastPara="1" rIns="20450" wrap="square" tIns="20450">
              <a:noAutofit/>
            </a:bodyPr>
            <a:lstStyle/>
            <a:p>
              <a:pPr indent="0" lvl="0" marL="0" marR="0" rtl="0" algn="ctr">
                <a:lnSpc>
                  <a:spcPct val="139843"/>
                </a:lnSpc>
                <a:spcBef>
                  <a:spcPts val="0"/>
                </a:spcBef>
                <a:spcAft>
                  <a:spcPts val="0"/>
                </a:spcAft>
                <a:buNone/>
              </a:pPr>
              <a:r>
                <a:rPr b="1" lang="en" sz="3200">
                  <a:solidFill>
                    <a:srgbClr val="FFFFFF"/>
                  </a:solidFill>
                  <a:latin typeface="Arial"/>
                  <a:ea typeface="Arial"/>
                  <a:cs typeface="Arial"/>
                  <a:sym typeface="Arial"/>
                </a:rPr>
                <a:t>0</a:t>
              </a:r>
              <a:r>
                <a:rPr b="1" lang="en" sz="3200">
                  <a:solidFill>
                    <a:srgbClr val="FFFFFF"/>
                  </a:solidFill>
                </a:rPr>
                <a:t>1</a:t>
              </a:r>
              <a:endParaRPr/>
            </a:p>
          </p:txBody>
        </p:sp>
      </p:grpSp>
      <p:grpSp>
        <p:nvGrpSpPr>
          <p:cNvPr id="177" name="Google Shape;177;p30"/>
          <p:cNvGrpSpPr/>
          <p:nvPr/>
        </p:nvGrpSpPr>
        <p:grpSpPr>
          <a:xfrm>
            <a:off x="1715925" y="1939100"/>
            <a:ext cx="731439" cy="697464"/>
            <a:chOff x="0" y="0"/>
            <a:chExt cx="812800" cy="812800"/>
          </a:xfrm>
        </p:grpSpPr>
        <p:sp>
          <p:nvSpPr>
            <p:cNvPr id="178" name="Google Shape;178;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30"/>
            <p:cNvSpPr txBox="1"/>
            <p:nvPr/>
          </p:nvSpPr>
          <p:spPr>
            <a:xfrm>
              <a:off x="76256" y="47601"/>
              <a:ext cx="660300" cy="717600"/>
            </a:xfrm>
            <a:prstGeom prst="rect">
              <a:avLst/>
            </a:prstGeom>
            <a:noFill/>
            <a:ln>
              <a:noFill/>
            </a:ln>
          </p:spPr>
          <p:txBody>
            <a:bodyPr anchorCtr="0" anchor="ctr" bIns="20450" lIns="20450" spcFirstLastPara="1" rIns="20450" wrap="square" tIns="20450">
              <a:noAutofit/>
            </a:bodyPr>
            <a:lstStyle/>
            <a:p>
              <a:pPr indent="0" lvl="0" marL="0" marR="0" rtl="0" algn="ctr">
                <a:lnSpc>
                  <a:spcPct val="139843"/>
                </a:lnSpc>
                <a:spcBef>
                  <a:spcPts val="0"/>
                </a:spcBef>
                <a:spcAft>
                  <a:spcPts val="0"/>
                </a:spcAft>
                <a:buNone/>
              </a:pPr>
              <a:r>
                <a:rPr b="1" lang="en" sz="3200">
                  <a:solidFill>
                    <a:srgbClr val="FFFFFF"/>
                  </a:solidFill>
                  <a:latin typeface="Arial"/>
                  <a:ea typeface="Arial"/>
                  <a:cs typeface="Arial"/>
                  <a:sym typeface="Arial"/>
                </a:rPr>
                <a:t>02</a:t>
              </a:r>
              <a:endParaRPr/>
            </a:p>
          </p:txBody>
        </p:sp>
      </p:grpSp>
      <p:grpSp>
        <p:nvGrpSpPr>
          <p:cNvPr id="180" name="Google Shape;180;p30"/>
          <p:cNvGrpSpPr/>
          <p:nvPr/>
        </p:nvGrpSpPr>
        <p:grpSpPr>
          <a:xfrm>
            <a:off x="2200500" y="2560375"/>
            <a:ext cx="731439" cy="697464"/>
            <a:chOff x="0" y="0"/>
            <a:chExt cx="812800" cy="812800"/>
          </a:xfrm>
        </p:grpSpPr>
        <p:sp>
          <p:nvSpPr>
            <p:cNvPr id="181" name="Google Shape;181;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30"/>
            <p:cNvSpPr txBox="1"/>
            <p:nvPr/>
          </p:nvSpPr>
          <p:spPr>
            <a:xfrm>
              <a:off x="76256" y="47601"/>
              <a:ext cx="660300" cy="717600"/>
            </a:xfrm>
            <a:prstGeom prst="rect">
              <a:avLst/>
            </a:prstGeom>
            <a:noFill/>
            <a:ln>
              <a:noFill/>
            </a:ln>
          </p:spPr>
          <p:txBody>
            <a:bodyPr anchorCtr="0" anchor="ctr" bIns="20450" lIns="20450" spcFirstLastPara="1" rIns="20450" wrap="square" tIns="20450">
              <a:noAutofit/>
            </a:bodyPr>
            <a:lstStyle/>
            <a:p>
              <a:pPr indent="0" lvl="0" marL="0" marR="0" rtl="0" algn="ctr">
                <a:lnSpc>
                  <a:spcPct val="139843"/>
                </a:lnSpc>
                <a:spcBef>
                  <a:spcPts val="0"/>
                </a:spcBef>
                <a:spcAft>
                  <a:spcPts val="0"/>
                </a:spcAft>
                <a:buNone/>
              </a:pPr>
              <a:r>
                <a:rPr b="1" lang="en" sz="3200">
                  <a:solidFill>
                    <a:srgbClr val="FFFFFF"/>
                  </a:solidFill>
                  <a:latin typeface="Arial"/>
                  <a:ea typeface="Arial"/>
                  <a:cs typeface="Arial"/>
                  <a:sym typeface="Arial"/>
                </a:rPr>
                <a:t>0</a:t>
              </a:r>
              <a:r>
                <a:rPr b="1" lang="en" sz="3200">
                  <a:solidFill>
                    <a:srgbClr val="FFFFFF"/>
                  </a:solidFill>
                </a:rPr>
                <a:t>3</a:t>
              </a:r>
              <a:endParaRPr/>
            </a:p>
          </p:txBody>
        </p:sp>
      </p:grpSp>
      <p:grpSp>
        <p:nvGrpSpPr>
          <p:cNvPr id="183" name="Google Shape;183;p30"/>
          <p:cNvGrpSpPr/>
          <p:nvPr/>
        </p:nvGrpSpPr>
        <p:grpSpPr>
          <a:xfrm>
            <a:off x="2706525" y="3234500"/>
            <a:ext cx="731439" cy="697464"/>
            <a:chOff x="0" y="0"/>
            <a:chExt cx="812800" cy="812800"/>
          </a:xfrm>
        </p:grpSpPr>
        <p:sp>
          <p:nvSpPr>
            <p:cNvPr id="184" name="Google Shape;184;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30"/>
            <p:cNvSpPr txBox="1"/>
            <p:nvPr/>
          </p:nvSpPr>
          <p:spPr>
            <a:xfrm>
              <a:off x="76256" y="47601"/>
              <a:ext cx="660300" cy="717600"/>
            </a:xfrm>
            <a:prstGeom prst="rect">
              <a:avLst/>
            </a:prstGeom>
            <a:noFill/>
            <a:ln>
              <a:noFill/>
            </a:ln>
          </p:spPr>
          <p:txBody>
            <a:bodyPr anchorCtr="0" anchor="ctr" bIns="20450" lIns="20450" spcFirstLastPara="1" rIns="20450" wrap="square" tIns="20450">
              <a:noAutofit/>
            </a:bodyPr>
            <a:lstStyle/>
            <a:p>
              <a:pPr indent="0" lvl="0" marL="0" marR="0" rtl="0" algn="ctr">
                <a:lnSpc>
                  <a:spcPct val="139843"/>
                </a:lnSpc>
                <a:spcBef>
                  <a:spcPts val="0"/>
                </a:spcBef>
                <a:spcAft>
                  <a:spcPts val="0"/>
                </a:spcAft>
                <a:buNone/>
              </a:pPr>
              <a:r>
                <a:rPr b="1" lang="en" sz="3200">
                  <a:solidFill>
                    <a:srgbClr val="FFFFFF"/>
                  </a:solidFill>
                  <a:latin typeface="Arial"/>
                  <a:ea typeface="Arial"/>
                  <a:cs typeface="Arial"/>
                  <a:sym typeface="Arial"/>
                </a:rPr>
                <a:t>0</a:t>
              </a:r>
              <a:r>
                <a:rPr b="1" lang="en" sz="3200">
                  <a:solidFill>
                    <a:srgbClr val="FFFFFF"/>
                  </a:solidFill>
                </a:rPr>
                <a:t>4</a:t>
              </a:r>
              <a:endParaRPr/>
            </a:p>
          </p:txBody>
        </p:sp>
      </p:grpSp>
      <p:grpSp>
        <p:nvGrpSpPr>
          <p:cNvPr id="186" name="Google Shape;186;p30"/>
          <p:cNvGrpSpPr/>
          <p:nvPr/>
        </p:nvGrpSpPr>
        <p:grpSpPr>
          <a:xfrm>
            <a:off x="3163725" y="3920300"/>
            <a:ext cx="731439" cy="697464"/>
            <a:chOff x="0" y="0"/>
            <a:chExt cx="812800" cy="812800"/>
          </a:xfrm>
        </p:grpSpPr>
        <p:sp>
          <p:nvSpPr>
            <p:cNvPr id="187" name="Google Shape;187;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30"/>
            <p:cNvSpPr txBox="1"/>
            <p:nvPr/>
          </p:nvSpPr>
          <p:spPr>
            <a:xfrm>
              <a:off x="76256" y="47601"/>
              <a:ext cx="660300" cy="717600"/>
            </a:xfrm>
            <a:prstGeom prst="rect">
              <a:avLst/>
            </a:prstGeom>
            <a:noFill/>
            <a:ln>
              <a:noFill/>
            </a:ln>
          </p:spPr>
          <p:txBody>
            <a:bodyPr anchorCtr="0" anchor="ctr" bIns="20450" lIns="20450" spcFirstLastPara="1" rIns="20450" wrap="square" tIns="20450">
              <a:noAutofit/>
            </a:bodyPr>
            <a:lstStyle/>
            <a:p>
              <a:pPr indent="0" lvl="0" marL="0" marR="0" rtl="0" algn="ctr">
                <a:lnSpc>
                  <a:spcPct val="139843"/>
                </a:lnSpc>
                <a:spcBef>
                  <a:spcPts val="0"/>
                </a:spcBef>
                <a:spcAft>
                  <a:spcPts val="0"/>
                </a:spcAft>
                <a:buNone/>
              </a:pPr>
              <a:r>
                <a:rPr b="1" lang="en" sz="3200">
                  <a:solidFill>
                    <a:srgbClr val="FFFFFF"/>
                  </a:solidFill>
                  <a:latin typeface="Arial"/>
                  <a:ea typeface="Arial"/>
                  <a:cs typeface="Arial"/>
                  <a:sym typeface="Arial"/>
                </a:rPr>
                <a:t>0</a:t>
              </a:r>
              <a:r>
                <a:rPr b="1" lang="en" sz="3200">
                  <a:solidFill>
                    <a:srgbClr val="FFFFFF"/>
                  </a:solidFill>
                </a:rPr>
                <a:t>5</a:t>
              </a:r>
              <a:endParaRPr/>
            </a:p>
          </p:txBody>
        </p:sp>
      </p:grpSp>
      <p:grpSp>
        <p:nvGrpSpPr>
          <p:cNvPr id="189" name="Google Shape;189;p30"/>
          <p:cNvGrpSpPr/>
          <p:nvPr/>
        </p:nvGrpSpPr>
        <p:grpSpPr>
          <a:xfrm>
            <a:off x="3620925" y="4606100"/>
            <a:ext cx="731439" cy="697464"/>
            <a:chOff x="0" y="0"/>
            <a:chExt cx="812800" cy="812800"/>
          </a:xfrm>
        </p:grpSpPr>
        <p:sp>
          <p:nvSpPr>
            <p:cNvPr id="190" name="Google Shape;190;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30"/>
            <p:cNvSpPr txBox="1"/>
            <p:nvPr/>
          </p:nvSpPr>
          <p:spPr>
            <a:xfrm>
              <a:off x="76256" y="47601"/>
              <a:ext cx="660300" cy="717600"/>
            </a:xfrm>
            <a:prstGeom prst="rect">
              <a:avLst/>
            </a:prstGeom>
            <a:noFill/>
            <a:ln>
              <a:noFill/>
            </a:ln>
          </p:spPr>
          <p:txBody>
            <a:bodyPr anchorCtr="0" anchor="ctr" bIns="20450" lIns="20450" spcFirstLastPara="1" rIns="20450" wrap="square" tIns="20450">
              <a:noAutofit/>
            </a:bodyPr>
            <a:lstStyle/>
            <a:p>
              <a:pPr indent="0" lvl="0" marL="0" marR="0" rtl="0" algn="ctr">
                <a:lnSpc>
                  <a:spcPct val="139843"/>
                </a:lnSpc>
                <a:spcBef>
                  <a:spcPts val="0"/>
                </a:spcBef>
                <a:spcAft>
                  <a:spcPts val="0"/>
                </a:spcAft>
                <a:buNone/>
              </a:pPr>
              <a:r>
                <a:rPr b="1" lang="en" sz="3200">
                  <a:solidFill>
                    <a:srgbClr val="FFFFFF"/>
                  </a:solidFill>
                  <a:latin typeface="Arial"/>
                  <a:ea typeface="Arial"/>
                  <a:cs typeface="Arial"/>
                  <a:sym typeface="Arial"/>
                </a:rPr>
                <a:t>0</a:t>
              </a:r>
              <a:r>
                <a:rPr b="1" lang="en" sz="3200">
                  <a:solidFill>
                    <a:srgbClr val="FFFFFF"/>
                  </a:solidFill>
                </a:rPr>
                <a:t>6</a:t>
              </a:r>
              <a:endParaRPr/>
            </a:p>
          </p:txBody>
        </p:sp>
      </p:grpSp>
      <p:grpSp>
        <p:nvGrpSpPr>
          <p:cNvPr id="192" name="Google Shape;192;p30"/>
          <p:cNvGrpSpPr/>
          <p:nvPr/>
        </p:nvGrpSpPr>
        <p:grpSpPr>
          <a:xfrm>
            <a:off x="4078125" y="5215700"/>
            <a:ext cx="731439" cy="697464"/>
            <a:chOff x="0" y="0"/>
            <a:chExt cx="812800" cy="812800"/>
          </a:xfrm>
        </p:grpSpPr>
        <p:sp>
          <p:nvSpPr>
            <p:cNvPr id="193" name="Google Shape;193;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30"/>
            <p:cNvSpPr txBox="1"/>
            <p:nvPr/>
          </p:nvSpPr>
          <p:spPr>
            <a:xfrm>
              <a:off x="76256" y="47601"/>
              <a:ext cx="660300" cy="717600"/>
            </a:xfrm>
            <a:prstGeom prst="rect">
              <a:avLst/>
            </a:prstGeom>
            <a:noFill/>
            <a:ln>
              <a:noFill/>
            </a:ln>
          </p:spPr>
          <p:txBody>
            <a:bodyPr anchorCtr="0" anchor="ctr" bIns="20450" lIns="20450" spcFirstLastPara="1" rIns="20450" wrap="square" tIns="20450">
              <a:noAutofit/>
            </a:bodyPr>
            <a:lstStyle/>
            <a:p>
              <a:pPr indent="0" lvl="0" marL="0" marR="0" rtl="0" algn="ctr">
                <a:lnSpc>
                  <a:spcPct val="139843"/>
                </a:lnSpc>
                <a:spcBef>
                  <a:spcPts val="0"/>
                </a:spcBef>
                <a:spcAft>
                  <a:spcPts val="0"/>
                </a:spcAft>
                <a:buNone/>
              </a:pPr>
              <a:r>
                <a:rPr b="1" lang="en" sz="3200">
                  <a:solidFill>
                    <a:srgbClr val="FFFFFF"/>
                  </a:solidFill>
                  <a:latin typeface="Arial"/>
                  <a:ea typeface="Arial"/>
                  <a:cs typeface="Arial"/>
                  <a:sym typeface="Arial"/>
                </a:rPr>
                <a:t>0</a:t>
              </a:r>
              <a:r>
                <a:rPr b="1" lang="en" sz="3200">
                  <a:solidFill>
                    <a:srgbClr val="FFFFFF"/>
                  </a:solidFill>
                </a:rPr>
                <a:t>7</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 calcmode="lin" valueType="num">
                                      <p:cBhvr additive="base">
                                        <p:cTn dur="1000"/>
                                        <p:tgtEl>
                                          <p:spTgt spid="172">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 calcmode="lin" valueType="num">
                                      <p:cBhvr additive="base">
                                        <p:cTn dur="1000"/>
                                        <p:tgtEl>
                                          <p:spTgt spid="172">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 calcmode="lin" valueType="num">
                                      <p:cBhvr additive="base">
                                        <p:cTn dur="1000"/>
                                        <p:tgtEl>
                                          <p:spTgt spid="172">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172">
                                            <p:txEl>
                                              <p:pRg end="3" st="3"/>
                                            </p:txEl>
                                          </p:spTgt>
                                        </p:tgtEl>
                                        <p:attrNameLst>
                                          <p:attrName>style.visibility</p:attrName>
                                        </p:attrNameLst>
                                      </p:cBhvr>
                                      <p:to>
                                        <p:strVal val="visible"/>
                                      </p:to>
                                    </p:set>
                                    <p:anim calcmode="lin" valueType="num">
                                      <p:cBhvr additive="base">
                                        <p:cTn dur="1000"/>
                                        <p:tgtEl>
                                          <p:spTgt spid="172">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172">
                                            <p:txEl>
                                              <p:pRg end="4" st="4"/>
                                            </p:txEl>
                                          </p:spTgt>
                                        </p:tgtEl>
                                        <p:attrNameLst>
                                          <p:attrName>style.visibility</p:attrName>
                                        </p:attrNameLst>
                                      </p:cBhvr>
                                      <p:to>
                                        <p:strVal val="visible"/>
                                      </p:to>
                                    </p:set>
                                    <p:anim calcmode="lin" valueType="num">
                                      <p:cBhvr additive="base">
                                        <p:cTn dur="1000"/>
                                        <p:tgtEl>
                                          <p:spTgt spid="172">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72">
                                            <p:txEl>
                                              <p:pRg end="5" st="5"/>
                                            </p:txEl>
                                          </p:spTgt>
                                        </p:tgtEl>
                                        <p:attrNameLst>
                                          <p:attrName>style.visibility</p:attrName>
                                        </p:attrNameLst>
                                      </p:cBhvr>
                                      <p:to>
                                        <p:strVal val="visible"/>
                                      </p:to>
                                    </p:set>
                                    <p:anim calcmode="lin" valueType="num">
                                      <p:cBhvr additive="base">
                                        <p:cTn dur="1000"/>
                                        <p:tgtEl>
                                          <p:spTgt spid="172">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172">
                                            <p:txEl>
                                              <p:pRg end="6" st="6"/>
                                            </p:txEl>
                                          </p:spTgt>
                                        </p:tgtEl>
                                        <p:attrNameLst>
                                          <p:attrName>style.visibility</p:attrName>
                                        </p:attrNameLst>
                                      </p:cBhvr>
                                      <p:to>
                                        <p:strVal val="visible"/>
                                      </p:to>
                                    </p:set>
                                    <p:anim calcmode="lin" valueType="num">
                                      <p:cBhvr additive="base">
                                        <p:cTn dur="1000"/>
                                        <p:tgtEl>
                                          <p:spTgt spid="172">
                                            <p:txEl>
                                              <p:pRg end="6" st="6"/>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172">
                                            <p:txEl>
                                              <p:pRg end="7" st="7"/>
                                            </p:txEl>
                                          </p:spTgt>
                                        </p:tgtEl>
                                        <p:attrNameLst>
                                          <p:attrName>style.visibility</p:attrName>
                                        </p:attrNameLst>
                                      </p:cBhvr>
                                      <p:to>
                                        <p:strVal val="visible"/>
                                      </p:to>
                                    </p:set>
                                    <p:anim calcmode="lin" valueType="num">
                                      <p:cBhvr additive="base">
                                        <p:cTn dur="1000"/>
                                        <p:tgtEl>
                                          <p:spTgt spid="172">
                                            <p:txEl>
                                              <p:pRg end="7" st="7"/>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8000"/>
                            </p:stCondLst>
                            <p:childTnLst>
                              <p:par>
                                <p:cTn fill="hold" nodeType="afterEffect" presetClass="entr" presetID="23" presetSubtype="16">
                                  <p:stCondLst>
                                    <p:cond delay="0"/>
                                  </p:stCondLst>
                                  <p:childTnLst>
                                    <p:set>
                                      <p:cBhvr>
                                        <p:cTn dur="1" fill="hold">
                                          <p:stCondLst>
                                            <p:cond delay="0"/>
                                          </p:stCondLst>
                                        </p:cTn>
                                        <p:tgtEl>
                                          <p:spTgt spid="172">
                                            <p:txEl>
                                              <p:pRg end="8" st="8"/>
                                            </p:txEl>
                                          </p:spTgt>
                                        </p:tgtEl>
                                        <p:attrNameLst>
                                          <p:attrName>style.visibility</p:attrName>
                                        </p:attrNameLst>
                                      </p:cBhvr>
                                      <p:to>
                                        <p:strVal val="visible"/>
                                      </p:to>
                                    </p:set>
                                    <p:anim calcmode="lin" valueType="num">
                                      <p:cBhvr additive="base">
                                        <p:cTn dur="1000"/>
                                        <p:tgtEl>
                                          <p:spTgt spid="172">
                                            <p:txEl>
                                              <p:pRg end="8" st="8"/>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8" st="8"/>
                                            </p:txEl>
                                          </p:spTgt>
                                        </p:tgtEl>
                                        <p:attrNameLst>
                                          <p:attrName>ppt_h</p:attrName>
                                        </p:attrNameLst>
                                      </p:cBhvr>
                                      <p:tavLst>
                                        <p:tav fmla="" tm="0">
                                          <p:val>
                                            <p:strVal val="0"/>
                                          </p:val>
                                        </p:tav>
                                        <p:tav fmla="" tm="100000">
                                          <p:val>
                                            <p:strVal val="#ppt_h"/>
                                          </p:val>
                                        </p:tav>
                                      </p:tavLst>
                                    </p:anim>
                                  </p:childTnLst>
                                </p:cTn>
                              </p:par>
                            </p:childTnLst>
                          </p:cTn>
                        </p:par>
                        <p:par>
                          <p:cTn fill="hold">
                            <p:stCondLst>
                              <p:cond delay="9000"/>
                            </p:stCondLst>
                            <p:childTnLst>
                              <p:par>
                                <p:cTn fill="hold" nodeType="afterEffect" presetClass="entr" presetID="23" presetSubtype="16">
                                  <p:stCondLst>
                                    <p:cond delay="0"/>
                                  </p:stCondLst>
                                  <p:childTnLst>
                                    <p:set>
                                      <p:cBhvr>
                                        <p:cTn dur="1" fill="hold">
                                          <p:stCondLst>
                                            <p:cond delay="0"/>
                                          </p:stCondLst>
                                        </p:cTn>
                                        <p:tgtEl>
                                          <p:spTgt spid="172">
                                            <p:txEl>
                                              <p:pRg end="9" st="9"/>
                                            </p:txEl>
                                          </p:spTgt>
                                        </p:tgtEl>
                                        <p:attrNameLst>
                                          <p:attrName>style.visibility</p:attrName>
                                        </p:attrNameLst>
                                      </p:cBhvr>
                                      <p:to>
                                        <p:strVal val="visible"/>
                                      </p:to>
                                    </p:set>
                                    <p:anim calcmode="lin" valueType="num">
                                      <p:cBhvr additive="base">
                                        <p:cTn dur="1000"/>
                                        <p:tgtEl>
                                          <p:spTgt spid="172">
                                            <p:txEl>
                                              <p:pRg end="9" st="9"/>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9" st="9"/>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0"/>
                            </p:stCondLst>
                            <p:childTnLst>
                              <p:par>
                                <p:cTn fill="hold" nodeType="afterEffect" presetClass="entr" presetID="23" presetSubtype="16">
                                  <p:stCondLst>
                                    <p:cond delay="0"/>
                                  </p:stCondLst>
                                  <p:childTnLst>
                                    <p:set>
                                      <p:cBhvr>
                                        <p:cTn dur="1" fill="hold">
                                          <p:stCondLst>
                                            <p:cond delay="0"/>
                                          </p:stCondLst>
                                        </p:cTn>
                                        <p:tgtEl>
                                          <p:spTgt spid="172">
                                            <p:txEl>
                                              <p:pRg end="10" st="10"/>
                                            </p:txEl>
                                          </p:spTgt>
                                        </p:tgtEl>
                                        <p:attrNameLst>
                                          <p:attrName>style.visibility</p:attrName>
                                        </p:attrNameLst>
                                      </p:cBhvr>
                                      <p:to>
                                        <p:strVal val="visible"/>
                                      </p:to>
                                    </p:set>
                                    <p:anim calcmode="lin" valueType="num">
                                      <p:cBhvr additive="base">
                                        <p:cTn dur="1000"/>
                                        <p:tgtEl>
                                          <p:spTgt spid="172">
                                            <p:txEl>
                                              <p:pRg end="10" st="10"/>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10" st="1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1000"/>
                            </p:stCondLst>
                            <p:childTnLst>
                              <p:par>
                                <p:cTn fill="hold" nodeType="afterEffect" presetClass="entr" presetID="23" presetSubtype="16">
                                  <p:stCondLst>
                                    <p:cond delay="0"/>
                                  </p:stCondLst>
                                  <p:childTnLst>
                                    <p:set>
                                      <p:cBhvr>
                                        <p:cTn dur="1" fill="hold">
                                          <p:stCondLst>
                                            <p:cond delay="0"/>
                                          </p:stCondLst>
                                        </p:cTn>
                                        <p:tgtEl>
                                          <p:spTgt spid="172">
                                            <p:txEl>
                                              <p:pRg end="11" st="11"/>
                                            </p:txEl>
                                          </p:spTgt>
                                        </p:tgtEl>
                                        <p:attrNameLst>
                                          <p:attrName>style.visibility</p:attrName>
                                        </p:attrNameLst>
                                      </p:cBhvr>
                                      <p:to>
                                        <p:strVal val="visible"/>
                                      </p:to>
                                    </p:set>
                                    <p:anim calcmode="lin" valueType="num">
                                      <p:cBhvr additive="base">
                                        <p:cTn dur="1000"/>
                                        <p:tgtEl>
                                          <p:spTgt spid="172">
                                            <p:txEl>
                                              <p:pRg end="11" st="11"/>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11" st="11"/>
                                            </p:txEl>
                                          </p:spTgt>
                                        </p:tgtEl>
                                        <p:attrNameLst>
                                          <p:attrName>ppt_h</p:attrName>
                                        </p:attrNameLst>
                                      </p:cBhvr>
                                      <p:tavLst>
                                        <p:tav fmla="" tm="0">
                                          <p:val>
                                            <p:strVal val="0"/>
                                          </p:val>
                                        </p:tav>
                                        <p:tav fmla="" tm="100000">
                                          <p:val>
                                            <p:strVal val="#ppt_h"/>
                                          </p:val>
                                        </p:tav>
                                      </p:tavLst>
                                    </p:anim>
                                  </p:childTnLst>
                                </p:cTn>
                              </p:par>
                            </p:childTnLst>
                          </p:cTn>
                        </p:par>
                        <p:par>
                          <p:cTn fill="hold">
                            <p:stCondLst>
                              <p:cond delay="12000"/>
                            </p:stCondLst>
                            <p:childTnLst>
                              <p:par>
                                <p:cTn fill="hold" nodeType="afterEffect" presetClass="entr" presetID="23" presetSubtype="16">
                                  <p:stCondLst>
                                    <p:cond delay="0"/>
                                  </p:stCondLst>
                                  <p:childTnLst>
                                    <p:set>
                                      <p:cBhvr>
                                        <p:cTn dur="1" fill="hold">
                                          <p:stCondLst>
                                            <p:cond delay="0"/>
                                          </p:stCondLst>
                                        </p:cTn>
                                        <p:tgtEl>
                                          <p:spTgt spid="172">
                                            <p:txEl>
                                              <p:pRg end="12" st="12"/>
                                            </p:txEl>
                                          </p:spTgt>
                                        </p:tgtEl>
                                        <p:attrNameLst>
                                          <p:attrName>style.visibility</p:attrName>
                                        </p:attrNameLst>
                                      </p:cBhvr>
                                      <p:to>
                                        <p:strVal val="visible"/>
                                      </p:to>
                                    </p:set>
                                    <p:anim calcmode="lin" valueType="num">
                                      <p:cBhvr additive="base">
                                        <p:cTn dur="1000"/>
                                        <p:tgtEl>
                                          <p:spTgt spid="172">
                                            <p:txEl>
                                              <p:pRg end="12" st="12"/>
                                            </p:txEl>
                                          </p:spTgt>
                                        </p:tgtEl>
                                        <p:attrNameLst>
                                          <p:attrName>ppt_w</p:attrName>
                                        </p:attrNameLst>
                                      </p:cBhvr>
                                      <p:tavLst>
                                        <p:tav fmla="" tm="0">
                                          <p:val>
                                            <p:strVal val="0"/>
                                          </p:val>
                                        </p:tav>
                                        <p:tav fmla="" tm="100000">
                                          <p:val>
                                            <p:strVal val="#ppt_w"/>
                                          </p:val>
                                        </p:tav>
                                      </p:tavLst>
                                    </p:anim>
                                    <p:anim calcmode="lin" valueType="num">
                                      <p:cBhvr additive="base">
                                        <p:cTn dur="1000"/>
                                        <p:tgtEl>
                                          <p:spTgt spid="172">
                                            <p:txEl>
                                              <p:pRg end="12" st="1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17" name="Shape 517"/>
        <p:cNvGrpSpPr/>
        <p:nvPr/>
      </p:nvGrpSpPr>
      <p:grpSpPr>
        <a:xfrm>
          <a:off x="0" y="0"/>
          <a:ext cx="0" cy="0"/>
          <a:chOff x="0" y="0"/>
          <a:chExt cx="0" cy="0"/>
        </a:xfrm>
      </p:grpSpPr>
      <p:sp>
        <p:nvSpPr>
          <p:cNvPr id="518" name="Google Shape;518;p66"/>
          <p:cNvSpPr/>
          <p:nvPr/>
        </p:nvSpPr>
        <p:spPr>
          <a:xfrm>
            <a:off x="959760" y="1276198"/>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519" name="Google Shape;519;p66"/>
          <p:cNvSpPr txBox="1"/>
          <p:nvPr>
            <p:ph type="title"/>
          </p:nvPr>
        </p:nvSpPr>
        <p:spPr>
          <a:xfrm>
            <a:off x="603425" y="3037600"/>
            <a:ext cx="4213500" cy="19941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SzPts val="4900"/>
              <a:buNone/>
            </a:pPr>
            <a:r>
              <a:rPr lang="en" sz="3800">
                <a:solidFill>
                  <a:schemeClr val="accent1"/>
                </a:solidFill>
              </a:rPr>
              <a:t>Creare Contenuti Accessibili: 3 Strategie per l'Inclusività</a:t>
            </a:r>
            <a:endParaRPr sz="3800"/>
          </a:p>
        </p:txBody>
      </p:sp>
      <p:sp>
        <p:nvSpPr>
          <p:cNvPr id="520" name="Google Shape;520;p66"/>
          <p:cNvSpPr txBox="1"/>
          <p:nvPr>
            <p:ph idx="2" type="title"/>
          </p:nvPr>
        </p:nvSpPr>
        <p:spPr>
          <a:xfrm>
            <a:off x="977741" y="1123789"/>
            <a:ext cx="2171100" cy="14964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04</a:t>
            </a:r>
            <a:endParaRPr/>
          </a:p>
        </p:txBody>
      </p:sp>
      <p:sp>
        <p:nvSpPr>
          <p:cNvPr id="521" name="Google Shape;521;p66"/>
          <p:cNvSpPr txBox="1"/>
          <p:nvPr>
            <p:ph idx="1" type="subTitle"/>
          </p:nvPr>
        </p:nvSpPr>
        <p:spPr>
          <a:xfrm>
            <a:off x="1279360" y="6880622"/>
            <a:ext cx="4629600" cy="10740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indent="0" lvl="0" marL="0" rtl="0" algn="l">
              <a:lnSpc>
                <a:spcPct val="100000"/>
              </a:lnSpc>
              <a:spcBef>
                <a:spcPts val="0"/>
              </a:spcBef>
              <a:spcAft>
                <a:spcPts val="0"/>
              </a:spcAft>
              <a:buSzPts val="2000"/>
              <a:buNone/>
            </a:pPr>
            <a:r>
              <a:t/>
            </a:r>
            <a:endParaRPr/>
          </a:p>
        </p:txBody>
      </p:sp>
      <p:pic>
        <p:nvPicPr>
          <p:cNvPr id="522" name="Google Shape;522;p66"/>
          <p:cNvPicPr preferRelativeResize="0"/>
          <p:nvPr/>
        </p:nvPicPr>
        <p:blipFill>
          <a:blip r:embed="rId3">
            <a:alphaModFix/>
          </a:blip>
          <a:stretch>
            <a:fillRect/>
          </a:stretch>
        </p:blipFill>
        <p:spPr>
          <a:xfrm>
            <a:off x="5547545" y="1749400"/>
            <a:ext cx="6641403"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26" name="Shape 526"/>
        <p:cNvGrpSpPr/>
        <p:nvPr/>
      </p:nvGrpSpPr>
      <p:grpSpPr>
        <a:xfrm>
          <a:off x="0" y="0"/>
          <a:ext cx="0" cy="0"/>
          <a:chOff x="0" y="0"/>
          <a:chExt cx="0" cy="0"/>
        </a:xfrm>
      </p:grpSpPr>
      <p:sp>
        <p:nvSpPr>
          <p:cNvPr id="527" name="Google Shape;527;p67"/>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Creare contenuti accessibili: 3 Strategie per l'inclusività</a:t>
            </a:r>
            <a:endParaRPr sz="2700"/>
          </a:p>
        </p:txBody>
      </p:sp>
      <p:sp>
        <p:nvSpPr>
          <p:cNvPr id="528" name="Google Shape;528;p67"/>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0"/>
              </a:spcBef>
              <a:spcAft>
                <a:spcPts val="0"/>
              </a:spcAft>
              <a:buNone/>
            </a:pPr>
            <a:r>
              <a:rPr lang="en" sz="1900"/>
              <a:t>Comprendere le esigenze diversificate del pubblico, in particolare delle persone con disabilità, è essenziale per costruire un ambiente online veramente accessibile. In questo capitolo, esploreremo tre strategie impattanti progettate per rendere i contenuti digitali non solo visivamente accattivanti ma anche universalmente accessibili. </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en" sz="1900"/>
              <a:t>Dall’utilizzo dei sottotitoli e ottimizzazione della navigazione del sito all’integrazione della tecnologia di sintesi vocale e scelta della tipografia appropriata, queste strategie sono progettate per migliorare il coinvolgimento di tutti, comprese le persone con disabilità visive o uditive, dislessia o difficoltà di attenzione. </a:t>
            </a:r>
            <a:endParaRPr sz="1900"/>
          </a:p>
          <a:p>
            <a:pPr indent="0" lvl="0" marL="0" rtl="0" algn="l">
              <a:lnSpc>
                <a:spcPct val="100000"/>
              </a:lnSpc>
              <a:spcBef>
                <a:spcPts val="0"/>
              </a:spcBef>
              <a:spcAft>
                <a:spcPts val="0"/>
              </a:spcAft>
              <a:buNone/>
            </a:pPr>
            <a:r>
              <a:t/>
            </a:r>
            <a:endParaRPr sz="1900"/>
          </a:p>
          <a:p>
            <a:pPr indent="0" lvl="0" marL="0" rtl="0" algn="l">
              <a:lnSpc>
                <a:spcPct val="100000"/>
              </a:lnSpc>
              <a:spcBef>
                <a:spcPts val="0"/>
              </a:spcBef>
              <a:spcAft>
                <a:spcPts val="0"/>
              </a:spcAft>
              <a:buNone/>
            </a:pPr>
            <a:r>
              <a:rPr lang="en" sz="1900"/>
              <a:t>Integrando le strategie seguenti, i contenuti online diventano non solo informativi ma anche accoglienti per tutti, garantendo un’esperienza digitale veramente inclusiva.</a:t>
            </a:r>
            <a:endParaRPr/>
          </a:p>
        </p:txBody>
      </p:sp>
      <p:sp>
        <p:nvSpPr>
          <p:cNvPr id="529" name="Google Shape;529;p67"/>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33" name="Shape 533"/>
        <p:cNvGrpSpPr/>
        <p:nvPr/>
      </p:nvGrpSpPr>
      <p:grpSpPr>
        <a:xfrm>
          <a:off x="0" y="0"/>
          <a:ext cx="0" cy="0"/>
          <a:chOff x="0" y="0"/>
          <a:chExt cx="0" cy="0"/>
        </a:xfrm>
      </p:grpSpPr>
      <p:sp>
        <p:nvSpPr>
          <p:cNvPr id="534" name="Google Shape;534;p68"/>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Creare contenuti accessibili: 3 Strategie per l'inclusività</a:t>
            </a:r>
            <a:endParaRPr sz="2700"/>
          </a:p>
        </p:txBody>
      </p:sp>
      <p:sp>
        <p:nvSpPr>
          <p:cNvPr id="535" name="Google Shape;535;p68"/>
          <p:cNvSpPr txBox="1"/>
          <p:nvPr>
            <p:ph idx="1" type="body"/>
          </p:nvPr>
        </p:nvSpPr>
        <p:spPr>
          <a:xfrm>
            <a:off x="628243" y="1388867"/>
            <a:ext cx="10932600" cy="5904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t/>
            </a:r>
            <a:endParaRPr sz="1700"/>
          </a:p>
          <a:p>
            <a:pPr indent="0" lvl="0" marL="0" rtl="0" algn="l">
              <a:spcBef>
                <a:spcPts val="0"/>
              </a:spcBef>
              <a:spcAft>
                <a:spcPts val="0"/>
              </a:spcAft>
              <a:buNone/>
            </a:pPr>
            <a:r>
              <a:t/>
            </a:r>
            <a:endParaRPr sz="2000"/>
          </a:p>
          <a:p>
            <a:pPr indent="0" lvl="0" marL="0" rtl="0" algn="l">
              <a:lnSpc>
                <a:spcPct val="115000"/>
              </a:lnSpc>
              <a:spcBef>
                <a:spcPts val="0"/>
              </a:spcBef>
              <a:spcAft>
                <a:spcPts val="0"/>
              </a:spcAft>
              <a:buNone/>
            </a:pPr>
            <a:r>
              <a:t/>
            </a:r>
            <a:endParaRPr/>
          </a:p>
        </p:txBody>
      </p:sp>
      <p:sp>
        <p:nvSpPr>
          <p:cNvPr id="536" name="Google Shape;536;p6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7" name="Google Shape;537;p68"/>
          <p:cNvSpPr txBox="1"/>
          <p:nvPr/>
        </p:nvSpPr>
        <p:spPr>
          <a:xfrm>
            <a:off x="2243000" y="1267825"/>
            <a:ext cx="7855500" cy="1842300"/>
          </a:xfrm>
          <a:prstGeom prst="rect">
            <a:avLst/>
          </a:prstGeom>
          <a:solidFill>
            <a:schemeClr val="dk2"/>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accent6"/>
                </a:solidFill>
                <a:latin typeface="Calibri"/>
                <a:ea typeface="Calibri"/>
                <a:cs typeface="Calibri"/>
                <a:sym typeface="Calibri"/>
              </a:rPr>
              <a:t>1. Utilizza Formati Accessibili Diversificati come:</a:t>
            </a:r>
            <a:endParaRPr b="1" sz="1700">
              <a:solidFill>
                <a:schemeClr val="accent6"/>
              </a:solidFill>
              <a:latin typeface="Calibri"/>
              <a:ea typeface="Calibri"/>
              <a:cs typeface="Calibri"/>
              <a:sym typeface="Calibri"/>
            </a:endParaRPr>
          </a:p>
          <a:p>
            <a:pPr indent="0" lvl="0" marL="1524000" rtl="0" algn="l">
              <a:spcBef>
                <a:spcPts val="0"/>
              </a:spcBef>
              <a:spcAft>
                <a:spcPts val="0"/>
              </a:spcAft>
              <a:buNone/>
            </a:pPr>
            <a:r>
              <a:t/>
            </a:r>
            <a:endParaRPr b="1"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Audio: Coinvolgi i tuoi apprendenti uditivi.  </a:t>
            </a:r>
            <a:endParaRPr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Testo: Soddisfa i lettori e gli apprendenti.  </a:t>
            </a:r>
            <a:endParaRPr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Video: Porta i concetti alla vita visivamente.  </a:t>
            </a:r>
            <a:endParaRPr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Trascrizioni: Garantisci l'inclusività fornendo versioni testuali.</a:t>
            </a:r>
            <a:endParaRPr sz="1700">
              <a:solidFill>
                <a:schemeClr val="accent6"/>
              </a:solidFill>
              <a:latin typeface="Calibri"/>
              <a:ea typeface="Calibri"/>
              <a:cs typeface="Calibri"/>
              <a:sym typeface="Calibri"/>
            </a:endParaRPr>
          </a:p>
        </p:txBody>
      </p:sp>
      <p:sp>
        <p:nvSpPr>
          <p:cNvPr id="538" name="Google Shape;538;p68"/>
          <p:cNvSpPr txBox="1"/>
          <p:nvPr/>
        </p:nvSpPr>
        <p:spPr>
          <a:xfrm>
            <a:off x="2222336" y="3275544"/>
            <a:ext cx="7855500" cy="1595100"/>
          </a:xfrm>
          <a:prstGeom prst="rect">
            <a:avLst/>
          </a:prstGeom>
          <a:solidFill>
            <a:schemeClr val="dk1"/>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accent6"/>
                </a:solidFill>
                <a:latin typeface="Calibri"/>
                <a:ea typeface="Calibri"/>
                <a:cs typeface="Calibri"/>
                <a:sym typeface="Calibri"/>
              </a:rPr>
              <a:t>2. Parla Chiaramente, Scrivi Semplicemente:</a:t>
            </a:r>
            <a:endParaRPr b="1" sz="1700">
              <a:solidFill>
                <a:schemeClr val="accent6"/>
              </a:solidFill>
              <a:latin typeface="Calibri"/>
              <a:ea typeface="Calibri"/>
              <a:cs typeface="Calibri"/>
              <a:sym typeface="Calibri"/>
            </a:endParaRPr>
          </a:p>
          <a:p>
            <a:pPr indent="0" lvl="0" marL="1524000" rtl="0" algn="l">
              <a:spcBef>
                <a:spcPts val="0"/>
              </a:spcBef>
              <a:spcAft>
                <a:spcPts val="0"/>
              </a:spcAft>
              <a:buNone/>
            </a:pPr>
            <a:r>
              <a:t/>
            </a:r>
            <a:endParaRPr b="1"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Linguaggio Chiaro: Semplifica le idee complesse.  </a:t>
            </a:r>
            <a:endParaRPr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Contenuto Organizzato: Crea un flusso logico.  </a:t>
            </a:r>
            <a:endParaRPr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Titoli e Elenchi: Aiuta nella navigazione e comprensione.</a:t>
            </a:r>
            <a:endParaRPr sz="1700">
              <a:solidFill>
                <a:schemeClr val="accent6"/>
              </a:solidFill>
              <a:latin typeface="Calibri"/>
              <a:ea typeface="Calibri"/>
              <a:cs typeface="Calibri"/>
              <a:sym typeface="Calibri"/>
            </a:endParaRPr>
          </a:p>
        </p:txBody>
      </p:sp>
      <p:sp>
        <p:nvSpPr>
          <p:cNvPr id="539" name="Google Shape;539;p68"/>
          <p:cNvSpPr txBox="1"/>
          <p:nvPr/>
        </p:nvSpPr>
        <p:spPr>
          <a:xfrm>
            <a:off x="2222300" y="5036073"/>
            <a:ext cx="7855500" cy="1595100"/>
          </a:xfrm>
          <a:prstGeom prst="rect">
            <a:avLst/>
          </a:prstGeom>
          <a:solidFill>
            <a:schemeClr val="lt2"/>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accent6"/>
                </a:solidFill>
                <a:latin typeface="Calibri"/>
                <a:ea typeface="Calibri"/>
                <a:cs typeface="Calibri"/>
                <a:sym typeface="Calibri"/>
              </a:rPr>
              <a:t>3. Lascia che le Immagini Parlino:</a:t>
            </a:r>
            <a:endParaRPr b="1" sz="1700">
              <a:solidFill>
                <a:schemeClr val="accent6"/>
              </a:solidFill>
              <a:latin typeface="Calibri"/>
              <a:ea typeface="Calibri"/>
              <a:cs typeface="Calibri"/>
              <a:sym typeface="Calibri"/>
            </a:endParaRPr>
          </a:p>
          <a:p>
            <a:pPr indent="0" lvl="0" marL="1524000" rtl="0" algn="l">
              <a:spcBef>
                <a:spcPts val="0"/>
              </a:spcBef>
              <a:spcAft>
                <a:spcPts val="0"/>
              </a:spcAft>
              <a:buNone/>
            </a:pPr>
            <a:r>
              <a:t/>
            </a:r>
            <a:endParaRPr b="1"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Immagini: Trasmetti emozioni e concetti.  </a:t>
            </a:r>
            <a:endParaRPr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Video: Aggiungi profondità e contesto.  </a:t>
            </a:r>
            <a:endParaRPr sz="1700">
              <a:solidFill>
                <a:schemeClr val="accent6"/>
              </a:solidFill>
              <a:latin typeface="Calibri"/>
              <a:ea typeface="Calibri"/>
              <a:cs typeface="Calibri"/>
              <a:sym typeface="Calibri"/>
            </a:endParaRPr>
          </a:p>
          <a:p>
            <a:pPr indent="0" lvl="0" marL="1524000" rtl="0" algn="l">
              <a:spcBef>
                <a:spcPts val="0"/>
              </a:spcBef>
              <a:spcAft>
                <a:spcPts val="0"/>
              </a:spcAft>
              <a:buNone/>
            </a:pPr>
            <a:r>
              <a:rPr lang="en" sz="1700">
                <a:solidFill>
                  <a:schemeClr val="accent6"/>
                </a:solidFill>
                <a:latin typeface="Calibri"/>
                <a:ea typeface="Calibri"/>
                <a:cs typeface="Calibri"/>
                <a:sym typeface="Calibri"/>
              </a:rPr>
              <a:t>🎉 Magia Multimediale: Coinvolgi più sensi per un impatto maggiore.</a:t>
            </a:r>
            <a:endParaRPr sz="1700">
              <a:solidFill>
                <a:schemeClr val="accent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4900"/>
                                        <p:tgtEl>
                                          <p:spTgt spid="537"/>
                                        </p:tgtEl>
                                        <p:attrNameLst>
                                          <p:attrName>ppt_w</p:attrName>
                                        </p:attrNameLst>
                                      </p:cBhvr>
                                      <p:tavLst>
                                        <p:tav fmla="" tm="0">
                                          <p:val>
                                            <p:strVal val="0"/>
                                          </p:val>
                                        </p:tav>
                                        <p:tav fmla="" tm="100000">
                                          <p:val>
                                            <p:strVal val="#ppt_w"/>
                                          </p:val>
                                        </p:tav>
                                      </p:tavLst>
                                    </p:anim>
                                    <p:anim calcmode="lin" valueType="num">
                                      <p:cBhvr additive="base">
                                        <p:cTn dur="4900"/>
                                        <p:tgtEl>
                                          <p:spTgt spid="537"/>
                                        </p:tgtEl>
                                        <p:attrNameLst>
                                          <p:attrName>ppt_h</p:attrName>
                                        </p:attrNameLst>
                                      </p:cBhvr>
                                      <p:tavLst>
                                        <p:tav fmla="" tm="0">
                                          <p:val>
                                            <p:strVal val="0"/>
                                          </p:val>
                                        </p:tav>
                                        <p:tav fmla="" tm="100000">
                                          <p:val>
                                            <p:strVal val="#ppt_h"/>
                                          </p:val>
                                        </p:tav>
                                      </p:tavLst>
                                    </p:anim>
                                  </p:childTnLst>
                                </p:cTn>
                              </p:par>
                            </p:childTnLst>
                          </p:cTn>
                        </p:par>
                        <p:par>
                          <p:cTn fill="hold">
                            <p:stCondLst>
                              <p:cond delay="4900"/>
                            </p:stCondLst>
                            <p:childTnLst>
                              <p:par>
                                <p:cTn fill="hold" nodeType="after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0"/>
                                        <p:tgtEl>
                                          <p:spTgt spid="538"/>
                                        </p:tgtEl>
                                        <p:attrNameLst>
                                          <p:attrName>ppt_w</p:attrName>
                                        </p:attrNameLst>
                                      </p:cBhvr>
                                      <p:tavLst>
                                        <p:tav fmla="" tm="0">
                                          <p:val>
                                            <p:strVal val="0"/>
                                          </p:val>
                                        </p:tav>
                                        <p:tav fmla="" tm="100000">
                                          <p:val>
                                            <p:strVal val="#ppt_w"/>
                                          </p:val>
                                        </p:tav>
                                      </p:tavLst>
                                    </p:anim>
                                    <p:anim calcmode="lin" valueType="num">
                                      <p:cBhvr additive="base">
                                        <p:cTn dur="5000"/>
                                        <p:tgtEl>
                                          <p:spTgt spid="538"/>
                                        </p:tgtEl>
                                        <p:attrNameLst>
                                          <p:attrName>ppt_h</p:attrName>
                                        </p:attrNameLst>
                                      </p:cBhvr>
                                      <p:tavLst>
                                        <p:tav fmla="" tm="0">
                                          <p:val>
                                            <p:strVal val="0"/>
                                          </p:val>
                                        </p:tav>
                                        <p:tav fmla="" tm="100000">
                                          <p:val>
                                            <p:strVal val="#ppt_h"/>
                                          </p:val>
                                        </p:tav>
                                      </p:tavLst>
                                    </p:anim>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0"/>
                                        <p:tgtEl>
                                          <p:spTgt spid="539"/>
                                        </p:tgtEl>
                                        <p:attrNameLst>
                                          <p:attrName>ppt_w</p:attrName>
                                        </p:attrNameLst>
                                      </p:cBhvr>
                                      <p:tavLst>
                                        <p:tav fmla="" tm="0">
                                          <p:val>
                                            <p:strVal val="0"/>
                                          </p:val>
                                        </p:tav>
                                        <p:tav fmla="" tm="100000">
                                          <p:val>
                                            <p:strVal val="#ppt_w"/>
                                          </p:val>
                                        </p:tav>
                                      </p:tavLst>
                                    </p:anim>
                                    <p:anim calcmode="lin" valueType="num">
                                      <p:cBhvr additive="base">
                                        <p:cTn dur="5000"/>
                                        <p:tgtEl>
                                          <p:spTgt spid="5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43" name="Shape 543"/>
        <p:cNvGrpSpPr/>
        <p:nvPr/>
      </p:nvGrpSpPr>
      <p:grpSpPr>
        <a:xfrm>
          <a:off x="0" y="0"/>
          <a:ext cx="0" cy="0"/>
          <a:chOff x="0" y="0"/>
          <a:chExt cx="0" cy="0"/>
        </a:xfrm>
      </p:grpSpPr>
      <p:sp>
        <p:nvSpPr>
          <p:cNvPr id="544" name="Google Shape;544;p69"/>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Creare contenuti accessibili: 3 Strategie per l'inclusività</a:t>
            </a:r>
            <a:endParaRPr sz="2700"/>
          </a:p>
        </p:txBody>
      </p:sp>
      <p:sp>
        <p:nvSpPr>
          <p:cNvPr id="545" name="Google Shape;545;p69"/>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400"/>
              </a:spcBef>
              <a:spcAft>
                <a:spcPts val="0"/>
              </a:spcAft>
              <a:buNone/>
            </a:pPr>
            <a:r>
              <a:rPr b="1" lang="en" sz="1600"/>
              <a:t>1. Formati di contenuto accessibili</a:t>
            </a:r>
            <a:endParaRPr b="1" sz="1600"/>
          </a:p>
          <a:p>
            <a:pPr indent="0" lvl="0" marL="0" rtl="0" algn="l">
              <a:spcBef>
                <a:spcPts val="1500"/>
              </a:spcBef>
              <a:spcAft>
                <a:spcPts val="0"/>
              </a:spcAft>
              <a:buNone/>
            </a:pPr>
            <a:r>
              <a:rPr lang="en" sz="1600"/>
              <a:t>Quando si crea contenuto per un corso online per persone con disabilità, è importante fornire il contenuto in una varietà di formati. Questo garantirà che tutte le persone possano accedere al contenuto, indipendentemente dalle loro capacità.  </a:t>
            </a:r>
            <a:endParaRPr sz="1600"/>
          </a:p>
          <a:p>
            <a:pPr indent="-406400" lvl="0" marL="609600" rtl="0" algn="l">
              <a:spcBef>
                <a:spcPts val="1500"/>
              </a:spcBef>
              <a:spcAft>
                <a:spcPts val="0"/>
              </a:spcAft>
              <a:buClr>
                <a:srgbClr val="445D73"/>
              </a:buClr>
              <a:buSzPts val="1600"/>
              <a:buChar char="●"/>
            </a:pPr>
            <a:r>
              <a:rPr lang="en" sz="1600"/>
              <a:t>Testo: Il testo è il formato di contenuto più accessibile, poiché può essere letto da persone con disabilità visive utilizzando lettori di schermo. Il testo deve essere chiaro, conciso e ben formattato. È anche importante utilizzare intestazioni e sottotitoli per organizzare il contenuto e facilitarne la navigazione.  </a:t>
            </a:r>
            <a:endParaRPr sz="1600"/>
          </a:p>
          <a:p>
            <a:pPr indent="-406400" lvl="0" marL="609600" rtl="0" algn="l">
              <a:spcBef>
                <a:spcPts val="0"/>
              </a:spcBef>
              <a:spcAft>
                <a:spcPts val="0"/>
              </a:spcAft>
              <a:buClr>
                <a:srgbClr val="445D73"/>
              </a:buClr>
              <a:buSzPts val="1600"/>
              <a:buChar char="●"/>
            </a:pPr>
            <a:r>
              <a:rPr lang="en" sz="1600"/>
              <a:t>Audio: Il contenuto audio può essere una buona opzione per le persone che preferiscono apprendere ascoltando. Il contenuto audio deve essere trascritto affinché le persone sorde o con problemi di udito possano accedervi.  </a:t>
            </a:r>
            <a:endParaRPr sz="1600"/>
          </a:p>
          <a:p>
            <a:pPr indent="-406400" lvl="0" marL="609600" rtl="0" algn="l">
              <a:spcBef>
                <a:spcPts val="0"/>
              </a:spcBef>
              <a:spcAft>
                <a:spcPts val="0"/>
              </a:spcAft>
              <a:buClr>
                <a:srgbClr val="445D73"/>
              </a:buClr>
              <a:buSzPts val="1600"/>
              <a:buChar char="●"/>
            </a:pPr>
            <a:r>
              <a:rPr lang="en" sz="1600"/>
              <a:t>Video: Il contenuto video può essere un ottimo modo per coinvolgere le persone e rendere i concetti complessi più comprensibili. Il contenuto video deve essere sottotitolato e trascritto affinché le persone sorde o con problemi di udito possano accedervi.</a:t>
            </a:r>
            <a:endParaRPr sz="1600"/>
          </a:p>
        </p:txBody>
      </p:sp>
      <p:sp>
        <p:nvSpPr>
          <p:cNvPr id="546" name="Google Shape;546;p69"/>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50" name="Shape 550"/>
        <p:cNvGrpSpPr/>
        <p:nvPr/>
      </p:nvGrpSpPr>
      <p:grpSpPr>
        <a:xfrm>
          <a:off x="0" y="0"/>
          <a:ext cx="0" cy="0"/>
          <a:chOff x="0" y="0"/>
          <a:chExt cx="0" cy="0"/>
        </a:xfrm>
      </p:grpSpPr>
      <p:sp>
        <p:nvSpPr>
          <p:cNvPr id="551" name="Google Shape;551;p70"/>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Creare contenuti accessibili: 3 Strategie per l'inclusività</a:t>
            </a:r>
            <a:endParaRPr sz="2700"/>
          </a:p>
        </p:txBody>
      </p:sp>
      <p:sp>
        <p:nvSpPr>
          <p:cNvPr id="552" name="Google Shape;552;p70"/>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800"/>
              </a:spcBef>
              <a:spcAft>
                <a:spcPts val="0"/>
              </a:spcAft>
              <a:buNone/>
            </a:pPr>
            <a:r>
              <a:rPr b="1" lang="en" sz="1600"/>
              <a:t>2. Rendere il contenuto chiaro e semplice</a:t>
            </a:r>
            <a:endParaRPr b="1" sz="1600"/>
          </a:p>
          <a:p>
            <a:pPr indent="457200" lvl="0" marL="0" rtl="0" algn="l">
              <a:lnSpc>
                <a:spcPct val="100000"/>
              </a:lnSpc>
              <a:spcBef>
                <a:spcPts val="800"/>
              </a:spcBef>
              <a:spcAft>
                <a:spcPts val="0"/>
              </a:spcAft>
              <a:buNone/>
            </a:pPr>
            <a:r>
              <a:rPr lang="en" sz="1600"/>
              <a:t>Utilizzare un linguaggio chiaro e conciso</a:t>
            </a:r>
            <a:endParaRPr sz="1600"/>
          </a:p>
          <a:p>
            <a:pPr indent="0" lvl="0" marL="0" rtl="0" algn="l">
              <a:lnSpc>
                <a:spcPct val="100000"/>
              </a:lnSpc>
              <a:spcBef>
                <a:spcPts val="800"/>
              </a:spcBef>
              <a:spcAft>
                <a:spcPts val="0"/>
              </a:spcAft>
              <a:buNone/>
            </a:pPr>
            <a:r>
              <a:rPr lang="en" sz="1600"/>
              <a:t>Quando si scrive contenuto per un corso online, è importante utilizzare un linguaggio chiaro e conciso. Questo renderà il contenuto più comprensibile per tutti, incluse le persone con disabilità di apprendimento. Evitare l'uso di gergo o termini tecnici e suddividere le informazioni complesse in parti più piccole e gestibili.</a:t>
            </a:r>
            <a:endParaRPr sz="1600"/>
          </a:p>
          <a:p>
            <a:pPr indent="457200" lvl="0" marL="0" rtl="0" algn="l">
              <a:lnSpc>
                <a:spcPct val="100000"/>
              </a:lnSpc>
              <a:spcBef>
                <a:spcPts val="800"/>
              </a:spcBef>
              <a:spcAft>
                <a:spcPts val="0"/>
              </a:spcAft>
              <a:buNone/>
            </a:pPr>
            <a:r>
              <a:rPr lang="en" sz="1600"/>
              <a:t>Organizzare il contenuto in modo logico</a:t>
            </a:r>
            <a:endParaRPr sz="1600"/>
          </a:p>
          <a:p>
            <a:pPr indent="0" lvl="0" marL="0" rtl="0" algn="l">
              <a:lnSpc>
                <a:spcPct val="100000"/>
              </a:lnSpc>
              <a:spcBef>
                <a:spcPts val="800"/>
              </a:spcBef>
              <a:spcAft>
                <a:spcPts val="0"/>
              </a:spcAft>
              <a:buNone/>
            </a:pPr>
            <a:r>
              <a:rPr lang="en" sz="1600"/>
              <a:t>Organizzare il contenuto in modo logico renderà più facile seguirlo e comprenderlo. Utilizzare intestazioni e sottotitoli per suddividere il contenuto e facilitarne la navigazione. Si possono anche utilizzare elenchi puntati e numerati per organizzare le informazioni.</a:t>
            </a:r>
            <a:endParaRPr sz="1600"/>
          </a:p>
          <a:p>
            <a:pPr indent="457200" lvl="0" marL="0" rtl="0" algn="l">
              <a:lnSpc>
                <a:spcPct val="100000"/>
              </a:lnSpc>
              <a:spcBef>
                <a:spcPts val="800"/>
              </a:spcBef>
              <a:spcAft>
                <a:spcPts val="0"/>
              </a:spcAft>
              <a:buNone/>
            </a:pPr>
            <a:r>
              <a:rPr lang="en" sz="1600"/>
              <a:t>Utilizzare intestazioni e sottotitoli</a:t>
            </a:r>
            <a:endParaRPr sz="1600"/>
          </a:p>
          <a:p>
            <a:pPr indent="0" lvl="0" marL="0" rtl="0" algn="l">
              <a:lnSpc>
                <a:spcPct val="100000"/>
              </a:lnSpc>
              <a:spcBef>
                <a:spcPts val="800"/>
              </a:spcBef>
              <a:spcAft>
                <a:spcPts val="0"/>
              </a:spcAft>
              <a:buNone/>
            </a:pPr>
            <a:r>
              <a:rPr lang="en" sz="1600"/>
              <a:t>Le intestazioni e i sottotitoli (titoli e sottotitoli) sono un ottimo modo per organizzare il contenuto e facilitarne la navigazione. Possono anche aiutare le persone a scorrere il contenuto e identificare i punti principali. Quando si utilizzano intestazioni e sottotitoli, assicurarsi che siano chiari e descrittivi.</a:t>
            </a:r>
            <a:endParaRPr sz="1600"/>
          </a:p>
          <a:p>
            <a:pPr indent="457200" lvl="0" marL="0" rtl="0" algn="l">
              <a:lnSpc>
                <a:spcPct val="100000"/>
              </a:lnSpc>
              <a:spcBef>
                <a:spcPts val="800"/>
              </a:spcBef>
              <a:spcAft>
                <a:spcPts val="0"/>
              </a:spcAft>
              <a:buNone/>
            </a:pPr>
            <a:r>
              <a:rPr lang="en" sz="1600"/>
              <a:t>Utilizzare elenchi puntati e numerati</a:t>
            </a:r>
            <a:endParaRPr sz="1600"/>
          </a:p>
          <a:p>
            <a:pPr indent="0" lvl="0" marL="0" rtl="0" algn="l">
              <a:lnSpc>
                <a:spcPct val="100000"/>
              </a:lnSpc>
              <a:spcBef>
                <a:spcPts val="800"/>
              </a:spcBef>
              <a:spcAft>
                <a:spcPts val="800"/>
              </a:spcAft>
              <a:buNone/>
            </a:pPr>
            <a:r>
              <a:rPr lang="en" sz="1600"/>
              <a:t>Gli elenchi puntati e numerati possono essere utilizzati per organizzare le informazioni in modo conciso e facile da leggere. Possono anche essere utilizzati per suddividere concetti complessi in parti più piccole e gestibili.</a:t>
            </a:r>
            <a:endParaRPr sz="1600"/>
          </a:p>
        </p:txBody>
      </p:sp>
      <p:sp>
        <p:nvSpPr>
          <p:cNvPr id="553" name="Google Shape;553;p70"/>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57" name="Shape 557"/>
        <p:cNvGrpSpPr/>
        <p:nvPr/>
      </p:nvGrpSpPr>
      <p:grpSpPr>
        <a:xfrm>
          <a:off x="0" y="0"/>
          <a:ext cx="0" cy="0"/>
          <a:chOff x="0" y="0"/>
          <a:chExt cx="0" cy="0"/>
        </a:xfrm>
      </p:grpSpPr>
      <p:sp>
        <p:nvSpPr>
          <p:cNvPr id="558" name="Google Shape;558;p71"/>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Creare contenuti accessibili: 3 Strategie per l'inclusività</a:t>
            </a:r>
            <a:endParaRPr sz="2700"/>
          </a:p>
        </p:txBody>
      </p:sp>
      <p:sp>
        <p:nvSpPr>
          <p:cNvPr id="559" name="Google Shape;559;p71"/>
          <p:cNvSpPr txBox="1"/>
          <p:nvPr>
            <p:ph idx="1" type="body"/>
          </p:nvPr>
        </p:nvSpPr>
        <p:spPr>
          <a:xfrm>
            <a:off x="959835" y="1372359"/>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800"/>
              </a:spcBef>
              <a:spcAft>
                <a:spcPts val="0"/>
              </a:spcAft>
              <a:buNone/>
            </a:pPr>
            <a:r>
              <a:rPr b="1" lang="en" sz="1600"/>
              <a:t>2. Rendere il contenuto chiaro e semplice</a:t>
            </a:r>
            <a:endParaRPr b="1" sz="1600"/>
          </a:p>
          <a:p>
            <a:pPr indent="457200" lvl="0" marL="0" rtl="0" algn="l">
              <a:lnSpc>
                <a:spcPct val="100000"/>
              </a:lnSpc>
              <a:spcBef>
                <a:spcPts val="800"/>
              </a:spcBef>
              <a:spcAft>
                <a:spcPts val="0"/>
              </a:spcAft>
              <a:buNone/>
            </a:pPr>
            <a:r>
              <a:rPr lang="en" sz="1600"/>
              <a:t>Implementare pause nel testo</a:t>
            </a:r>
            <a:endParaRPr sz="1600"/>
          </a:p>
          <a:p>
            <a:pPr indent="0" lvl="0" marL="0" rtl="0" algn="l">
              <a:lnSpc>
                <a:spcPct val="100000"/>
              </a:lnSpc>
              <a:spcBef>
                <a:spcPts val="800"/>
              </a:spcBef>
              <a:spcAft>
                <a:spcPts val="0"/>
              </a:spcAft>
              <a:buNone/>
            </a:pPr>
            <a:r>
              <a:rPr lang="en" sz="1600"/>
              <a:t>Migliorare la leggibilità incorporando paragrafi brevi, elenchi puntati e intestazioni. Queste pause forniscono sollievo visivo, facilitando la digestione delle informazioni, particolarmente cruciale per chi ha brevi periodi di attenzione.</a:t>
            </a:r>
            <a:endParaRPr sz="1600"/>
          </a:p>
          <a:p>
            <a:pPr indent="457200" lvl="0" marL="0" rtl="0" algn="l">
              <a:lnSpc>
                <a:spcPct val="100000"/>
              </a:lnSpc>
              <a:spcBef>
                <a:spcPts val="800"/>
              </a:spcBef>
              <a:spcAft>
                <a:spcPts val="0"/>
              </a:spcAft>
              <a:buNone/>
            </a:pPr>
            <a:r>
              <a:rPr lang="en" sz="1600"/>
              <a:t>Evidenziare con il grassetto</a:t>
            </a:r>
            <a:endParaRPr sz="1600"/>
          </a:p>
          <a:p>
            <a:pPr indent="0" lvl="0" marL="0" rtl="0" algn="l">
              <a:lnSpc>
                <a:spcPct val="100000"/>
              </a:lnSpc>
              <a:spcBef>
                <a:spcPts val="800"/>
              </a:spcBef>
              <a:spcAft>
                <a:spcPts val="0"/>
              </a:spcAft>
              <a:buNone/>
            </a:pPr>
            <a:r>
              <a:rPr lang="en" sz="1600"/>
              <a:t>Utilizzare il formato grassetto esclusivamente per enfatizzare. Questo stile chiaro e visivamente distinto guida i lettori ai punti essenziali, evitando testi opprimenti e assicurando attenzione sui dettagli critici.</a:t>
            </a:r>
            <a:endParaRPr sz="1600"/>
          </a:p>
          <a:p>
            <a:pPr indent="457200" lvl="0" marL="0" rtl="0" algn="l">
              <a:lnSpc>
                <a:spcPct val="100000"/>
              </a:lnSpc>
              <a:spcBef>
                <a:spcPts val="800"/>
              </a:spcBef>
              <a:spcAft>
                <a:spcPts val="0"/>
              </a:spcAft>
              <a:buNone/>
            </a:pPr>
            <a:r>
              <a:rPr lang="en" sz="1600"/>
              <a:t>Sfruttare l'effetto seriale</a:t>
            </a:r>
            <a:endParaRPr sz="1600"/>
          </a:p>
          <a:p>
            <a:pPr indent="0" lvl="0" marL="0" rtl="0" algn="l">
              <a:lnSpc>
                <a:spcPct val="100000"/>
              </a:lnSpc>
              <a:spcBef>
                <a:spcPts val="800"/>
              </a:spcBef>
              <a:spcAft>
                <a:spcPts val="0"/>
              </a:spcAft>
              <a:buNone/>
            </a:pPr>
            <a:r>
              <a:rPr lang="en" sz="1600"/>
              <a:t>Posizionare strategicamente le informazioni essenziali all'inizio e alla fine del contenuto. Le persone tendono a ricordare meglio questi punti chiave, migliorando la ritenzione e la comprensione.</a:t>
            </a:r>
            <a:endParaRPr sz="1600"/>
          </a:p>
          <a:p>
            <a:pPr indent="457200" lvl="0" marL="0" rtl="0" algn="l">
              <a:lnSpc>
                <a:spcPct val="100000"/>
              </a:lnSpc>
              <a:spcBef>
                <a:spcPts val="800"/>
              </a:spcBef>
              <a:spcAft>
                <a:spcPts val="0"/>
              </a:spcAft>
              <a:buNone/>
            </a:pPr>
            <a:r>
              <a:rPr lang="en" sz="1600"/>
              <a:t>Evitare sfondi ad alto contrasto</a:t>
            </a:r>
            <a:endParaRPr sz="1600"/>
          </a:p>
          <a:p>
            <a:pPr indent="0" lvl="0" marL="0" rtl="0" algn="l">
              <a:lnSpc>
                <a:spcPct val="100000"/>
              </a:lnSpc>
              <a:spcBef>
                <a:spcPts val="800"/>
              </a:spcBef>
              <a:spcAft>
                <a:spcPts val="0"/>
              </a:spcAft>
              <a:buNone/>
            </a:pPr>
            <a:r>
              <a:rPr lang="en" sz="1600"/>
              <a:t>Mantenere un design visivo equilibrato. Anche se la creatività è essenziale, colori e design eccessivi possono sopraffare le persone con dislessia. Trovare un'estetica piacevole senza sacrificare la leggibilità.</a:t>
            </a:r>
            <a:endParaRPr sz="1600"/>
          </a:p>
          <a:p>
            <a:pPr indent="457200" lvl="0" marL="0" rtl="0" algn="l">
              <a:lnSpc>
                <a:spcPct val="100000"/>
              </a:lnSpc>
              <a:spcBef>
                <a:spcPts val="800"/>
              </a:spcBef>
              <a:spcAft>
                <a:spcPts val="0"/>
              </a:spcAft>
              <a:buNone/>
            </a:pPr>
            <a:r>
              <a:rPr lang="en" sz="1600"/>
              <a:t>Includere il tempo stimato di lettura o ascolto</a:t>
            </a:r>
            <a:endParaRPr sz="1600"/>
          </a:p>
          <a:p>
            <a:pPr indent="0" lvl="0" marL="0" rtl="0" algn="l">
              <a:lnSpc>
                <a:spcPct val="100000"/>
              </a:lnSpc>
              <a:spcBef>
                <a:spcPts val="800"/>
              </a:spcBef>
              <a:spcAft>
                <a:spcPts val="800"/>
              </a:spcAft>
              <a:buNone/>
            </a:pPr>
            <a:r>
              <a:rPr lang="en" sz="1600"/>
              <a:t>Informare i lettori circa il tempo approssimativo necessario per leggere il contenuto. Questo aiuta gli individui a valutare il loro impegno e pianificare di conseguenza.</a:t>
            </a:r>
            <a:endParaRPr sz="1600"/>
          </a:p>
        </p:txBody>
      </p:sp>
      <p:sp>
        <p:nvSpPr>
          <p:cNvPr id="560" name="Google Shape;560;p71"/>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64" name="Shape 564"/>
        <p:cNvGrpSpPr/>
        <p:nvPr/>
      </p:nvGrpSpPr>
      <p:grpSpPr>
        <a:xfrm>
          <a:off x="0" y="0"/>
          <a:ext cx="0" cy="0"/>
          <a:chOff x="0" y="0"/>
          <a:chExt cx="0" cy="0"/>
        </a:xfrm>
      </p:grpSpPr>
      <p:sp>
        <p:nvSpPr>
          <p:cNvPr id="565" name="Google Shape;565;p72"/>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700"/>
              <a:t>Creare contenuti accessibili: 3 Strategie per l'inclusività</a:t>
            </a:r>
            <a:endParaRPr sz="2700"/>
          </a:p>
        </p:txBody>
      </p:sp>
      <p:sp>
        <p:nvSpPr>
          <p:cNvPr id="566" name="Google Shape;566;p72"/>
          <p:cNvSpPr txBox="1"/>
          <p:nvPr>
            <p:ph idx="1" type="body"/>
          </p:nvPr>
        </p:nvSpPr>
        <p:spPr>
          <a:xfrm>
            <a:off x="670750" y="1550325"/>
            <a:ext cx="68169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1600"/>
              <a:t>3. Migliorare il coinvolgimento con i multimedia</a:t>
            </a:r>
            <a:endParaRPr b="1" sz="1600"/>
          </a:p>
          <a:p>
            <a:pPr indent="0" lvl="0" marL="0" rtl="0" algn="l">
              <a:spcBef>
                <a:spcPts val="0"/>
              </a:spcBef>
              <a:spcAft>
                <a:spcPts val="0"/>
              </a:spcAft>
              <a:buNone/>
            </a:pPr>
            <a:r>
              <a:t/>
            </a:r>
            <a:endParaRPr b="1" sz="1600"/>
          </a:p>
          <a:p>
            <a:pPr indent="457200" lvl="0" marL="0" rtl="0" algn="l">
              <a:spcBef>
                <a:spcPts val="0"/>
              </a:spcBef>
              <a:spcAft>
                <a:spcPts val="0"/>
              </a:spcAft>
              <a:buNone/>
            </a:pPr>
            <a:r>
              <a:rPr lang="en" sz="1600"/>
              <a:t>Incorporare elementi multimediali:</a:t>
            </a:r>
            <a:endParaRPr sz="1600"/>
          </a:p>
          <a:p>
            <a:pPr indent="0" lvl="0" marL="0" rtl="0" algn="l">
              <a:spcBef>
                <a:spcPts val="0"/>
              </a:spcBef>
              <a:spcAft>
                <a:spcPts val="0"/>
              </a:spcAft>
              <a:buNone/>
            </a:pPr>
            <a:r>
              <a:rPr lang="en" sz="1600"/>
              <a:t>Utilizzare video, podcast e clip audio insieme ai contenuti scritti per migliorare l'accessibilità e il coinvolgimento. Gli elementi multimediali possono essere un ottimo modo per coinvolgere le persone e rendere i concetti complessi più comprensibili. Tuttavia, è importante assicurarsi che tutti gli elementi multimediali siano accessibili a tutti. Questo può comportare la fornitura di testo alternativo per le immagini, didascalie e trascrizioni per i video e descrizioni audio per immagini e video complessi.</a:t>
            </a:r>
            <a:endParaRPr sz="1600"/>
          </a:p>
          <a:p>
            <a:pPr indent="457200" lvl="0" marL="0" rtl="0" algn="l">
              <a:spcBef>
                <a:spcPts val="0"/>
              </a:spcBef>
              <a:spcAft>
                <a:spcPts val="0"/>
              </a:spcAft>
              <a:buNone/>
            </a:pPr>
            <a:r>
              <a:rPr lang="en" sz="1600"/>
              <a:t>Utilizzare integrazioni testo-voce</a:t>
            </a:r>
            <a:endParaRPr sz="1600"/>
          </a:p>
          <a:p>
            <a:pPr indent="0" lvl="0" marL="0" rtl="0" algn="l">
              <a:spcBef>
                <a:spcPts val="0"/>
              </a:spcBef>
              <a:spcAft>
                <a:spcPts val="0"/>
              </a:spcAft>
              <a:buNone/>
            </a:pPr>
            <a:r>
              <a:rPr lang="en" sz="1600"/>
              <a:t>Implementare la tecnologia testo-voce (TTS) sul tuo sito web, consentendo ai visitatori non vedenti di avere il contenuto letto ad alta voce, migliorando l'accessibilità.</a:t>
            </a:r>
            <a:endParaRPr b="1" sz="1600"/>
          </a:p>
        </p:txBody>
      </p:sp>
      <p:sp>
        <p:nvSpPr>
          <p:cNvPr id="567" name="Google Shape;567;p72"/>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68" name="Google Shape;568;p72"/>
          <p:cNvPicPr preferRelativeResize="0"/>
          <p:nvPr/>
        </p:nvPicPr>
        <p:blipFill rotWithShape="1">
          <a:blip r:embed="rId3">
            <a:alphaModFix/>
          </a:blip>
          <a:srcRect b="5719" l="16333" r="16340" t="-5720"/>
          <a:stretch/>
        </p:blipFill>
        <p:spPr>
          <a:xfrm>
            <a:off x="7753175" y="1551900"/>
            <a:ext cx="3805425" cy="4305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2600"/>
                                        <p:tgtEl>
                                          <p:spTgt spid="568"/>
                                        </p:tgtEl>
                                        <p:attrNameLst>
                                          <p:attrName>ppt_w</p:attrName>
                                        </p:attrNameLst>
                                      </p:cBhvr>
                                      <p:tavLst>
                                        <p:tav fmla="" tm="0">
                                          <p:val>
                                            <p:strVal val="0"/>
                                          </p:val>
                                        </p:tav>
                                        <p:tav fmla="" tm="100000">
                                          <p:val>
                                            <p:strVal val="#ppt_w"/>
                                          </p:val>
                                        </p:tav>
                                      </p:tavLst>
                                    </p:anim>
                                    <p:anim calcmode="lin" valueType="num">
                                      <p:cBhvr additive="base">
                                        <p:cTn dur="2600"/>
                                        <p:tgtEl>
                                          <p:spTgt spid="5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2" name="Shape 572"/>
        <p:cNvGrpSpPr/>
        <p:nvPr/>
      </p:nvGrpSpPr>
      <p:grpSpPr>
        <a:xfrm>
          <a:off x="0" y="0"/>
          <a:ext cx="0" cy="0"/>
          <a:chOff x="0" y="0"/>
          <a:chExt cx="0" cy="0"/>
        </a:xfrm>
      </p:grpSpPr>
      <p:sp>
        <p:nvSpPr>
          <p:cNvPr id="573" name="Google Shape;573;p73"/>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000"/>
              <a:t>Studi di caso nell'apprendimento online inclusivo</a:t>
            </a:r>
            <a:endParaRPr sz="3000"/>
          </a:p>
        </p:txBody>
      </p:sp>
      <p:sp>
        <p:nvSpPr>
          <p:cNvPr id="574" name="Google Shape;574;p73"/>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2000">
                <a:solidFill>
                  <a:schemeClr val="lt2"/>
                </a:solidFill>
              </a:rPr>
              <a:t>Studio di Caso 1: "Ambiente di Apprendimento Online Inclusivo per Servizi di Supporto"</a:t>
            </a:r>
            <a:endParaRPr sz="1600">
              <a:solidFill>
                <a:srgbClr val="1F1F1F"/>
              </a:solidFill>
            </a:endParaRPr>
          </a:p>
          <a:p>
            <a:pPr indent="0" lvl="0" marL="0" rtl="0" algn="l">
              <a:spcBef>
                <a:spcPts val="0"/>
              </a:spcBef>
              <a:spcAft>
                <a:spcPts val="0"/>
              </a:spcAft>
              <a:buNone/>
            </a:pPr>
            <a:r>
              <a:t/>
            </a:r>
            <a:endParaRPr b="1" sz="2000">
              <a:solidFill>
                <a:schemeClr val="lt2"/>
              </a:solidFill>
            </a:endParaRPr>
          </a:p>
          <a:p>
            <a:pPr indent="0" lvl="0" marL="0" rtl="0" algn="l">
              <a:lnSpc>
                <a:spcPct val="100000"/>
              </a:lnSpc>
              <a:spcBef>
                <a:spcPts val="800"/>
              </a:spcBef>
              <a:spcAft>
                <a:spcPts val="0"/>
              </a:spcAft>
              <a:buNone/>
            </a:pPr>
            <a:r>
              <a:rPr b="1" lang="en" sz="1600"/>
              <a:t>Contesto: </a:t>
            </a:r>
            <a:r>
              <a:rPr lang="en" sz="1600"/>
              <a:t>Uno sforzo collaborativo tra organizzazioni di assistenza sociale mirava a stabilire un ambiente di apprendimento online inclusivo focalizzato sui servizi di supporto offerti ai beneficiari con disabilità. Gli specialisti dell'assistenza sociale di diversi ambiti e aree di competenza sono stati riuniti per sviluppare un curriculum accessibile e completo.</a:t>
            </a:r>
            <a:endParaRPr sz="1600"/>
          </a:p>
          <a:p>
            <a:pPr indent="0" lvl="0" marL="0" rtl="0" algn="l">
              <a:lnSpc>
                <a:spcPct val="100000"/>
              </a:lnSpc>
              <a:spcBef>
                <a:spcPts val="800"/>
              </a:spcBef>
              <a:spcAft>
                <a:spcPts val="0"/>
              </a:spcAft>
              <a:buNone/>
            </a:pPr>
            <a:r>
              <a:rPr lang="en" sz="1600"/>
              <a:t>Strategie implementate:</a:t>
            </a:r>
            <a:endParaRPr sz="1600"/>
          </a:p>
          <a:p>
            <a:pPr indent="0" lvl="0" marL="0" rtl="0" algn="l">
              <a:lnSpc>
                <a:spcPct val="100000"/>
              </a:lnSpc>
              <a:spcBef>
                <a:spcPts val="800"/>
              </a:spcBef>
              <a:spcAft>
                <a:spcPts val="0"/>
              </a:spcAft>
              <a:buNone/>
            </a:pPr>
            <a:r>
              <a:rPr lang="en" sz="1600"/>
              <a:t>Sviluppo Collaborativo del Curriculum</a:t>
            </a:r>
            <a:endParaRPr sz="1600"/>
          </a:p>
          <a:p>
            <a:pPr indent="-406400" lvl="0" marL="609600" rtl="0" algn="l">
              <a:lnSpc>
                <a:spcPct val="100000"/>
              </a:lnSpc>
              <a:spcBef>
                <a:spcPts val="800"/>
              </a:spcBef>
              <a:spcAft>
                <a:spcPts val="0"/>
              </a:spcAft>
              <a:buSzPts val="1600"/>
              <a:buChar char="●"/>
            </a:pPr>
            <a:r>
              <a:rPr lang="en" sz="1600"/>
              <a:t>Approccio: Gli specialisti dell'assistenza sociale hanno collaborato alla progettazione del curriculum, assicurando un approccio olistico ai servizi di supporto per disabilità. Il curriculum ha incorporato una miscela di materiali testuali, lezioni audio e dimostrazioni video.</a:t>
            </a:r>
            <a:endParaRPr sz="1600"/>
          </a:p>
          <a:p>
            <a:pPr indent="-406400" lvl="0" marL="609600" rtl="0" algn="l">
              <a:lnSpc>
                <a:spcPct val="100000"/>
              </a:lnSpc>
              <a:spcBef>
                <a:spcPts val="800"/>
              </a:spcBef>
              <a:spcAft>
                <a:spcPts val="0"/>
              </a:spcAft>
              <a:buSzPts val="1600"/>
              <a:buChar char="●"/>
            </a:pPr>
            <a:r>
              <a:rPr lang="en" sz="1600"/>
              <a:t>Risultato: L'approccio collaborativo allo sviluppo del curriculum ha portato a una struttura del corso ben bilanciata, che affronta diverse preferenze e abilità di apprendimento.</a:t>
            </a:r>
            <a:endParaRPr sz="1600"/>
          </a:p>
          <a:p>
            <a:pPr indent="0" lvl="0" marL="0" rtl="0" algn="l">
              <a:lnSpc>
                <a:spcPct val="115000"/>
              </a:lnSpc>
              <a:spcBef>
                <a:spcPts val="800"/>
              </a:spcBef>
              <a:spcAft>
                <a:spcPts val="0"/>
              </a:spcAft>
              <a:buNone/>
            </a:pPr>
            <a:r>
              <a:t/>
            </a:r>
            <a:endParaRPr b="1" sz="2000">
              <a:solidFill>
                <a:srgbClr val="445D73"/>
              </a:solidFill>
            </a:endParaRPr>
          </a:p>
        </p:txBody>
      </p:sp>
      <p:sp>
        <p:nvSpPr>
          <p:cNvPr id="575" name="Google Shape;575;p73"/>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79" name="Shape 579"/>
        <p:cNvGrpSpPr/>
        <p:nvPr/>
      </p:nvGrpSpPr>
      <p:grpSpPr>
        <a:xfrm>
          <a:off x="0" y="0"/>
          <a:ext cx="0" cy="0"/>
          <a:chOff x="0" y="0"/>
          <a:chExt cx="0" cy="0"/>
        </a:xfrm>
      </p:grpSpPr>
      <p:sp>
        <p:nvSpPr>
          <p:cNvPr id="580" name="Google Shape;580;p74"/>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000"/>
              <a:t>Studi di caso nell'apprendimento online inclusivo</a:t>
            </a:r>
            <a:endParaRPr sz="3500"/>
          </a:p>
        </p:txBody>
      </p:sp>
      <p:sp>
        <p:nvSpPr>
          <p:cNvPr id="581" name="Google Shape;581;p74"/>
          <p:cNvSpPr txBox="1"/>
          <p:nvPr>
            <p:ph idx="1" type="body"/>
          </p:nvPr>
        </p:nvSpPr>
        <p:spPr>
          <a:xfrm>
            <a:off x="959750" y="1308025"/>
            <a:ext cx="108534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2000">
                <a:solidFill>
                  <a:schemeClr val="lt2"/>
                </a:solidFill>
              </a:rPr>
              <a:t>Studio di Caso 1: "Ambiente di Apprendimento Online Inclusivo per Servizi di Supporto"</a:t>
            </a:r>
            <a:endParaRPr sz="1600">
              <a:solidFill>
                <a:srgbClr val="1F1F1F"/>
              </a:solidFill>
            </a:endParaRPr>
          </a:p>
          <a:p>
            <a:pPr indent="0" lvl="0" marL="0" rtl="0" algn="l">
              <a:lnSpc>
                <a:spcPct val="100000"/>
              </a:lnSpc>
              <a:spcBef>
                <a:spcPts val="800"/>
              </a:spcBef>
              <a:spcAft>
                <a:spcPts val="0"/>
              </a:spcAft>
              <a:buNone/>
            </a:pPr>
            <a:r>
              <a:rPr b="1" lang="en" sz="1500"/>
              <a:t>Integrazione di Multimedia Accessibili:</a:t>
            </a:r>
            <a:endParaRPr b="1" sz="1500"/>
          </a:p>
          <a:p>
            <a:pPr indent="0" lvl="0" marL="0" rtl="0" algn="l">
              <a:lnSpc>
                <a:spcPct val="100000"/>
              </a:lnSpc>
              <a:spcBef>
                <a:spcPts val="800"/>
              </a:spcBef>
              <a:spcAft>
                <a:spcPts val="0"/>
              </a:spcAft>
              <a:buNone/>
            </a:pPr>
            <a:r>
              <a:rPr lang="en" sz="1500"/>
              <a:t>Approccio: Gli elementi multimediali, come immagini, video e clip audio, sono stati integrati con funzionalità di accessibilità come testo alternativo e sottotitoli. Gli specialisti sono stati formati per creare contenuti multimediali coinvolgenti rispettando gli standard di accessibilità.</a:t>
            </a:r>
            <a:endParaRPr sz="1500"/>
          </a:p>
          <a:p>
            <a:pPr indent="0" lvl="0" marL="0" rtl="0" algn="l">
              <a:lnSpc>
                <a:spcPct val="100000"/>
              </a:lnSpc>
              <a:spcBef>
                <a:spcPts val="800"/>
              </a:spcBef>
              <a:spcAft>
                <a:spcPts val="0"/>
              </a:spcAft>
              <a:buNone/>
            </a:pPr>
            <a:r>
              <a:rPr lang="en" sz="1500"/>
              <a:t>Risultato: I partecipanti con disabilità visive o uditive hanno potuto interagire senza problemi con i contenuti multimediali, migliorando la loro esperienza di apprendimento all'interno dei corsi online.</a:t>
            </a:r>
            <a:endParaRPr sz="1500"/>
          </a:p>
          <a:p>
            <a:pPr indent="0" lvl="0" marL="0" rtl="0" algn="l">
              <a:lnSpc>
                <a:spcPct val="100000"/>
              </a:lnSpc>
              <a:spcBef>
                <a:spcPts val="800"/>
              </a:spcBef>
              <a:spcAft>
                <a:spcPts val="0"/>
              </a:spcAft>
              <a:buNone/>
            </a:pPr>
            <a:r>
              <a:t/>
            </a:r>
            <a:endParaRPr b="1" sz="1500"/>
          </a:p>
          <a:p>
            <a:pPr indent="0" lvl="0" marL="0" rtl="0" algn="l">
              <a:lnSpc>
                <a:spcPct val="100000"/>
              </a:lnSpc>
              <a:spcBef>
                <a:spcPts val="800"/>
              </a:spcBef>
              <a:spcAft>
                <a:spcPts val="0"/>
              </a:spcAft>
              <a:buNone/>
            </a:pPr>
            <a:r>
              <a:rPr b="1" lang="en" sz="1500"/>
              <a:t>Design di Interfaccia Facile da Usare:</a:t>
            </a:r>
            <a:endParaRPr b="1" sz="1500"/>
          </a:p>
          <a:p>
            <a:pPr indent="0" lvl="0" marL="0" rtl="0" algn="l">
              <a:lnSpc>
                <a:spcPct val="100000"/>
              </a:lnSpc>
              <a:spcBef>
                <a:spcPts val="800"/>
              </a:spcBef>
              <a:spcAft>
                <a:spcPts val="0"/>
              </a:spcAft>
              <a:buNone/>
            </a:pPr>
            <a:r>
              <a:rPr lang="en" sz="1500"/>
              <a:t>Approccio: È stato posto l'accento sulla progettazione di un'interfaccia utente amichevole, incorporando una navigazione semplice, istruzioni chiare e layout intuitivi. Gli specialisti dell'assistenza sociale sono stati guidati nella creazione di corsi online tenendo conto dell'esperienza dell'utente.</a:t>
            </a:r>
            <a:endParaRPr sz="1500"/>
          </a:p>
          <a:p>
            <a:pPr indent="0" lvl="0" marL="0" rtl="0" algn="l">
              <a:lnSpc>
                <a:spcPct val="100000"/>
              </a:lnSpc>
              <a:spcBef>
                <a:spcPts val="800"/>
              </a:spcBef>
              <a:spcAft>
                <a:spcPts val="0"/>
              </a:spcAft>
              <a:buNone/>
            </a:pPr>
            <a:r>
              <a:rPr lang="en" sz="1500"/>
              <a:t>Risultato: L'interfaccia user-friendly ha assicurato che le persone con disabilità cognitive potessero navigare indipendentemente nella piattaforma online, promuovendo un senso di empowerment e inclusività.</a:t>
            </a:r>
            <a:endParaRPr sz="1500"/>
          </a:p>
          <a:p>
            <a:pPr indent="0" lvl="0" marL="0" rtl="0" algn="l">
              <a:lnSpc>
                <a:spcPct val="100000"/>
              </a:lnSpc>
              <a:spcBef>
                <a:spcPts val="800"/>
              </a:spcBef>
              <a:spcAft>
                <a:spcPts val="0"/>
              </a:spcAft>
              <a:buNone/>
            </a:pPr>
            <a:r>
              <a:rPr lang="en" sz="1500"/>
              <a:t>Impatto: Gli sforzi collaborativi degli specialisti dell'assistenza sociale hanno portato allo sviluppo di un ambiente di apprendimento online inclusivo per i servizi di supporto alla disabilità. I corsi creati attraverso questa iniziativa sono diventati centri di conoscenza accessibili, favorendo un'esperienza educativa inclusiva per le persone con disabilità e promuovendo l'inclusione sociale e la comprensione all'interno della società.</a:t>
            </a:r>
            <a:endParaRPr sz="1500"/>
          </a:p>
          <a:p>
            <a:pPr indent="0" lvl="0" marL="0" rtl="0" algn="l">
              <a:lnSpc>
                <a:spcPct val="100000"/>
              </a:lnSpc>
              <a:spcBef>
                <a:spcPts val="800"/>
              </a:spcBef>
              <a:spcAft>
                <a:spcPts val="0"/>
              </a:spcAft>
              <a:buNone/>
            </a:pPr>
            <a:r>
              <a:t/>
            </a:r>
            <a:endParaRPr b="1" sz="1600"/>
          </a:p>
          <a:p>
            <a:pPr indent="0" lvl="0" marL="0" rtl="0" algn="l">
              <a:lnSpc>
                <a:spcPct val="115000"/>
              </a:lnSpc>
              <a:spcBef>
                <a:spcPts val="800"/>
              </a:spcBef>
              <a:spcAft>
                <a:spcPts val="0"/>
              </a:spcAft>
              <a:buNone/>
            </a:pPr>
            <a:r>
              <a:t/>
            </a:r>
            <a:endParaRPr b="1" sz="2000">
              <a:solidFill>
                <a:schemeClr val="lt2"/>
              </a:solidFill>
            </a:endParaRPr>
          </a:p>
        </p:txBody>
      </p:sp>
      <p:sp>
        <p:nvSpPr>
          <p:cNvPr id="582" name="Google Shape;582;p74"/>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86" name="Shape 586"/>
        <p:cNvGrpSpPr/>
        <p:nvPr/>
      </p:nvGrpSpPr>
      <p:grpSpPr>
        <a:xfrm>
          <a:off x="0" y="0"/>
          <a:ext cx="0" cy="0"/>
          <a:chOff x="0" y="0"/>
          <a:chExt cx="0" cy="0"/>
        </a:xfrm>
      </p:grpSpPr>
      <p:sp>
        <p:nvSpPr>
          <p:cNvPr id="587" name="Google Shape;587;p75"/>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000"/>
              <a:t>Studi di caso nell'apprendimento online inclusivo</a:t>
            </a:r>
            <a:endParaRPr sz="3500"/>
          </a:p>
        </p:txBody>
      </p:sp>
      <p:sp>
        <p:nvSpPr>
          <p:cNvPr id="588" name="Google Shape;588;p75"/>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800"/>
              </a:spcBef>
              <a:spcAft>
                <a:spcPts val="0"/>
              </a:spcAft>
              <a:buNone/>
            </a:pPr>
            <a:r>
              <a:rPr b="1" lang="en" sz="2000">
                <a:solidFill>
                  <a:schemeClr val="lt2"/>
                </a:solidFill>
              </a:rPr>
              <a:t>Studio di Caso 2: "Sfide nell'Apprendimento Online Inclusivo"</a:t>
            </a:r>
            <a:endParaRPr b="1" sz="2000">
              <a:solidFill>
                <a:schemeClr val="lt2"/>
              </a:solidFill>
            </a:endParaRPr>
          </a:p>
          <a:p>
            <a:pPr indent="0" lvl="0" marL="0" rtl="0" algn="l">
              <a:lnSpc>
                <a:spcPct val="100000"/>
              </a:lnSpc>
              <a:spcBef>
                <a:spcPts val="800"/>
              </a:spcBef>
              <a:spcAft>
                <a:spcPts val="0"/>
              </a:spcAft>
              <a:buNone/>
            </a:pPr>
            <a:r>
              <a:rPr lang="en" sz="1700">
                <a:solidFill>
                  <a:srgbClr val="445D73"/>
                </a:solidFill>
              </a:rPr>
              <a:t>Con</a:t>
            </a:r>
            <a:r>
              <a:rPr lang="en" sz="1700">
                <a:solidFill>
                  <a:srgbClr val="445D73"/>
                </a:solidFill>
              </a:rPr>
              <a:t>testo: Un'organizzazione di assistenza sociale ha lanciato un programma di formazione online per caregiver e assistenti sociali volto a supportare individui con disabilità. Tuttavia, l'approccio iniziale non ha dato priorità all'inclusività, portando a sfide per gli studenti con disabilità.</a:t>
            </a:r>
            <a:endParaRPr sz="1700">
              <a:solidFill>
                <a:srgbClr val="445D73"/>
              </a:solidFill>
            </a:endParaRPr>
          </a:p>
          <a:p>
            <a:pPr indent="0" lvl="0" marL="0" rtl="0" algn="l">
              <a:lnSpc>
                <a:spcPct val="100000"/>
              </a:lnSpc>
              <a:spcBef>
                <a:spcPts val="800"/>
              </a:spcBef>
              <a:spcAft>
                <a:spcPts val="0"/>
              </a:spcAft>
              <a:buNone/>
            </a:pPr>
            <a:r>
              <a:rPr lang="en" sz="1700">
                <a:solidFill>
                  <a:srgbClr val="445D73"/>
                </a:solidFill>
              </a:rPr>
              <a:t>Approccio Iniziale:</a:t>
            </a:r>
            <a:endParaRPr sz="1700">
              <a:solidFill>
                <a:srgbClr val="445D73"/>
              </a:solidFill>
            </a:endParaRPr>
          </a:p>
          <a:p>
            <a:pPr indent="0" lvl="0" marL="0" rtl="0" algn="l">
              <a:lnSpc>
                <a:spcPct val="100000"/>
              </a:lnSpc>
              <a:spcBef>
                <a:spcPts val="800"/>
              </a:spcBef>
              <a:spcAft>
                <a:spcPts val="0"/>
              </a:spcAft>
              <a:buNone/>
            </a:pPr>
            <a:r>
              <a:rPr b="1" lang="en" sz="1700">
                <a:solidFill>
                  <a:srgbClr val="445D73"/>
                </a:solidFill>
              </a:rPr>
              <a:t>Caratteristiche di Accessibilità Limitate:</a:t>
            </a:r>
            <a:endParaRPr b="1" sz="1700">
              <a:solidFill>
                <a:srgbClr val="445D73"/>
              </a:solidFill>
            </a:endParaRPr>
          </a:p>
          <a:p>
            <a:pPr indent="0" lvl="0" marL="0" rtl="0" algn="l">
              <a:lnSpc>
                <a:spcPct val="100000"/>
              </a:lnSpc>
              <a:spcBef>
                <a:spcPts val="800"/>
              </a:spcBef>
              <a:spcAft>
                <a:spcPts val="0"/>
              </a:spcAft>
              <a:buNone/>
            </a:pPr>
            <a:r>
              <a:rPr lang="en" sz="1700">
                <a:solidFill>
                  <a:srgbClr val="445D73"/>
                </a:solidFill>
              </a:rPr>
              <a:t>P</a:t>
            </a:r>
            <a:r>
              <a:rPr lang="en" sz="1700">
                <a:solidFill>
                  <a:srgbClr val="445D73"/>
                </a:solidFill>
              </a:rPr>
              <a:t>roblema: La piattaforma online mancava di essenziali funzionalità di accessibilità come compatibilità con i lettori di schermo, sottotitoli e testo alternativo per immagini ed elementi multimediali.</a:t>
            </a:r>
            <a:endParaRPr sz="1700">
              <a:solidFill>
                <a:srgbClr val="445D73"/>
              </a:solidFill>
            </a:endParaRPr>
          </a:p>
          <a:p>
            <a:pPr indent="0" lvl="0" marL="0" rtl="0" algn="l">
              <a:lnSpc>
                <a:spcPct val="100000"/>
              </a:lnSpc>
              <a:spcBef>
                <a:spcPts val="800"/>
              </a:spcBef>
              <a:spcAft>
                <a:spcPts val="0"/>
              </a:spcAft>
              <a:buNone/>
            </a:pPr>
            <a:r>
              <a:rPr lang="en" sz="1700">
                <a:solidFill>
                  <a:srgbClr val="445D73"/>
                </a:solidFill>
              </a:rPr>
              <a:t>Impatto: Gli studenti con disabilità visive o uditive hanno trovato difficile accedere e interagire con il contenuto del corso, portando all'esclusione dall'esperienza di apprendimento.</a:t>
            </a:r>
            <a:endParaRPr sz="1700">
              <a:solidFill>
                <a:srgbClr val="445D73"/>
              </a:solidFill>
            </a:endParaRPr>
          </a:p>
          <a:p>
            <a:pPr indent="0" lvl="0" marL="0" rtl="0" algn="l">
              <a:lnSpc>
                <a:spcPct val="100000"/>
              </a:lnSpc>
              <a:spcBef>
                <a:spcPts val="800"/>
              </a:spcBef>
              <a:spcAft>
                <a:spcPts val="0"/>
              </a:spcAft>
              <a:buNone/>
            </a:pPr>
            <a:r>
              <a:rPr b="1" lang="en" sz="1700">
                <a:solidFill>
                  <a:srgbClr val="445D73"/>
                </a:solidFill>
              </a:rPr>
              <a:t>Navigazione e Design Complessi:</a:t>
            </a:r>
            <a:endParaRPr b="1" sz="1700">
              <a:solidFill>
                <a:srgbClr val="445D73"/>
              </a:solidFill>
            </a:endParaRPr>
          </a:p>
          <a:p>
            <a:pPr indent="0" lvl="0" marL="0" rtl="0" algn="l">
              <a:lnSpc>
                <a:spcPct val="100000"/>
              </a:lnSpc>
              <a:spcBef>
                <a:spcPts val="800"/>
              </a:spcBef>
              <a:spcAft>
                <a:spcPts val="0"/>
              </a:spcAft>
              <a:buNone/>
            </a:pPr>
            <a:r>
              <a:rPr lang="en" sz="1700">
                <a:solidFill>
                  <a:srgbClr val="445D73"/>
                </a:solidFill>
              </a:rPr>
              <a:t>Problema: La piattaforma del corso aveva un'interfaccia ingombra e una navigazione complicata, rendendo difficile per gli studenti con disabilità cognitive seguire la struttura del corso.</a:t>
            </a:r>
            <a:endParaRPr sz="1700">
              <a:solidFill>
                <a:srgbClr val="445D73"/>
              </a:solidFill>
            </a:endParaRPr>
          </a:p>
          <a:p>
            <a:pPr indent="0" lvl="0" marL="0" rtl="0" algn="l">
              <a:lnSpc>
                <a:spcPct val="100000"/>
              </a:lnSpc>
              <a:spcBef>
                <a:spcPts val="800"/>
              </a:spcBef>
              <a:spcAft>
                <a:spcPts val="800"/>
              </a:spcAft>
              <a:buNone/>
            </a:pPr>
            <a:r>
              <a:rPr lang="en" sz="1700">
                <a:solidFill>
                  <a:srgbClr val="445D73"/>
                </a:solidFill>
              </a:rPr>
              <a:t>Impatto: Gli studenti hanno avuto difficoltà a trovare i materiali pertinenti e a progredire attraverso i moduli, causando frustrazione e ostacolando il processo di apprendimento.</a:t>
            </a:r>
            <a:endParaRPr sz="1700">
              <a:solidFill>
                <a:srgbClr val="445D73"/>
              </a:solidFill>
            </a:endParaRPr>
          </a:p>
        </p:txBody>
      </p:sp>
      <p:sp>
        <p:nvSpPr>
          <p:cNvPr id="589" name="Google Shape;589;p7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8" name="Shape 198"/>
        <p:cNvGrpSpPr/>
        <p:nvPr/>
      </p:nvGrpSpPr>
      <p:grpSpPr>
        <a:xfrm>
          <a:off x="0" y="0"/>
          <a:ext cx="0" cy="0"/>
          <a:chOff x="0" y="0"/>
          <a:chExt cx="0" cy="0"/>
        </a:xfrm>
      </p:grpSpPr>
      <p:sp>
        <p:nvSpPr>
          <p:cNvPr id="199" name="Google Shape;199;p31"/>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4400"/>
              <a:buNone/>
            </a:pPr>
            <a:r>
              <a:rPr lang="en" sz="3500"/>
              <a:t>Obiettivi</a:t>
            </a:r>
            <a:endParaRPr sz="3500"/>
          </a:p>
        </p:txBody>
      </p:sp>
      <p:sp>
        <p:nvSpPr>
          <p:cNvPr id="200" name="Google Shape;200;p31"/>
          <p:cNvSpPr txBox="1"/>
          <p:nvPr>
            <p:ph idx="1" type="body"/>
          </p:nvPr>
        </p:nvSpPr>
        <p:spPr>
          <a:xfrm>
            <a:off x="4495850" y="1536625"/>
            <a:ext cx="73488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0"/>
              </a:spcBef>
              <a:spcAft>
                <a:spcPts val="0"/>
              </a:spcAft>
              <a:buNone/>
            </a:pPr>
            <a:r>
              <a:rPr lang="en" sz="2000"/>
              <a:t>Al termine della lezione, i partecipanti saranno in grado di:</a:t>
            </a:r>
            <a:endParaRPr sz="2000"/>
          </a:p>
          <a:p>
            <a:pPr indent="0" lvl="0" marL="0" rtl="0" algn="l">
              <a:lnSpc>
                <a:spcPct val="100000"/>
              </a:lnSpc>
              <a:spcBef>
                <a:spcPts val="0"/>
              </a:spcBef>
              <a:spcAft>
                <a:spcPts val="0"/>
              </a:spcAft>
              <a:buNone/>
            </a:pPr>
            <a:r>
              <a:t/>
            </a:r>
            <a:endParaRPr sz="2000"/>
          </a:p>
          <a:p>
            <a:pPr indent="-355600" lvl="0" marL="914400" rtl="0" algn="l">
              <a:lnSpc>
                <a:spcPct val="100000"/>
              </a:lnSpc>
              <a:spcBef>
                <a:spcPts val="0"/>
              </a:spcBef>
              <a:spcAft>
                <a:spcPts val="0"/>
              </a:spcAft>
              <a:buSzPts val="2000"/>
              <a:buChar char="❖"/>
            </a:pPr>
            <a:r>
              <a:rPr lang="en" sz="2000"/>
              <a:t>Definire e argomentare l'importanza della comunicazione online nell'educazione virtuale per le persone con disabilità.</a:t>
            </a:r>
            <a:endParaRPr sz="2000"/>
          </a:p>
          <a:p>
            <a:pPr indent="-355600" lvl="0" marL="914400" rtl="0" algn="l">
              <a:lnSpc>
                <a:spcPct val="100000"/>
              </a:lnSpc>
              <a:spcBef>
                <a:spcPts val="0"/>
              </a:spcBef>
              <a:spcAft>
                <a:spcPts val="0"/>
              </a:spcAft>
              <a:buSzPts val="2000"/>
              <a:buChar char="❖"/>
            </a:pPr>
            <a:r>
              <a:rPr lang="en" sz="2000"/>
              <a:t>Identificare gli elementi chiave della comunicazione verbale e non verbale nell'ambiente online.</a:t>
            </a:r>
            <a:endParaRPr sz="2000"/>
          </a:p>
          <a:p>
            <a:pPr indent="-355600" lvl="0" marL="914400" rtl="0" algn="l">
              <a:lnSpc>
                <a:spcPct val="100000"/>
              </a:lnSpc>
              <a:spcBef>
                <a:spcPts val="0"/>
              </a:spcBef>
              <a:spcAft>
                <a:spcPts val="0"/>
              </a:spcAft>
              <a:buSzPts val="2000"/>
              <a:buChar char="❖"/>
            </a:pPr>
            <a:r>
              <a:rPr lang="en" sz="2000"/>
              <a:t>Applicare tecniche di comunicazione efficaci per migliorare l'esperienza di apprendimento online per le persone con disabilità.</a:t>
            </a:r>
            <a:endParaRPr sz="2000"/>
          </a:p>
          <a:p>
            <a:pPr indent="-355600" lvl="0" marL="914400" rtl="0" algn="l">
              <a:lnSpc>
                <a:spcPct val="100000"/>
              </a:lnSpc>
              <a:spcBef>
                <a:spcPts val="0"/>
              </a:spcBef>
              <a:spcAft>
                <a:spcPts val="0"/>
              </a:spcAft>
              <a:buSzPts val="2000"/>
              <a:buChar char="❖"/>
            </a:pPr>
            <a:r>
              <a:rPr lang="en" sz="2000"/>
              <a:t>Creare materiali online con contenuti accessibili e inclusivi.</a:t>
            </a:r>
            <a:endParaRPr sz="2000"/>
          </a:p>
          <a:p>
            <a:pPr indent="-355600" lvl="0" marL="914400" rtl="0" algn="l">
              <a:lnSpc>
                <a:spcPct val="100000"/>
              </a:lnSpc>
              <a:spcBef>
                <a:spcPts val="0"/>
              </a:spcBef>
              <a:spcAft>
                <a:spcPts val="0"/>
              </a:spcAft>
              <a:buSzPts val="2000"/>
              <a:buChar char="❖"/>
            </a:pPr>
            <a:r>
              <a:rPr lang="en" sz="2000"/>
              <a:t>Adattare il proprio stile di comunicazione a diversi ambienti e alle esigenze delle persone con differenti disabilità.</a:t>
            </a:r>
            <a:endParaRPr sz="2000"/>
          </a:p>
          <a:p>
            <a:pPr indent="-355600" lvl="0" marL="914400" rtl="0" algn="l">
              <a:lnSpc>
                <a:spcPct val="100000"/>
              </a:lnSpc>
              <a:spcBef>
                <a:spcPts val="0"/>
              </a:spcBef>
              <a:spcAft>
                <a:spcPts val="0"/>
              </a:spcAft>
              <a:buSzPts val="2000"/>
              <a:buChar char="❖"/>
            </a:pPr>
            <a:r>
              <a:rPr lang="en" sz="2000"/>
              <a:t>Superare le barriere nella comunicazione online con le persone con disabilità.</a:t>
            </a:r>
            <a:endParaRPr sz="2000"/>
          </a:p>
        </p:txBody>
      </p:sp>
      <p:pic>
        <p:nvPicPr>
          <p:cNvPr descr="C:\Users\kathlene.thurman\AppData\Local\Microsoft\Windows\Temporary Internet Files\Content.IE5\E0PHXBD4\communicationcues[1].gif" id="201" name="Google Shape;201;p31"/>
          <p:cNvPicPr preferRelativeResize="0"/>
          <p:nvPr/>
        </p:nvPicPr>
        <p:blipFill rotWithShape="1">
          <a:blip r:embed="rId3">
            <a:alphaModFix/>
          </a:blip>
          <a:srcRect b="0" l="0" r="0" t="0"/>
          <a:stretch/>
        </p:blipFill>
        <p:spPr>
          <a:xfrm>
            <a:off x="486578" y="1731600"/>
            <a:ext cx="4009262" cy="3393952"/>
          </a:xfrm>
          <a:prstGeom prst="rect">
            <a:avLst/>
          </a:prstGeom>
          <a:noFill/>
          <a:ln>
            <a:noFill/>
          </a:ln>
        </p:spPr>
      </p:pic>
      <p:sp>
        <p:nvSpPr>
          <p:cNvPr id="202" name="Google Shape;202;p31"/>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 calcmode="lin" valueType="num">
                                      <p:cBhvr additive="base">
                                        <p:cTn dur="1000"/>
                                        <p:tgtEl>
                                          <p:spTgt spid="200">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anim calcmode="lin" valueType="num">
                                      <p:cBhvr additive="base">
                                        <p:cTn dur="1000"/>
                                        <p:tgtEl>
                                          <p:spTgt spid="200">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anim calcmode="lin" valueType="num">
                                      <p:cBhvr additive="base">
                                        <p:cTn dur="1000"/>
                                        <p:tgtEl>
                                          <p:spTgt spid="200">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anim calcmode="lin" valueType="num">
                                      <p:cBhvr additive="base">
                                        <p:cTn dur="1000"/>
                                        <p:tgtEl>
                                          <p:spTgt spid="200">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anim calcmode="lin" valueType="num">
                                      <p:cBhvr additive="base">
                                        <p:cTn dur="1000"/>
                                        <p:tgtEl>
                                          <p:spTgt spid="200">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200">
                                            <p:txEl>
                                              <p:pRg end="5" st="5"/>
                                            </p:txEl>
                                          </p:spTgt>
                                        </p:tgtEl>
                                        <p:attrNameLst>
                                          <p:attrName>style.visibility</p:attrName>
                                        </p:attrNameLst>
                                      </p:cBhvr>
                                      <p:to>
                                        <p:strVal val="visible"/>
                                      </p:to>
                                    </p:set>
                                    <p:anim calcmode="lin" valueType="num">
                                      <p:cBhvr additive="base">
                                        <p:cTn dur="1000"/>
                                        <p:tgtEl>
                                          <p:spTgt spid="200">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6000"/>
                            </p:stCondLst>
                            <p:childTnLst>
                              <p:par>
                                <p:cTn fill="hold" nodeType="afterEffect" presetClass="entr" presetID="23" presetSubtype="16">
                                  <p:stCondLst>
                                    <p:cond delay="0"/>
                                  </p:stCondLst>
                                  <p:childTnLst>
                                    <p:set>
                                      <p:cBhvr>
                                        <p:cTn dur="1" fill="hold">
                                          <p:stCondLst>
                                            <p:cond delay="0"/>
                                          </p:stCondLst>
                                        </p:cTn>
                                        <p:tgtEl>
                                          <p:spTgt spid="200">
                                            <p:txEl>
                                              <p:pRg end="6" st="6"/>
                                            </p:txEl>
                                          </p:spTgt>
                                        </p:tgtEl>
                                        <p:attrNameLst>
                                          <p:attrName>style.visibility</p:attrName>
                                        </p:attrNameLst>
                                      </p:cBhvr>
                                      <p:to>
                                        <p:strVal val="visible"/>
                                      </p:to>
                                    </p:set>
                                    <p:anim calcmode="lin" valueType="num">
                                      <p:cBhvr additive="base">
                                        <p:cTn dur="1000"/>
                                        <p:tgtEl>
                                          <p:spTgt spid="200">
                                            <p:txEl>
                                              <p:pRg end="6" st="6"/>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200">
                                            <p:txEl>
                                              <p:pRg end="7" st="7"/>
                                            </p:txEl>
                                          </p:spTgt>
                                        </p:tgtEl>
                                        <p:attrNameLst>
                                          <p:attrName>style.visibility</p:attrName>
                                        </p:attrNameLst>
                                      </p:cBhvr>
                                      <p:to>
                                        <p:strVal val="visible"/>
                                      </p:to>
                                    </p:set>
                                    <p:anim calcmode="lin" valueType="num">
                                      <p:cBhvr additive="base">
                                        <p:cTn dur="1000"/>
                                        <p:tgtEl>
                                          <p:spTgt spid="200">
                                            <p:txEl>
                                              <p:pRg end="7" st="7"/>
                                            </p:txEl>
                                          </p:spTgt>
                                        </p:tgtEl>
                                        <p:attrNameLst>
                                          <p:attrName>ppt_w</p:attrName>
                                        </p:attrNameLst>
                                      </p:cBhvr>
                                      <p:tavLst>
                                        <p:tav fmla="" tm="0">
                                          <p:val>
                                            <p:strVal val="0"/>
                                          </p:val>
                                        </p:tav>
                                        <p:tav fmla="" tm="100000">
                                          <p:val>
                                            <p:strVal val="#ppt_w"/>
                                          </p:val>
                                        </p:tav>
                                      </p:tavLst>
                                    </p:anim>
                                    <p:anim calcmode="lin" valueType="num">
                                      <p:cBhvr additive="base">
                                        <p:cTn dur="1000"/>
                                        <p:tgtEl>
                                          <p:spTgt spid="200">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93" name="Shape 593"/>
        <p:cNvGrpSpPr/>
        <p:nvPr/>
      </p:nvGrpSpPr>
      <p:grpSpPr>
        <a:xfrm>
          <a:off x="0" y="0"/>
          <a:ext cx="0" cy="0"/>
          <a:chOff x="0" y="0"/>
          <a:chExt cx="0" cy="0"/>
        </a:xfrm>
      </p:grpSpPr>
      <p:sp>
        <p:nvSpPr>
          <p:cNvPr id="594" name="Google Shape;594;p76"/>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000"/>
              <a:t>Studi di caso nell'apprendimento online inclusivo</a:t>
            </a:r>
            <a:endParaRPr sz="3500"/>
          </a:p>
        </p:txBody>
      </p:sp>
      <p:sp>
        <p:nvSpPr>
          <p:cNvPr id="595" name="Google Shape;595;p76"/>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lnSpc>
                <a:spcPct val="100000"/>
              </a:lnSpc>
              <a:spcBef>
                <a:spcPts val="800"/>
              </a:spcBef>
              <a:spcAft>
                <a:spcPts val="0"/>
              </a:spcAft>
              <a:buNone/>
            </a:pPr>
            <a:r>
              <a:rPr b="1" lang="en" sz="2000">
                <a:solidFill>
                  <a:schemeClr val="lt2"/>
                </a:solidFill>
              </a:rPr>
              <a:t>Studio di Caso 2: "Sfide nell'Apprendimento Online Inclusivo"</a:t>
            </a:r>
            <a:endParaRPr b="1" sz="2000">
              <a:solidFill>
                <a:schemeClr val="lt2"/>
              </a:solidFill>
            </a:endParaRPr>
          </a:p>
          <a:p>
            <a:pPr indent="0" lvl="0" marL="0" rtl="0" algn="l">
              <a:lnSpc>
                <a:spcPct val="100000"/>
              </a:lnSpc>
              <a:spcBef>
                <a:spcPts val="800"/>
              </a:spcBef>
              <a:spcAft>
                <a:spcPts val="0"/>
              </a:spcAft>
              <a:buNone/>
            </a:pPr>
            <a:r>
              <a:rPr b="1" lang="en" sz="1700"/>
              <a:t>Mancanza di Formazione sulla Sensibilità:</a:t>
            </a:r>
            <a:endParaRPr b="1" sz="1700"/>
          </a:p>
          <a:p>
            <a:pPr indent="0" lvl="0" marL="0" rtl="0" algn="l">
              <a:lnSpc>
                <a:spcPct val="100000"/>
              </a:lnSpc>
              <a:spcBef>
                <a:spcPts val="800"/>
              </a:spcBef>
              <a:spcAft>
                <a:spcPts val="0"/>
              </a:spcAft>
              <a:buNone/>
            </a:pPr>
            <a:r>
              <a:rPr lang="en" sz="1700"/>
              <a:t>Problema: I caregiver e gli assistenti sociali non hanno ricevuto una formazione sulla sensibilità riguardo all'interazione con individui con disabilità diverse.</a:t>
            </a:r>
            <a:endParaRPr sz="1700"/>
          </a:p>
          <a:p>
            <a:pPr indent="0" lvl="0" marL="0" rtl="0" algn="l">
              <a:lnSpc>
                <a:spcPct val="100000"/>
              </a:lnSpc>
              <a:spcBef>
                <a:spcPts val="800"/>
              </a:spcBef>
              <a:spcAft>
                <a:spcPts val="0"/>
              </a:spcAft>
              <a:buNone/>
            </a:pPr>
            <a:r>
              <a:rPr lang="en" sz="1700"/>
              <a:t>Impatto: La comprensione inadeguata ha portato a una mancanza di sensibilità non intenzionale, creando disagio per gli studenti con disabilità e ostacolando una comunicazione e un supporto efficaci.</a:t>
            </a:r>
            <a:endParaRPr sz="1700"/>
          </a:p>
          <a:p>
            <a:pPr indent="0" lvl="0" marL="0" rtl="0" algn="l">
              <a:lnSpc>
                <a:spcPct val="100000"/>
              </a:lnSpc>
              <a:spcBef>
                <a:spcPts val="800"/>
              </a:spcBef>
              <a:spcAft>
                <a:spcPts val="0"/>
              </a:spcAft>
              <a:buNone/>
            </a:pPr>
            <a:r>
              <a:rPr lang="en" sz="1700"/>
              <a:t>Risultato: Il programma di formazione iniziale ha affrontato forti critiche a causa della sua mancanza di inclusività. Gli studenti con disabilità hanno espresso frustrazione e insoddisfazione, evidenziando il fallimento del programma nel soddisfare le loro esigenze di apprendimento uniche. L'impatto complessivo è stato un'esperienza di apprendimento negativa per una parte significativa del pubblico, contrario all'obiettivo previsto del programma di fornire supporto e istruzione.</a:t>
            </a:r>
            <a:endParaRPr sz="1700"/>
          </a:p>
          <a:p>
            <a:pPr indent="0" lvl="0" marL="609600" rtl="0" algn="l">
              <a:lnSpc>
                <a:spcPct val="100000"/>
              </a:lnSpc>
              <a:spcBef>
                <a:spcPts val="800"/>
              </a:spcBef>
              <a:spcAft>
                <a:spcPts val="0"/>
              </a:spcAft>
              <a:buNone/>
            </a:pPr>
            <a:r>
              <a:t/>
            </a:r>
            <a:endParaRPr sz="2000"/>
          </a:p>
          <a:p>
            <a:pPr indent="0" lvl="0" marL="0" rtl="0" algn="l">
              <a:lnSpc>
                <a:spcPct val="100000"/>
              </a:lnSpc>
              <a:spcBef>
                <a:spcPts val="800"/>
              </a:spcBef>
              <a:spcAft>
                <a:spcPts val="0"/>
              </a:spcAft>
              <a:buNone/>
            </a:pPr>
            <a:r>
              <a:t/>
            </a:r>
            <a:endParaRPr sz="2000"/>
          </a:p>
          <a:p>
            <a:pPr indent="0" lvl="0" marL="0" rtl="0" algn="l">
              <a:lnSpc>
                <a:spcPct val="100000"/>
              </a:lnSpc>
              <a:spcBef>
                <a:spcPts val="800"/>
              </a:spcBef>
              <a:spcAft>
                <a:spcPts val="800"/>
              </a:spcAft>
              <a:buNone/>
            </a:pPr>
            <a:r>
              <a:rPr lang="en"/>
              <a:t> </a:t>
            </a:r>
            <a:endParaRPr/>
          </a:p>
        </p:txBody>
      </p:sp>
      <p:sp>
        <p:nvSpPr>
          <p:cNvPr id="596" name="Google Shape;596;p76"/>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0" name="Shape 600"/>
        <p:cNvGrpSpPr/>
        <p:nvPr/>
      </p:nvGrpSpPr>
      <p:grpSpPr>
        <a:xfrm>
          <a:off x="0" y="0"/>
          <a:ext cx="0" cy="0"/>
          <a:chOff x="0" y="0"/>
          <a:chExt cx="0" cy="0"/>
        </a:xfrm>
      </p:grpSpPr>
      <p:sp>
        <p:nvSpPr>
          <p:cNvPr id="601" name="Google Shape;601;p77"/>
          <p:cNvSpPr/>
          <p:nvPr/>
        </p:nvSpPr>
        <p:spPr>
          <a:xfrm>
            <a:off x="959760" y="1276198"/>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602" name="Google Shape;602;p77"/>
          <p:cNvSpPr txBox="1"/>
          <p:nvPr>
            <p:ph type="title"/>
          </p:nvPr>
        </p:nvSpPr>
        <p:spPr>
          <a:xfrm>
            <a:off x="603425" y="3576588"/>
            <a:ext cx="4428000" cy="19941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SzPts val="4900"/>
              <a:buNone/>
            </a:pPr>
            <a:r>
              <a:rPr lang="en" sz="3400">
                <a:solidFill>
                  <a:schemeClr val="accent1"/>
                </a:solidFill>
              </a:rPr>
              <a:t>Adattare le Tecniche di Comunicazione Verbale e del Contenuto per gli Studenti Online con Disabilità</a:t>
            </a:r>
            <a:endParaRPr sz="3400">
              <a:solidFill>
                <a:schemeClr val="accent1"/>
              </a:solidFill>
            </a:endParaRPr>
          </a:p>
        </p:txBody>
      </p:sp>
      <p:sp>
        <p:nvSpPr>
          <p:cNvPr id="603" name="Google Shape;603;p77"/>
          <p:cNvSpPr txBox="1"/>
          <p:nvPr>
            <p:ph idx="2" type="title"/>
          </p:nvPr>
        </p:nvSpPr>
        <p:spPr>
          <a:xfrm>
            <a:off x="977741" y="1123789"/>
            <a:ext cx="2171100" cy="14964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05</a:t>
            </a:r>
            <a:endParaRPr/>
          </a:p>
        </p:txBody>
      </p:sp>
      <p:sp>
        <p:nvSpPr>
          <p:cNvPr id="604" name="Google Shape;604;p77"/>
          <p:cNvSpPr txBox="1"/>
          <p:nvPr>
            <p:ph idx="1" type="subTitle"/>
          </p:nvPr>
        </p:nvSpPr>
        <p:spPr>
          <a:xfrm>
            <a:off x="1279360" y="6880622"/>
            <a:ext cx="4629600" cy="10740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indent="0" lvl="0" marL="0" rtl="0" algn="l">
              <a:lnSpc>
                <a:spcPct val="100000"/>
              </a:lnSpc>
              <a:spcBef>
                <a:spcPts val="0"/>
              </a:spcBef>
              <a:spcAft>
                <a:spcPts val="0"/>
              </a:spcAft>
              <a:buSzPts val="2000"/>
              <a:buNone/>
            </a:pPr>
            <a:r>
              <a:t/>
            </a:r>
            <a:endParaRPr/>
          </a:p>
        </p:txBody>
      </p:sp>
      <p:pic>
        <p:nvPicPr>
          <p:cNvPr id="605" name="Google Shape;605;p77"/>
          <p:cNvPicPr preferRelativeResize="0"/>
          <p:nvPr/>
        </p:nvPicPr>
        <p:blipFill>
          <a:blip r:embed="rId3">
            <a:alphaModFix/>
          </a:blip>
          <a:stretch>
            <a:fillRect/>
          </a:stretch>
        </p:blipFill>
        <p:spPr>
          <a:xfrm>
            <a:off x="5547545" y="1749400"/>
            <a:ext cx="6641403"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09" name="Shape 609"/>
        <p:cNvGrpSpPr/>
        <p:nvPr/>
      </p:nvGrpSpPr>
      <p:grpSpPr>
        <a:xfrm>
          <a:off x="0" y="0"/>
          <a:ext cx="0" cy="0"/>
          <a:chOff x="0" y="0"/>
          <a:chExt cx="0" cy="0"/>
        </a:xfrm>
      </p:grpSpPr>
      <p:sp>
        <p:nvSpPr>
          <p:cNvPr id="610" name="Google Shape;610;p78"/>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400"/>
              <a:t>Adattare le Tecniche di Comunicazione Verbale e del Contenuto per gli Studenti Online con Disabilità</a:t>
            </a:r>
            <a:endParaRPr sz="2400"/>
          </a:p>
        </p:txBody>
      </p:sp>
      <p:sp>
        <p:nvSpPr>
          <p:cNvPr id="611" name="Google Shape;611;p78"/>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800"/>
              </a:spcBef>
              <a:spcAft>
                <a:spcPts val="0"/>
              </a:spcAft>
              <a:buNone/>
            </a:pPr>
            <a:r>
              <a:rPr lang="en" sz="1600"/>
              <a:t>Gli assistenti sociali possono creare un'esperienza di apprendimento online più inclusiva per le persone con disabilità adattando le loro tecniche di comunicazione verbale e del contenuto in base alle esigenze specifiche del pubblico. Ecco alcune strategie di comunicazione da utilizzare:</a:t>
            </a:r>
            <a:endParaRPr sz="1600"/>
          </a:p>
          <a:p>
            <a:pPr indent="0" lvl="0" marL="0" rtl="0" algn="l">
              <a:spcBef>
                <a:spcPts val="800"/>
              </a:spcBef>
              <a:spcAft>
                <a:spcPts val="0"/>
              </a:spcAft>
              <a:buNone/>
            </a:pPr>
            <a:r>
              <a:rPr i="1" lang="en" sz="1600"/>
              <a:t>Disabilità Visive:</a:t>
            </a:r>
            <a:endParaRPr i="1" sz="1600"/>
          </a:p>
          <a:p>
            <a:pPr indent="0" lvl="0" marL="0" rtl="0" algn="l">
              <a:spcBef>
                <a:spcPts val="800"/>
              </a:spcBef>
              <a:spcAft>
                <a:spcPts val="0"/>
              </a:spcAft>
              <a:buNone/>
            </a:pPr>
            <a:r>
              <a:rPr lang="en" sz="1600"/>
              <a:t>- </a:t>
            </a:r>
            <a:r>
              <a:rPr lang="en" sz="1600"/>
              <a:t>Contenuto: Utilizzare descrizioni in testo alternativo per immagini e video per trasmettere informazioni che gli studenti non vedenti non possono vedere. Impiegare un linguaggio descrittivo che dipinga un quadro chiaro.</a:t>
            </a:r>
            <a:endParaRPr sz="1600"/>
          </a:p>
          <a:p>
            <a:pPr indent="0" lvl="0" marL="0" rtl="0" algn="l">
              <a:spcBef>
                <a:spcPts val="800"/>
              </a:spcBef>
              <a:spcAft>
                <a:spcPts val="0"/>
              </a:spcAft>
              <a:buNone/>
            </a:pPr>
            <a:r>
              <a:rPr lang="en" sz="1600"/>
              <a:t>- Verbale: Evitare di fare affidamento pesantemente sugli ausili visivi durante le lezioni. Descrivere i visual in dettaglio, inclusi colore, dimensione e posizione.</a:t>
            </a:r>
            <a:endParaRPr sz="1600"/>
          </a:p>
          <a:p>
            <a:pPr indent="0" lvl="0" marL="0" rtl="0" algn="l">
              <a:spcBef>
                <a:spcPts val="800"/>
              </a:spcBef>
              <a:spcAft>
                <a:spcPts val="0"/>
              </a:spcAft>
              <a:buNone/>
            </a:pPr>
            <a:r>
              <a:rPr i="1" lang="en" sz="1600"/>
              <a:t>Disabilità Uditive:</a:t>
            </a:r>
            <a:endParaRPr i="1" sz="1600"/>
          </a:p>
          <a:p>
            <a:pPr indent="0" lvl="0" marL="0" rtl="0" algn="l">
              <a:spcBef>
                <a:spcPts val="800"/>
              </a:spcBef>
              <a:spcAft>
                <a:spcPts val="0"/>
              </a:spcAft>
              <a:buNone/>
            </a:pPr>
            <a:r>
              <a:rPr lang="en" sz="1600"/>
              <a:t>- Contenuto: Fornire trascrizioni per tutto il contenuto audio, comprese lezioni, video e podcast. Assicurarsi che le trascrizioni siano accurate e ben formattate.</a:t>
            </a:r>
            <a:endParaRPr sz="1600"/>
          </a:p>
          <a:p>
            <a:pPr indent="0" lvl="0" marL="0" rtl="0" algn="l">
              <a:spcBef>
                <a:spcPts val="800"/>
              </a:spcBef>
              <a:spcAft>
                <a:spcPts val="800"/>
              </a:spcAft>
              <a:buNone/>
            </a:pPr>
            <a:r>
              <a:rPr lang="en" sz="1600"/>
              <a:t>- Verbale: Parlare chiaramente e a un ritmo moderato. Considerare l'uso di tecnologie assistive come i sottotitoli per le sessioni sincrone.</a:t>
            </a:r>
            <a:endParaRPr sz="1600"/>
          </a:p>
        </p:txBody>
      </p:sp>
      <p:sp>
        <p:nvSpPr>
          <p:cNvPr id="612" name="Google Shape;612;p7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16" name="Shape 616"/>
        <p:cNvGrpSpPr/>
        <p:nvPr/>
      </p:nvGrpSpPr>
      <p:grpSpPr>
        <a:xfrm>
          <a:off x="0" y="0"/>
          <a:ext cx="0" cy="0"/>
          <a:chOff x="0" y="0"/>
          <a:chExt cx="0" cy="0"/>
        </a:xfrm>
      </p:grpSpPr>
      <p:sp>
        <p:nvSpPr>
          <p:cNvPr id="617" name="Google Shape;617;p79"/>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400"/>
              <a:t>Adattare le Tecniche di Comunicazione Verbale e del Contenuto per gli Studenti Online con Disabilità</a:t>
            </a:r>
            <a:endParaRPr sz="2400"/>
          </a:p>
        </p:txBody>
      </p:sp>
      <p:sp>
        <p:nvSpPr>
          <p:cNvPr id="618" name="Google Shape;618;p79"/>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i="1" lang="en" sz="1600"/>
              <a:t>Disabilità di Apprendimento:</a:t>
            </a:r>
            <a:endParaRPr b="1" i="1" sz="1600"/>
          </a:p>
          <a:p>
            <a:pPr indent="0" lvl="0" marL="0" rtl="0" algn="l">
              <a:spcBef>
                <a:spcPts val="0"/>
              </a:spcBef>
              <a:spcAft>
                <a:spcPts val="0"/>
              </a:spcAft>
              <a:buNone/>
            </a:pPr>
            <a:r>
              <a:rPr i="1" lang="en" sz="1600"/>
              <a:t>- Contenuto: Suddividere le informazioni in parti più piccole e gestibili. Utilizzare intestazioni, sottotitoli e punti elenco per migliorare l'organizzazione. Offrire formati multipli come versioni testuali e audio del contenuto.</a:t>
            </a:r>
            <a:endParaRPr i="1" sz="1600"/>
          </a:p>
          <a:p>
            <a:pPr indent="0" lvl="0" marL="0" rtl="0" algn="l">
              <a:spcBef>
                <a:spcPts val="0"/>
              </a:spcBef>
              <a:spcAft>
                <a:spcPts val="0"/>
              </a:spcAft>
              <a:buNone/>
            </a:pPr>
            <a:r>
              <a:rPr i="1" lang="en" sz="1600"/>
              <a:t>- Verbale: Fornire spiegazioni chiare e concise. Evitare gergo e strutture di frasi complesse. Ripetere i punti chiave durante il corso.</a:t>
            </a:r>
            <a:endParaRPr i="1" sz="1600"/>
          </a:p>
          <a:p>
            <a:pPr indent="0" lvl="0" marL="0" rtl="0" algn="l">
              <a:spcBef>
                <a:spcPts val="0"/>
              </a:spcBef>
              <a:spcAft>
                <a:spcPts val="0"/>
              </a:spcAft>
              <a:buNone/>
            </a:pPr>
            <a:r>
              <a:t/>
            </a:r>
            <a:endParaRPr i="1" sz="1600"/>
          </a:p>
          <a:p>
            <a:pPr indent="0" lvl="0" marL="0" rtl="0" algn="l">
              <a:spcBef>
                <a:spcPts val="0"/>
              </a:spcBef>
              <a:spcAft>
                <a:spcPts val="0"/>
              </a:spcAft>
              <a:buNone/>
            </a:pPr>
            <a:r>
              <a:rPr b="1" i="1" lang="en" sz="1600"/>
              <a:t>Disabilità Motorie:</a:t>
            </a:r>
            <a:endParaRPr b="1" i="1" sz="1600"/>
          </a:p>
          <a:p>
            <a:pPr indent="0" lvl="0" marL="0" rtl="0" algn="l">
              <a:spcBef>
                <a:spcPts val="0"/>
              </a:spcBef>
              <a:spcAft>
                <a:spcPts val="0"/>
              </a:spcAft>
              <a:buNone/>
            </a:pPr>
            <a:r>
              <a:rPr i="1" lang="en" sz="1600"/>
              <a:t>- Contenuto: Assicurarsi che la piattaforma online sia accessibile tramite navigazione con tastiera. Utilizzare caratteri grandi e alto contrasto di colore per la leggibilità del testo.</a:t>
            </a:r>
            <a:endParaRPr i="1" sz="1600"/>
          </a:p>
          <a:p>
            <a:pPr indent="0" lvl="0" marL="0" rtl="0" algn="l">
              <a:spcBef>
                <a:spcPts val="0"/>
              </a:spcBef>
              <a:spcAft>
                <a:spcPts val="0"/>
              </a:spcAft>
              <a:buNone/>
            </a:pPr>
            <a:r>
              <a:rPr i="1" lang="en" sz="1600"/>
              <a:t>- Verbale: Nessuna adattamento specifico necessario, ma essere consapevoli dei vincoli di tempo se gli studenti richiedono più tempo per completare i compiti.</a:t>
            </a:r>
            <a:endParaRPr i="1" sz="1600"/>
          </a:p>
          <a:p>
            <a:pPr indent="0" lvl="0" marL="0" rtl="0" algn="l">
              <a:spcBef>
                <a:spcPts val="0"/>
              </a:spcBef>
              <a:spcAft>
                <a:spcPts val="0"/>
              </a:spcAft>
              <a:buNone/>
            </a:pPr>
            <a:r>
              <a:t/>
            </a:r>
            <a:endParaRPr i="1" sz="1600"/>
          </a:p>
          <a:p>
            <a:pPr indent="0" lvl="0" marL="0" rtl="0" algn="l">
              <a:spcBef>
                <a:spcPts val="0"/>
              </a:spcBef>
              <a:spcAft>
                <a:spcPts val="0"/>
              </a:spcAft>
              <a:buNone/>
            </a:pPr>
            <a:r>
              <a:rPr b="1" i="1" lang="en" sz="1600"/>
              <a:t>Disabilità Cognitive:</a:t>
            </a:r>
            <a:endParaRPr b="1" i="1" sz="1600"/>
          </a:p>
          <a:p>
            <a:pPr indent="0" lvl="0" marL="0" rtl="0" algn="l">
              <a:spcBef>
                <a:spcPts val="0"/>
              </a:spcBef>
              <a:spcAft>
                <a:spcPts val="0"/>
              </a:spcAft>
              <a:buNone/>
            </a:pPr>
            <a:r>
              <a:rPr i="1" lang="en" sz="1600"/>
              <a:t>- Contenuto: Semplificare e condensare informazioni complesse. Utilizzare esempi concreti e applicazioni del mondo reale per illustrare i concetti. Offrire esercizi interattivi e attività pratiche per rinforzare l'apprendimento.</a:t>
            </a:r>
            <a:endParaRPr i="1" sz="1600"/>
          </a:p>
          <a:p>
            <a:pPr indent="0" lvl="0" marL="0" rtl="0" algn="l">
              <a:spcBef>
                <a:spcPts val="0"/>
              </a:spcBef>
              <a:spcAft>
                <a:spcPts val="0"/>
              </a:spcAft>
              <a:buNone/>
            </a:pPr>
            <a:r>
              <a:rPr i="1" lang="en" sz="1600"/>
              <a:t>- Verbale: Parlare lentamente e chiaramente. Fornire istruzioni e spiegazioni chiare. Consentire ampio tempo per gli studenti per elaborare le informazioni e rispondere alle domande.</a:t>
            </a:r>
            <a:endParaRPr i="1" sz="1600"/>
          </a:p>
        </p:txBody>
      </p:sp>
      <p:sp>
        <p:nvSpPr>
          <p:cNvPr id="619" name="Google Shape;619;p79"/>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23" name="Shape 623"/>
        <p:cNvGrpSpPr/>
        <p:nvPr/>
      </p:nvGrpSpPr>
      <p:grpSpPr>
        <a:xfrm>
          <a:off x="0" y="0"/>
          <a:ext cx="0" cy="0"/>
          <a:chOff x="0" y="0"/>
          <a:chExt cx="0" cy="0"/>
        </a:xfrm>
      </p:grpSpPr>
      <p:sp>
        <p:nvSpPr>
          <p:cNvPr id="624" name="Google Shape;624;p80"/>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400"/>
              <a:t>Adattare le Tecniche di Comunicazione Verbale e del Contenuto per gli Studenti Online con Disabilità</a:t>
            </a:r>
            <a:endParaRPr sz="2400"/>
          </a:p>
        </p:txBody>
      </p:sp>
      <p:sp>
        <p:nvSpPr>
          <p:cNvPr id="625" name="Google Shape;625;p80"/>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i="1" lang="en" sz="1600"/>
              <a:t>Tecniche Generali:</a:t>
            </a:r>
            <a:endParaRPr i="1" sz="1600"/>
          </a:p>
          <a:p>
            <a:pPr indent="0" lvl="0" marL="0" rtl="0" algn="l">
              <a:spcBef>
                <a:spcPts val="0"/>
              </a:spcBef>
              <a:spcAft>
                <a:spcPts val="0"/>
              </a:spcAft>
              <a:buNone/>
            </a:pPr>
            <a:r>
              <a:rPr i="1" lang="en" sz="1600"/>
              <a:t>- Apprendimento Autonomo: Fornire opportunità per l'apprendimento autonomo per adattarsi agli stili e ai ritmi di apprendimento individuali. Questo consente agli studenti con disabilità di rivedere il materiale più volte se necessario.</a:t>
            </a:r>
            <a:endParaRPr i="1" sz="1600"/>
          </a:p>
          <a:p>
            <a:pPr indent="0" lvl="0" marL="0" rtl="0" algn="l">
              <a:spcBef>
                <a:spcPts val="0"/>
              </a:spcBef>
              <a:spcAft>
                <a:spcPts val="0"/>
              </a:spcAft>
              <a:buNone/>
            </a:pPr>
            <a:r>
              <a:rPr i="1" lang="en" sz="1600"/>
              <a:t>- Flessibilità: Offrire diversi metodi di valutazione per soddisfare le esigenze di apprendimento diversificate. Considerare l'uso di vari tipi di compiti come saggi, presentazioni e progetti pratici.</a:t>
            </a:r>
            <a:endParaRPr i="1" sz="1600"/>
          </a:p>
          <a:p>
            <a:pPr indent="0" lvl="0" marL="0" rtl="0" algn="l">
              <a:spcBef>
                <a:spcPts val="0"/>
              </a:spcBef>
              <a:spcAft>
                <a:spcPts val="0"/>
              </a:spcAft>
              <a:buNone/>
            </a:pPr>
            <a:r>
              <a:rPr i="1" lang="en" sz="1600"/>
              <a:t>- Tecnologie Assistive: Incoraggiare gli studenti a esplorare l'uso delle tecnologie assistive disponibili sulla piattaforma, come strumenti di sintesi vocale e lettori di schermo.</a:t>
            </a:r>
            <a:endParaRPr i="1" sz="1600"/>
          </a:p>
          <a:p>
            <a:pPr indent="0" lvl="0" marL="0" rtl="0" algn="l">
              <a:spcBef>
                <a:spcPts val="0"/>
              </a:spcBef>
              <a:spcAft>
                <a:spcPts val="0"/>
              </a:spcAft>
              <a:buNone/>
            </a:pPr>
            <a:r>
              <a:t/>
            </a:r>
            <a:endParaRPr i="1" sz="1600"/>
          </a:p>
          <a:p>
            <a:pPr indent="0" lvl="0" marL="0" rtl="0" algn="l">
              <a:spcBef>
                <a:spcPts val="0"/>
              </a:spcBef>
              <a:spcAft>
                <a:spcPts val="0"/>
              </a:spcAft>
              <a:buNone/>
            </a:pPr>
            <a:r>
              <a:rPr i="1" lang="en" sz="1600"/>
              <a:t>Incorporando queste tecniche, i lavoratori sociali possono creare corsi online più accessibili e coinvolgenti per studenti con una vasta gamma di disabilità.</a:t>
            </a:r>
            <a:endParaRPr i="1" sz="1600"/>
          </a:p>
          <a:p>
            <a:pPr indent="0" lvl="0" marL="0" rtl="0" algn="l">
              <a:spcBef>
                <a:spcPts val="0"/>
              </a:spcBef>
              <a:spcAft>
                <a:spcPts val="0"/>
              </a:spcAft>
              <a:buNone/>
            </a:pPr>
            <a:r>
              <a:t/>
            </a:r>
            <a:endParaRPr i="1" sz="1600"/>
          </a:p>
          <a:p>
            <a:pPr indent="0" lvl="0" marL="0" rtl="0" algn="l">
              <a:spcBef>
                <a:spcPts val="0"/>
              </a:spcBef>
              <a:spcAft>
                <a:spcPts val="0"/>
              </a:spcAft>
              <a:buNone/>
            </a:pPr>
            <a:r>
              <a:rPr i="1" lang="en" sz="1600"/>
              <a:t>Ricorda:</a:t>
            </a:r>
            <a:endParaRPr i="1" sz="1600"/>
          </a:p>
          <a:p>
            <a:pPr indent="0" lvl="0" marL="0" rtl="0" algn="l">
              <a:spcBef>
                <a:spcPts val="0"/>
              </a:spcBef>
              <a:spcAft>
                <a:spcPts val="0"/>
              </a:spcAft>
              <a:buNone/>
            </a:pPr>
            <a:r>
              <a:rPr i="1" lang="en" sz="1600"/>
              <a:t>- Dare sempre priorità a una comunicazione chiara e a un ambiente accogliente.</a:t>
            </a:r>
            <a:endParaRPr i="1" sz="1600"/>
          </a:p>
          <a:p>
            <a:pPr indent="0" lvl="0" marL="0" rtl="0" algn="l">
              <a:spcBef>
                <a:spcPts val="0"/>
              </a:spcBef>
              <a:spcAft>
                <a:spcPts val="0"/>
              </a:spcAft>
              <a:buNone/>
            </a:pPr>
            <a:r>
              <a:rPr i="1" lang="en" sz="1600"/>
              <a:t>- Essere aperti ai feedback degli studenti e apportare modifiche al corso se necessario.</a:t>
            </a:r>
            <a:endParaRPr i="1" sz="1600"/>
          </a:p>
          <a:p>
            <a:pPr indent="0" lvl="0" marL="0" rtl="0" algn="l">
              <a:spcBef>
                <a:spcPts val="0"/>
              </a:spcBef>
              <a:spcAft>
                <a:spcPts val="0"/>
              </a:spcAft>
              <a:buNone/>
            </a:pPr>
            <a:r>
              <a:t/>
            </a:r>
            <a:endParaRPr i="1" sz="1600"/>
          </a:p>
          <a:p>
            <a:pPr indent="0" lvl="0" marL="0" rtl="0" algn="l">
              <a:spcBef>
                <a:spcPts val="0"/>
              </a:spcBef>
              <a:spcAft>
                <a:spcPts val="0"/>
              </a:spcAft>
              <a:buNone/>
            </a:pPr>
            <a:r>
              <a:rPr i="1" lang="en" sz="1600"/>
              <a:t>Queste strategie ti permetteranno di creare esperienze di apprendimento online che migliorano veramente la vita delle persone con disabilità.</a:t>
            </a:r>
            <a:endParaRPr i="1" sz="1600"/>
          </a:p>
        </p:txBody>
      </p:sp>
      <p:sp>
        <p:nvSpPr>
          <p:cNvPr id="626" name="Google Shape;626;p80"/>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0" name="Shape 630"/>
        <p:cNvGrpSpPr/>
        <p:nvPr/>
      </p:nvGrpSpPr>
      <p:grpSpPr>
        <a:xfrm>
          <a:off x="0" y="0"/>
          <a:ext cx="0" cy="0"/>
          <a:chOff x="0" y="0"/>
          <a:chExt cx="0" cy="0"/>
        </a:xfrm>
      </p:grpSpPr>
      <p:sp>
        <p:nvSpPr>
          <p:cNvPr id="631" name="Google Shape;631;p81"/>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2400"/>
              <a:t>Adattare le Tecniche di Comunicazione Verbale e del Contenuto per gli Studenti Online con Disabilità</a:t>
            </a:r>
            <a:endParaRPr sz="2400"/>
          </a:p>
        </p:txBody>
      </p:sp>
      <p:sp>
        <p:nvSpPr>
          <p:cNvPr id="632" name="Google Shape;632;p81"/>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425450" lvl="0" marL="609600" rtl="0" algn="l">
              <a:lnSpc>
                <a:spcPct val="150000"/>
              </a:lnSpc>
              <a:spcBef>
                <a:spcPts val="2400"/>
              </a:spcBef>
              <a:spcAft>
                <a:spcPts val="0"/>
              </a:spcAft>
              <a:buSzPts val="1900"/>
              <a:buChar char="●"/>
            </a:pPr>
            <a:r>
              <a:rPr lang="en" sz="1900"/>
              <a:t>Creazione di contenuti scritti e visivi accessibili - regole generali:</a:t>
            </a:r>
            <a:endParaRPr sz="1900"/>
          </a:p>
          <a:p>
            <a:pPr indent="-425450" lvl="0" marL="609600" rtl="0" algn="l">
              <a:lnSpc>
                <a:spcPct val="150000"/>
              </a:lnSpc>
              <a:spcBef>
                <a:spcPts val="0"/>
              </a:spcBef>
              <a:spcAft>
                <a:spcPts val="0"/>
              </a:spcAft>
              <a:buSzPts val="1900"/>
              <a:buChar char="●"/>
            </a:pPr>
            <a:r>
              <a:rPr lang="en" sz="1900"/>
              <a:t>Utilizzare sezioni di testo gestibili: usare frasi brevi che non siano inutilmente complesse.</a:t>
            </a:r>
            <a:endParaRPr sz="1900"/>
          </a:p>
          <a:p>
            <a:pPr indent="-425450" lvl="0" marL="609600" rtl="0" algn="l">
              <a:lnSpc>
                <a:spcPct val="150000"/>
              </a:lnSpc>
              <a:spcBef>
                <a:spcPts val="0"/>
              </a:spcBef>
              <a:spcAft>
                <a:spcPts val="0"/>
              </a:spcAft>
              <a:buSzPts val="1900"/>
              <a:buChar char="●"/>
            </a:pPr>
            <a:r>
              <a:rPr lang="en" sz="1900"/>
              <a:t>Conoscere gli stili di font accessibili</a:t>
            </a:r>
            <a:endParaRPr sz="1900"/>
          </a:p>
          <a:p>
            <a:pPr indent="-425450" lvl="0" marL="609600" rtl="0" algn="l">
              <a:lnSpc>
                <a:spcPct val="150000"/>
              </a:lnSpc>
              <a:spcBef>
                <a:spcPts val="0"/>
              </a:spcBef>
              <a:spcAft>
                <a:spcPts val="0"/>
              </a:spcAft>
              <a:buSzPts val="1900"/>
              <a:buChar char="●"/>
            </a:pPr>
            <a:r>
              <a:rPr lang="en" sz="1900"/>
              <a:t>Collegamenti ipertestuali descrittivi: utilizzare collegamenti ipertestuali per descrivere il contenuto a cui rimandano e la destinazione.</a:t>
            </a:r>
            <a:endParaRPr sz="1900"/>
          </a:p>
          <a:p>
            <a:pPr indent="-425450" lvl="0" marL="609600" rtl="0" algn="l">
              <a:lnSpc>
                <a:spcPct val="150000"/>
              </a:lnSpc>
              <a:spcBef>
                <a:spcPts val="0"/>
              </a:spcBef>
              <a:spcAft>
                <a:spcPts val="0"/>
              </a:spcAft>
              <a:buSzPts val="1900"/>
              <a:buChar char="●"/>
            </a:pPr>
            <a:r>
              <a:rPr lang="en" sz="1900"/>
              <a:t>Usare intestazioni (create utilizzando lo strumento stili) per strutturare il documento.</a:t>
            </a:r>
            <a:endParaRPr sz="1900"/>
          </a:p>
          <a:p>
            <a:pPr indent="-425450" lvl="0" marL="609600" rtl="0" algn="l">
              <a:lnSpc>
                <a:spcPct val="150000"/>
              </a:lnSpc>
              <a:spcBef>
                <a:spcPts val="0"/>
              </a:spcBef>
              <a:spcAft>
                <a:spcPts val="0"/>
              </a:spcAft>
              <a:buSzPts val="1900"/>
              <a:buChar char="●"/>
            </a:pPr>
            <a:r>
              <a:rPr lang="en" sz="1900"/>
              <a:t>Aggiungere testo alternativo alle immagini.</a:t>
            </a:r>
            <a:endParaRPr sz="1900"/>
          </a:p>
          <a:p>
            <a:pPr indent="-425450" lvl="0" marL="609600" rtl="0" algn="l">
              <a:lnSpc>
                <a:spcPct val="150000"/>
              </a:lnSpc>
              <a:spcBef>
                <a:spcPts val="0"/>
              </a:spcBef>
              <a:spcAft>
                <a:spcPts val="0"/>
              </a:spcAft>
              <a:buSzPts val="1900"/>
              <a:buChar char="●"/>
            </a:pPr>
            <a:r>
              <a:rPr lang="en" sz="1900"/>
              <a:t>Evitare l'uso di SmartArt.</a:t>
            </a:r>
            <a:endParaRPr sz="1900"/>
          </a:p>
          <a:p>
            <a:pPr indent="-425450" lvl="0" marL="609600" rtl="0" algn="l">
              <a:lnSpc>
                <a:spcPct val="150000"/>
              </a:lnSpc>
              <a:spcBef>
                <a:spcPts val="0"/>
              </a:spcBef>
              <a:spcAft>
                <a:spcPts val="0"/>
              </a:spcAft>
              <a:buSzPts val="1900"/>
              <a:buChar char="●"/>
            </a:pPr>
            <a:r>
              <a:rPr lang="en" sz="1900"/>
              <a:t>Evitare di aggiungere caselle di testo.</a:t>
            </a:r>
            <a:endParaRPr sz="1900"/>
          </a:p>
          <a:p>
            <a:pPr indent="-425450" lvl="0" marL="609600" rtl="0" algn="l">
              <a:lnSpc>
                <a:spcPct val="150000"/>
              </a:lnSpc>
              <a:spcBef>
                <a:spcPts val="0"/>
              </a:spcBef>
              <a:spcAft>
                <a:spcPts val="0"/>
              </a:spcAft>
              <a:buSzPts val="1900"/>
              <a:buChar char="●"/>
            </a:pPr>
            <a:r>
              <a:rPr lang="en" sz="1900"/>
              <a:t>Evitare di mettere informazioni importanti nell'intestazione o nel piè di pagina.</a:t>
            </a:r>
            <a:endParaRPr sz="1900"/>
          </a:p>
        </p:txBody>
      </p:sp>
      <p:sp>
        <p:nvSpPr>
          <p:cNvPr id="633" name="Google Shape;633;p81"/>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 calcmode="lin" valueType="num">
                                      <p:cBhvr additive="base">
                                        <p:cTn dur="2700"/>
                                        <p:tgtEl>
                                          <p:spTgt spid="632">
                                            <p:txEl>
                                              <p:pRg end="0" st="0"/>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3" presetSubtype="16">
                                  <p:stCondLst>
                                    <p:cond delay="0"/>
                                  </p:stCondLst>
                                  <p:childTnLst>
                                    <p:set>
                                      <p:cBhvr>
                                        <p:cTn dur="1" fill="hold">
                                          <p:stCondLst>
                                            <p:cond delay="0"/>
                                          </p:stCondLst>
                                        </p:cTn>
                                        <p:tgtEl>
                                          <p:spTgt spid="632">
                                            <p:txEl>
                                              <p:pRg end="1" st="1"/>
                                            </p:txEl>
                                          </p:spTgt>
                                        </p:tgtEl>
                                        <p:attrNameLst>
                                          <p:attrName>style.visibility</p:attrName>
                                        </p:attrNameLst>
                                      </p:cBhvr>
                                      <p:to>
                                        <p:strVal val="visible"/>
                                      </p:to>
                                    </p:set>
                                    <p:anim calcmode="lin" valueType="num">
                                      <p:cBhvr additive="base">
                                        <p:cTn dur="2700"/>
                                        <p:tgtEl>
                                          <p:spTgt spid="632">
                                            <p:txEl>
                                              <p:pRg end="1" st="1"/>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1" st="1"/>
                                            </p:txEl>
                                          </p:spTgt>
                                        </p:tgtEl>
                                        <p:attrNameLst>
                                          <p:attrName>ppt_h</p:attrName>
                                        </p:attrNameLst>
                                      </p:cBhvr>
                                      <p:tavLst>
                                        <p:tav fmla="" tm="0">
                                          <p:val>
                                            <p:strVal val="0"/>
                                          </p:val>
                                        </p:tav>
                                        <p:tav fmla="" tm="100000">
                                          <p:val>
                                            <p:strVal val="#ppt_h"/>
                                          </p:val>
                                        </p:tav>
                                      </p:tavLst>
                                    </p:anim>
                                  </p:childTnLst>
                                </p:cTn>
                              </p:par>
                            </p:childTnLst>
                          </p:cTn>
                        </p:par>
                        <p:par>
                          <p:cTn fill="hold">
                            <p:stCondLst>
                              <p:cond delay="5400"/>
                            </p:stCondLst>
                            <p:childTnLst>
                              <p:par>
                                <p:cTn fill="hold" nodeType="afterEffect" presetClass="entr" presetID="23" presetSubtype="16">
                                  <p:stCondLst>
                                    <p:cond delay="0"/>
                                  </p:stCondLst>
                                  <p:childTnLst>
                                    <p:set>
                                      <p:cBhvr>
                                        <p:cTn dur="1" fill="hold">
                                          <p:stCondLst>
                                            <p:cond delay="0"/>
                                          </p:stCondLst>
                                        </p:cTn>
                                        <p:tgtEl>
                                          <p:spTgt spid="632">
                                            <p:txEl>
                                              <p:pRg end="2" st="2"/>
                                            </p:txEl>
                                          </p:spTgt>
                                        </p:tgtEl>
                                        <p:attrNameLst>
                                          <p:attrName>style.visibility</p:attrName>
                                        </p:attrNameLst>
                                      </p:cBhvr>
                                      <p:to>
                                        <p:strVal val="visible"/>
                                      </p:to>
                                    </p:set>
                                    <p:anim calcmode="lin" valueType="num">
                                      <p:cBhvr additive="base">
                                        <p:cTn dur="2700"/>
                                        <p:tgtEl>
                                          <p:spTgt spid="632">
                                            <p:txEl>
                                              <p:pRg end="2" st="2"/>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2" st="2"/>
                                            </p:txEl>
                                          </p:spTgt>
                                        </p:tgtEl>
                                        <p:attrNameLst>
                                          <p:attrName>ppt_h</p:attrName>
                                        </p:attrNameLst>
                                      </p:cBhvr>
                                      <p:tavLst>
                                        <p:tav fmla="" tm="0">
                                          <p:val>
                                            <p:strVal val="0"/>
                                          </p:val>
                                        </p:tav>
                                        <p:tav fmla="" tm="100000">
                                          <p:val>
                                            <p:strVal val="#ppt_h"/>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632">
                                            <p:txEl>
                                              <p:pRg end="3" st="3"/>
                                            </p:txEl>
                                          </p:spTgt>
                                        </p:tgtEl>
                                        <p:attrNameLst>
                                          <p:attrName>style.visibility</p:attrName>
                                        </p:attrNameLst>
                                      </p:cBhvr>
                                      <p:to>
                                        <p:strVal val="visible"/>
                                      </p:to>
                                    </p:set>
                                    <p:anim calcmode="lin" valueType="num">
                                      <p:cBhvr additive="base">
                                        <p:cTn dur="2700"/>
                                        <p:tgtEl>
                                          <p:spTgt spid="632">
                                            <p:txEl>
                                              <p:pRg end="3" st="3"/>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3" st="3"/>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800"/>
                            </p:stCondLst>
                            <p:childTnLst>
                              <p:par>
                                <p:cTn fill="hold" nodeType="afterEffect" presetClass="entr" presetID="23" presetSubtype="16">
                                  <p:stCondLst>
                                    <p:cond delay="0"/>
                                  </p:stCondLst>
                                  <p:childTnLst>
                                    <p:set>
                                      <p:cBhvr>
                                        <p:cTn dur="1" fill="hold">
                                          <p:stCondLst>
                                            <p:cond delay="0"/>
                                          </p:stCondLst>
                                        </p:cTn>
                                        <p:tgtEl>
                                          <p:spTgt spid="632">
                                            <p:txEl>
                                              <p:pRg end="4" st="4"/>
                                            </p:txEl>
                                          </p:spTgt>
                                        </p:tgtEl>
                                        <p:attrNameLst>
                                          <p:attrName>style.visibility</p:attrName>
                                        </p:attrNameLst>
                                      </p:cBhvr>
                                      <p:to>
                                        <p:strVal val="visible"/>
                                      </p:to>
                                    </p:set>
                                    <p:anim calcmode="lin" valueType="num">
                                      <p:cBhvr additive="base">
                                        <p:cTn dur="2700"/>
                                        <p:tgtEl>
                                          <p:spTgt spid="632">
                                            <p:txEl>
                                              <p:pRg end="4" st="4"/>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4" st="4"/>
                                            </p:txEl>
                                          </p:spTgt>
                                        </p:tgtEl>
                                        <p:attrNameLst>
                                          <p:attrName>ppt_h</p:attrName>
                                        </p:attrNameLst>
                                      </p:cBhvr>
                                      <p:tavLst>
                                        <p:tav fmla="" tm="0">
                                          <p:val>
                                            <p:strVal val="0"/>
                                          </p:val>
                                        </p:tav>
                                        <p:tav fmla="" tm="100000">
                                          <p:val>
                                            <p:strVal val="#ppt_h"/>
                                          </p:val>
                                        </p:tav>
                                      </p:tavLst>
                                    </p:anim>
                                  </p:childTnLst>
                                </p:cTn>
                              </p:par>
                            </p:childTnLst>
                          </p:cTn>
                        </p:par>
                        <p:par>
                          <p:cTn fill="hold">
                            <p:stCondLst>
                              <p:cond delay="13500"/>
                            </p:stCondLst>
                            <p:childTnLst>
                              <p:par>
                                <p:cTn fill="hold" nodeType="afterEffect" presetClass="entr" presetID="23" presetSubtype="16">
                                  <p:stCondLst>
                                    <p:cond delay="0"/>
                                  </p:stCondLst>
                                  <p:childTnLst>
                                    <p:set>
                                      <p:cBhvr>
                                        <p:cTn dur="1" fill="hold">
                                          <p:stCondLst>
                                            <p:cond delay="0"/>
                                          </p:stCondLst>
                                        </p:cTn>
                                        <p:tgtEl>
                                          <p:spTgt spid="632">
                                            <p:txEl>
                                              <p:pRg end="5" st="5"/>
                                            </p:txEl>
                                          </p:spTgt>
                                        </p:tgtEl>
                                        <p:attrNameLst>
                                          <p:attrName>style.visibility</p:attrName>
                                        </p:attrNameLst>
                                      </p:cBhvr>
                                      <p:to>
                                        <p:strVal val="visible"/>
                                      </p:to>
                                    </p:set>
                                    <p:anim calcmode="lin" valueType="num">
                                      <p:cBhvr additive="base">
                                        <p:cTn dur="2700"/>
                                        <p:tgtEl>
                                          <p:spTgt spid="632">
                                            <p:txEl>
                                              <p:pRg end="5" st="5"/>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5" st="5"/>
                                            </p:txEl>
                                          </p:spTgt>
                                        </p:tgtEl>
                                        <p:attrNameLst>
                                          <p:attrName>ppt_h</p:attrName>
                                        </p:attrNameLst>
                                      </p:cBhvr>
                                      <p:tavLst>
                                        <p:tav fmla="" tm="0">
                                          <p:val>
                                            <p:strVal val="0"/>
                                          </p:val>
                                        </p:tav>
                                        <p:tav fmla="" tm="100000">
                                          <p:val>
                                            <p:strVal val="#ppt_h"/>
                                          </p:val>
                                        </p:tav>
                                      </p:tavLst>
                                    </p:anim>
                                  </p:childTnLst>
                                </p:cTn>
                              </p:par>
                            </p:childTnLst>
                          </p:cTn>
                        </p:par>
                        <p:par>
                          <p:cTn fill="hold">
                            <p:stCondLst>
                              <p:cond delay="16200"/>
                            </p:stCondLst>
                            <p:childTnLst>
                              <p:par>
                                <p:cTn fill="hold" nodeType="afterEffect" presetClass="entr" presetID="23" presetSubtype="16">
                                  <p:stCondLst>
                                    <p:cond delay="0"/>
                                  </p:stCondLst>
                                  <p:childTnLst>
                                    <p:set>
                                      <p:cBhvr>
                                        <p:cTn dur="1" fill="hold">
                                          <p:stCondLst>
                                            <p:cond delay="0"/>
                                          </p:stCondLst>
                                        </p:cTn>
                                        <p:tgtEl>
                                          <p:spTgt spid="632">
                                            <p:txEl>
                                              <p:pRg end="6" st="6"/>
                                            </p:txEl>
                                          </p:spTgt>
                                        </p:tgtEl>
                                        <p:attrNameLst>
                                          <p:attrName>style.visibility</p:attrName>
                                        </p:attrNameLst>
                                      </p:cBhvr>
                                      <p:to>
                                        <p:strVal val="visible"/>
                                      </p:to>
                                    </p:set>
                                    <p:anim calcmode="lin" valueType="num">
                                      <p:cBhvr additive="base">
                                        <p:cTn dur="2700"/>
                                        <p:tgtEl>
                                          <p:spTgt spid="632">
                                            <p:txEl>
                                              <p:pRg end="6" st="6"/>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6" st="6"/>
                                            </p:txEl>
                                          </p:spTgt>
                                        </p:tgtEl>
                                        <p:attrNameLst>
                                          <p:attrName>ppt_h</p:attrName>
                                        </p:attrNameLst>
                                      </p:cBhvr>
                                      <p:tavLst>
                                        <p:tav fmla="" tm="0">
                                          <p:val>
                                            <p:strVal val="0"/>
                                          </p:val>
                                        </p:tav>
                                        <p:tav fmla="" tm="100000">
                                          <p:val>
                                            <p:strVal val="#ppt_h"/>
                                          </p:val>
                                        </p:tav>
                                      </p:tavLst>
                                    </p:anim>
                                  </p:childTnLst>
                                </p:cTn>
                              </p:par>
                            </p:childTnLst>
                          </p:cTn>
                        </p:par>
                        <p:par>
                          <p:cTn fill="hold">
                            <p:stCondLst>
                              <p:cond delay="18900"/>
                            </p:stCondLst>
                            <p:childTnLst>
                              <p:par>
                                <p:cTn fill="hold" nodeType="afterEffect" presetClass="entr" presetID="23" presetSubtype="16">
                                  <p:stCondLst>
                                    <p:cond delay="0"/>
                                  </p:stCondLst>
                                  <p:childTnLst>
                                    <p:set>
                                      <p:cBhvr>
                                        <p:cTn dur="1" fill="hold">
                                          <p:stCondLst>
                                            <p:cond delay="0"/>
                                          </p:stCondLst>
                                        </p:cTn>
                                        <p:tgtEl>
                                          <p:spTgt spid="632">
                                            <p:txEl>
                                              <p:pRg end="7" st="7"/>
                                            </p:txEl>
                                          </p:spTgt>
                                        </p:tgtEl>
                                        <p:attrNameLst>
                                          <p:attrName>style.visibility</p:attrName>
                                        </p:attrNameLst>
                                      </p:cBhvr>
                                      <p:to>
                                        <p:strVal val="visible"/>
                                      </p:to>
                                    </p:set>
                                    <p:anim calcmode="lin" valueType="num">
                                      <p:cBhvr additive="base">
                                        <p:cTn dur="2700"/>
                                        <p:tgtEl>
                                          <p:spTgt spid="632">
                                            <p:txEl>
                                              <p:pRg end="7" st="7"/>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7" st="7"/>
                                            </p:txEl>
                                          </p:spTgt>
                                        </p:tgtEl>
                                        <p:attrNameLst>
                                          <p:attrName>ppt_h</p:attrName>
                                        </p:attrNameLst>
                                      </p:cBhvr>
                                      <p:tavLst>
                                        <p:tav fmla="" tm="0">
                                          <p:val>
                                            <p:strVal val="0"/>
                                          </p:val>
                                        </p:tav>
                                        <p:tav fmla="" tm="100000">
                                          <p:val>
                                            <p:strVal val="#ppt_h"/>
                                          </p:val>
                                        </p:tav>
                                      </p:tavLst>
                                    </p:anim>
                                  </p:childTnLst>
                                </p:cTn>
                              </p:par>
                            </p:childTnLst>
                          </p:cTn>
                        </p:par>
                        <p:par>
                          <p:cTn fill="hold">
                            <p:stCondLst>
                              <p:cond delay="21600"/>
                            </p:stCondLst>
                            <p:childTnLst>
                              <p:par>
                                <p:cTn fill="hold" nodeType="afterEffect" presetClass="entr" presetID="23" presetSubtype="16">
                                  <p:stCondLst>
                                    <p:cond delay="0"/>
                                  </p:stCondLst>
                                  <p:childTnLst>
                                    <p:set>
                                      <p:cBhvr>
                                        <p:cTn dur="1" fill="hold">
                                          <p:stCondLst>
                                            <p:cond delay="0"/>
                                          </p:stCondLst>
                                        </p:cTn>
                                        <p:tgtEl>
                                          <p:spTgt spid="632">
                                            <p:txEl>
                                              <p:pRg end="8" st="8"/>
                                            </p:txEl>
                                          </p:spTgt>
                                        </p:tgtEl>
                                        <p:attrNameLst>
                                          <p:attrName>style.visibility</p:attrName>
                                        </p:attrNameLst>
                                      </p:cBhvr>
                                      <p:to>
                                        <p:strVal val="visible"/>
                                      </p:to>
                                    </p:set>
                                    <p:anim calcmode="lin" valueType="num">
                                      <p:cBhvr additive="base">
                                        <p:cTn dur="2700"/>
                                        <p:tgtEl>
                                          <p:spTgt spid="632">
                                            <p:txEl>
                                              <p:pRg end="8" st="8"/>
                                            </p:txEl>
                                          </p:spTgt>
                                        </p:tgtEl>
                                        <p:attrNameLst>
                                          <p:attrName>ppt_w</p:attrName>
                                        </p:attrNameLst>
                                      </p:cBhvr>
                                      <p:tavLst>
                                        <p:tav fmla="" tm="0">
                                          <p:val>
                                            <p:strVal val="0"/>
                                          </p:val>
                                        </p:tav>
                                        <p:tav fmla="" tm="100000">
                                          <p:val>
                                            <p:strVal val="#ppt_w"/>
                                          </p:val>
                                        </p:tav>
                                      </p:tavLst>
                                    </p:anim>
                                    <p:anim calcmode="lin" valueType="num">
                                      <p:cBhvr additive="base">
                                        <p:cTn dur="2700"/>
                                        <p:tgtEl>
                                          <p:spTgt spid="632">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37" name="Shape 637"/>
        <p:cNvGrpSpPr/>
        <p:nvPr/>
      </p:nvGrpSpPr>
      <p:grpSpPr>
        <a:xfrm>
          <a:off x="0" y="0"/>
          <a:ext cx="0" cy="0"/>
          <a:chOff x="0" y="0"/>
          <a:chExt cx="0" cy="0"/>
        </a:xfrm>
      </p:grpSpPr>
      <p:sp>
        <p:nvSpPr>
          <p:cNvPr id="638" name="Google Shape;638;p82"/>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Suggerimenti per una comunicazione online efficace</a:t>
            </a:r>
            <a:endParaRPr sz="3500"/>
          </a:p>
        </p:txBody>
      </p:sp>
      <p:sp>
        <p:nvSpPr>
          <p:cNvPr id="639" name="Google Shape;639;p82"/>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sz="1900"/>
              <a:t>Ecco alcuni esempi di sessioni sincrone che potresti offrire:</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b="1" lang="en" sz="1900"/>
              <a:t>Sessione di Introduzione</a:t>
            </a:r>
            <a:r>
              <a:rPr lang="en" sz="1900"/>
              <a:t>: Nella prima settimana di corso, organizza una sessione sincrona per presentarti e rispondere alle domande delle persone riguardo al corso.</a:t>
            </a:r>
            <a:endParaRPr sz="1900"/>
          </a:p>
          <a:p>
            <a:pPr indent="0" lvl="0" marL="0" rtl="0" algn="l">
              <a:spcBef>
                <a:spcPts val="0"/>
              </a:spcBef>
              <a:spcAft>
                <a:spcPts val="0"/>
              </a:spcAft>
              <a:buNone/>
            </a:pPr>
            <a:r>
              <a:rPr b="1" lang="en" sz="1900"/>
              <a:t>Sessione di Chiusura del Corso</a:t>
            </a:r>
            <a:r>
              <a:rPr lang="en" sz="1900"/>
              <a:t>: Alla fine del corso, organizza una sessione sincrona per affrontare le domande e le preoccupazioni delle persone riguardo ai progetti finali o agli esami.</a:t>
            </a:r>
            <a:endParaRPr sz="1900"/>
          </a:p>
          <a:p>
            <a:pPr indent="0" lvl="0" marL="0" rtl="0" algn="l">
              <a:spcBef>
                <a:spcPts val="0"/>
              </a:spcBef>
              <a:spcAft>
                <a:spcPts val="0"/>
              </a:spcAft>
              <a:buNone/>
            </a:pPr>
            <a:r>
              <a:rPr b="1" lang="en" sz="1900"/>
              <a:t>Sessioni Approfondite</a:t>
            </a:r>
            <a:r>
              <a:rPr lang="en" sz="1900"/>
              <a:t>: Se le persone sono particolarmente interessate a un argomento specifico, puoi tenere una sessione approfondita su quel tema.</a:t>
            </a:r>
            <a:endParaRPr sz="1900"/>
          </a:p>
          <a:p>
            <a:pPr indent="0" lvl="0" marL="0" rtl="0" algn="l">
              <a:spcBef>
                <a:spcPts val="0"/>
              </a:spcBef>
              <a:spcAft>
                <a:spcPts val="0"/>
              </a:spcAft>
              <a:buNone/>
            </a:pPr>
            <a:r>
              <a:rPr b="1" lang="en" sz="1900"/>
              <a:t>Sessioni di Chiarimento</a:t>
            </a:r>
            <a:r>
              <a:rPr lang="en" sz="1900"/>
              <a:t>: Se le persone stanno lottando con un argomento particolare, puoi organizzare una sessione di chiarimento per aiutare a spiegare meglio il contenuto.</a:t>
            </a:r>
            <a:endParaRPr sz="1900"/>
          </a:p>
          <a:p>
            <a:pPr indent="0" lvl="0" marL="0" rtl="0" algn="l">
              <a:spcBef>
                <a:spcPts val="0"/>
              </a:spcBef>
              <a:spcAft>
                <a:spcPts val="0"/>
              </a:spcAft>
              <a:buNone/>
            </a:pPr>
            <a:r>
              <a:rPr b="1" lang="en" sz="1900"/>
              <a:t>Sessioni con Relatori Ospiti</a:t>
            </a:r>
            <a:r>
              <a:rPr lang="en" sz="1900"/>
              <a:t>: Invita un relatore ospite a parlare delle migliori pratiche nel settore o a condividere la propria esperienza professionale.</a:t>
            </a:r>
            <a:endParaRPr sz="1900"/>
          </a:p>
          <a:p>
            <a:pPr indent="0" lvl="0" marL="0" rtl="0" algn="l">
              <a:spcBef>
                <a:spcPts val="0"/>
              </a:spcBef>
              <a:spcAft>
                <a:spcPts val="0"/>
              </a:spcAft>
              <a:buNone/>
            </a:pPr>
            <a:r>
              <a:rPr b="1" lang="en" sz="1900"/>
              <a:t>Ore di Ricevimento</a:t>
            </a:r>
            <a:r>
              <a:rPr lang="en" sz="1900"/>
              <a:t>: Rendi disponibili degli orari ricorrenti ogni settimana in modo che le persone possano fare domande e ottenere aiuto.</a:t>
            </a:r>
            <a:endParaRPr sz="1900"/>
          </a:p>
        </p:txBody>
      </p:sp>
      <p:sp>
        <p:nvSpPr>
          <p:cNvPr id="640" name="Google Shape;640;p82"/>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44" name="Shape 644"/>
        <p:cNvGrpSpPr/>
        <p:nvPr/>
      </p:nvGrpSpPr>
      <p:grpSpPr>
        <a:xfrm>
          <a:off x="0" y="0"/>
          <a:ext cx="0" cy="0"/>
          <a:chOff x="0" y="0"/>
          <a:chExt cx="0" cy="0"/>
        </a:xfrm>
      </p:grpSpPr>
      <p:sp>
        <p:nvSpPr>
          <p:cNvPr id="645" name="Google Shape;645;p83"/>
          <p:cNvSpPr/>
          <p:nvPr/>
        </p:nvSpPr>
        <p:spPr>
          <a:xfrm>
            <a:off x="959760" y="1276198"/>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646" name="Google Shape;646;p83"/>
          <p:cNvSpPr txBox="1"/>
          <p:nvPr>
            <p:ph type="title"/>
          </p:nvPr>
        </p:nvSpPr>
        <p:spPr>
          <a:xfrm>
            <a:off x="603425" y="3037600"/>
            <a:ext cx="4213500" cy="19941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SzPts val="4900"/>
              <a:buNone/>
            </a:pPr>
            <a:r>
              <a:rPr lang="en" sz="4800">
                <a:solidFill>
                  <a:schemeClr val="accent1"/>
                </a:solidFill>
              </a:rPr>
              <a:t>Conclusioni</a:t>
            </a:r>
            <a:endParaRPr sz="4800">
              <a:solidFill>
                <a:schemeClr val="accent1"/>
              </a:solidFill>
            </a:endParaRPr>
          </a:p>
        </p:txBody>
      </p:sp>
      <p:sp>
        <p:nvSpPr>
          <p:cNvPr id="647" name="Google Shape;647;p83"/>
          <p:cNvSpPr txBox="1"/>
          <p:nvPr>
            <p:ph idx="2" type="title"/>
          </p:nvPr>
        </p:nvSpPr>
        <p:spPr>
          <a:xfrm>
            <a:off x="977741" y="1123789"/>
            <a:ext cx="2171100" cy="14964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06</a:t>
            </a:r>
            <a:endParaRPr/>
          </a:p>
        </p:txBody>
      </p:sp>
      <p:sp>
        <p:nvSpPr>
          <p:cNvPr id="648" name="Google Shape;648;p83"/>
          <p:cNvSpPr txBox="1"/>
          <p:nvPr>
            <p:ph idx="1" type="subTitle"/>
          </p:nvPr>
        </p:nvSpPr>
        <p:spPr>
          <a:xfrm>
            <a:off x="1279360" y="6880622"/>
            <a:ext cx="4629600" cy="10740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indent="0" lvl="0" marL="0" rtl="0" algn="l">
              <a:lnSpc>
                <a:spcPct val="100000"/>
              </a:lnSpc>
              <a:spcBef>
                <a:spcPts val="0"/>
              </a:spcBef>
              <a:spcAft>
                <a:spcPts val="0"/>
              </a:spcAft>
              <a:buSzPts val="2000"/>
              <a:buNone/>
            </a:pPr>
            <a:r>
              <a:t/>
            </a:r>
            <a:endParaRPr/>
          </a:p>
        </p:txBody>
      </p:sp>
      <p:pic>
        <p:nvPicPr>
          <p:cNvPr id="649" name="Google Shape;649;p83"/>
          <p:cNvPicPr preferRelativeResize="0"/>
          <p:nvPr/>
        </p:nvPicPr>
        <p:blipFill>
          <a:blip r:embed="rId3">
            <a:alphaModFix/>
          </a:blip>
          <a:stretch>
            <a:fillRect/>
          </a:stretch>
        </p:blipFill>
        <p:spPr>
          <a:xfrm>
            <a:off x="5547545" y="1749400"/>
            <a:ext cx="6641403"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84"/>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Conclusioni</a:t>
            </a:r>
            <a:endParaRPr sz="3500"/>
          </a:p>
        </p:txBody>
      </p:sp>
      <p:sp>
        <p:nvSpPr>
          <p:cNvPr id="655" name="Google Shape;655;p84"/>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1524000" rtl="0" algn="l">
              <a:spcBef>
                <a:spcPts val="0"/>
              </a:spcBef>
              <a:spcAft>
                <a:spcPts val="0"/>
              </a:spcAft>
              <a:buNone/>
            </a:pPr>
            <a:r>
              <a:rPr lang="en" sz="2000"/>
              <a:t>Questa lezione ha fornito conoscenze e competenze essenziali per comunicare con successo in diversi ambienti online con persone con disabilità. Hai esplorato il concetto di comunicazione online, appreso i segnali verbali e non verbali nell'ambiente digitale e scoperto tecniche per migliorare la tua comunicazione e superare le barriere fisiche e sociali. Abbiamo anche sottolineato l'importanza di creare contenuti accessibili e di adattare il tuo stile di comunicazione per garantire inclusività.</a:t>
            </a:r>
            <a:endParaRPr sz="2000"/>
          </a:p>
        </p:txBody>
      </p:sp>
      <p:sp>
        <p:nvSpPr>
          <p:cNvPr id="656" name="Google Shape;656;p84"/>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57" name="Google Shape;657;p84"/>
          <p:cNvPicPr preferRelativeResize="0"/>
          <p:nvPr/>
        </p:nvPicPr>
        <p:blipFill rotWithShape="1">
          <a:blip r:embed="rId3">
            <a:alphaModFix/>
          </a:blip>
          <a:srcRect b="0" l="0" r="0" t="0"/>
          <a:stretch/>
        </p:blipFill>
        <p:spPr>
          <a:xfrm rot="7839725">
            <a:off x="702585" y="2449443"/>
            <a:ext cx="1737407" cy="161579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1" name="Shape 661"/>
        <p:cNvGrpSpPr/>
        <p:nvPr/>
      </p:nvGrpSpPr>
      <p:grpSpPr>
        <a:xfrm>
          <a:off x="0" y="0"/>
          <a:ext cx="0" cy="0"/>
          <a:chOff x="0" y="0"/>
          <a:chExt cx="0" cy="0"/>
        </a:xfrm>
      </p:grpSpPr>
      <p:sp>
        <p:nvSpPr>
          <p:cNvPr id="662" name="Google Shape;662;p85"/>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spcBef>
                <a:spcPts val="0"/>
              </a:spcBef>
              <a:spcAft>
                <a:spcPts val="0"/>
              </a:spcAft>
              <a:buSzPts val="4400"/>
              <a:buNone/>
            </a:pPr>
            <a:r>
              <a:rPr lang="en" sz="3500"/>
              <a:t>Conclusioni</a:t>
            </a:r>
            <a:endParaRPr sz="3500"/>
          </a:p>
        </p:txBody>
      </p:sp>
      <p:sp>
        <p:nvSpPr>
          <p:cNvPr id="663" name="Google Shape;663;p85"/>
          <p:cNvSpPr txBox="1"/>
          <p:nvPr>
            <p:ph idx="1" type="body"/>
          </p:nvPr>
        </p:nvSpPr>
        <p:spPr>
          <a:xfrm>
            <a:off x="959760" y="1536634"/>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b="1" lang="en" sz="2000"/>
              <a:t>Punti Chiave:</a:t>
            </a:r>
            <a:endParaRPr b="1" sz="2000"/>
          </a:p>
          <a:p>
            <a:pPr indent="0" lvl="0" marL="0" rtl="0" algn="l">
              <a:spcBef>
                <a:spcPts val="0"/>
              </a:spcBef>
              <a:spcAft>
                <a:spcPts val="0"/>
              </a:spcAft>
              <a:buNone/>
            </a:pPr>
            <a:r>
              <a:t/>
            </a:r>
            <a:endParaRPr b="1" sz="2000"/>
          </a:p>
          <a:p>
            <a:pPr indent="0" lvl="0" marL="914400" rtl="0" algn="l">
              <a:spcBef>
                <a:spcPts val="0"/>
              </a:spcBef>
              <a:spcAft>
                <a:spcPts val="0"/>
              </a:spcAft>
              <a:buNone/>
            </a:pPr>
            <a:r>
              <a:rPr b="1" lang="en" sz="2000"/>
              <a:t>L'inclusività è fondamentale</a:t>
            </a:r>
            <a:r>
              <a:rPr lang="en" sz="2000"/>
              <a:t>: La comunicazione online non è solo trasmissione di informazioni; si tratta di creare un ambiente in cui gli studenti con bisogni complessi possano prosperare.</a:t>
            </a:r>
            <a:endParaRPr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Potere trasformativo</a:t>
            </a:r>
            <a:r>
              <a:rPr lang="en" sz="2000"/>
              <a:t>:</a:t>
            </a:r>
            <a:r>
              <a:rPr b="1" lang="en" sz="2000"/>
              <a:t> </a:t>
            </a:r>
            <a:r>
              <a:rPr lang="en" sz="2000"/>
              <a:t>Un linguaggio chiaro ed espressivo, l'uso di supporti visivi, la combinazione di interazioni sincrone e asincrone, e l'incoraggiamento trasformano la partecipazione e la comprensione.</a:t>
            </a:r>
            <a:endParaRPr sz="2000"/>
          </a:p>
          <a:p>
            <a:pPr indent="0" lvl="0" marL="0" rtl="0" algn="l">
              <a:spcBef>
                <a:spcPts val="0"/>
              </a:spcBef>
              <a:spcAft>
                <a:spcPts val="0"/>
              </a:spcAft>
              <a:buNone/>
            </a:pPr>
            <a:r>
              <a:t/>
            </a:r>
            <a:endParaRPr b="1" sz="2000"/>
          </a:p>
          <a:p>
            <a:pPr indent="0" lvl="0" marL="0" rtl="0" algn="l">
              <a:spcBef>
                <a:spcPts val="0"/>
              </a:spcBef>
              <a:spcAft>
                <a:spcPts val="0"/>
              </a:spcAft>
              <a:buNone/>
            </a:pPr>
            <a:r>
              <a:rPr b="1" lang="en" sz="2000"/>
              <a:t>Costruire una comunità</a:t>
            </a:r>
            <a:r>
              <a:rPr lang="en" sz="2000"/>
              <a:t>: Gli educatori puntano a creare e far crescere una comunità online inclusiva che valorizzi ogni voce.</a:t>
            </a:r>
            <a:endParaRPr sz="2000"/>
          </a:p>
          <a:p>
            <a:pPr indent="0" lvl="0" marL="0" rtl="0" algn="l">
              <a:lnSpc>
                <a:spcPct val="115000"/>
              </a:lnSpc>
              <a:spcBef>
                <a:spcPts val="0"/>
              </a:spcBef>
              <a:spcAft>
                <a:spcPts val="0"/>
              </a:spcAft>
              <a:buNone/>
            </a:pPr>
            <a:r>
              <a:t/>
            </a:r>
            <a:endParaRPr b="1" sz="2000"/>
          </a:p>
        </p:txBody>
      </p:sp>
      <p:sp>
        <p:nvSpPr>
          <p:cNvPr id="664" name="Google Shape;664;p8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65" name="Google Shape;665;p85"/>
          <p:cNvPicPr preferRelativeResize="0"/>
          <p:nvPr/>
        </p:nvPicPr>
        <p:blipFill rotWithShape="1">
          <a:blip r:embed="rId3">
            <a:alphaModFix/>
          </a:blip>
          <a:srcRect b="0" l="0" r="0" t="0"/>
          <a:stretch/>
        </p:blipFill>
        <p:spPr>
          <a:xfrm rot="7839719">
            <a:off x="697330" y="2192104"/>
            <a:ext cx="1225422" cy="11396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6" name="Shape 206"/>
        <p:cNvGrpSpPr/>
        <p:nvPr/>
      </p:nvGrpSpPr>
      <p:grpSpPr>
        <a:xfrm>
          <a:off x="0" y="0"/>
          <a:ext cx="0" cy="0"/>
          <a:chOff x="0" y="0"/>
          <a:chExt cx="0" cy="0"/>
        </a:xfrm>
      </p:grpSpPr>
      <p:sp>
        <p:nvSpPr>
          <p:cNvPr id="207" name="Google Shape;207;p32"/>
          <p:cNvSpPr/>
          <p:nvPr/>
        </p:nvSpPr>
        <p:spPr>
          <a:xfrm>
            <a:off x="959760" y="1276198"/>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208" name="Google Shape;208;p32"/>
          <p:cNvSpPr txBox="1"/>
          <p:nvPr>
            <p:ph type="title"/>
          </p:nvPr>
        </p:nvSpPr>
        <p:spPr>
          <a:xfrm>
            <a:off x="341725" y="3308625"/>
            <a:ext cx="4701600" cy="19941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SzPts val="4900"/>
              <a:buNone/>
            </a:pPr>
            <a:r>
              <a:rPr lang="en" sz="3700">
                <a:solidFill>
                  <a:schemeClr val="accent1"/>
                </a:solidFill>
              </a:rPr>
              <a:t>Elementi essenziali della comunicazione verbale e non verbale</a:t>
            </a:r>
            <a:endParaRPr sz="3700"/>
          </a:p>
        </p:txBody>
      </p:sp>
      <p:sp>
        <p:nvSpPr>
          <p:cNvPr id="209" name="Google Shape;209;p32"/>
          <p:cNvSpPr txBox="1"/>
          <p:nvPr>
            <p:ph idx="2" type="title"/>
          </p:nvPr>
        </p:nvSpPr>
        <p:spPr>
          <a:xfrm>
            <a:off x="977741" y="1123789"/>
            <a:ext cx="2171100" cy="14964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01</a:t>
            </a:r>
            <a:endParaRPr/>
          </a:p>
        </p:txBody>
      </p:sp>
      <p:sp>
        <p:nvSpPr>
          <p:cNvPr id="210" name="Google Shape;210;p32"/>
          <p:cNvSpPr txBox="1"/>
          <p:nvPr>
            <p:ph idx="1" type="subTitle"/>
          </p:nvPr>
        </p:nvSpPr>
        <p:spPr>
          <a:xfrm>
            <a:off x="1279360" y="6880622"/>
            <a:ext cx="4629600" cy="10740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indent="0" lvl="0" marL="0" rtl="0" algn="l">
              <a:lnSpc>
                <a:spcPct val="100000"/>
              </a:lnSpc>
              <a:spcBef>
                <a:spcPts val="0"/>
              </a:spcBef>
              <a:spcAft>
                <a:spcPts val="0"/>
              </a:spcAft>
              <a:buSzPts val="2000"/>
              <a:buNone/>
            </a:pPr>
            <a:r>
              <a:t/>
            </a:r>
            <a:endParaRPr/>
          </a:p>
        </p:txBody>
      </p:sp>
      <p:pic>
        <p:nvPicPr>
          <p:cNvPr id="211" name="Google Shape;211;p32"/>
          <p:cNvPicPr preferRelativeResize="0"/>
          <p:nvPr/>
        </p:nvPicPr>
        <p:blipFill>
          <a:blip r:embed="rId3">
            <a:alphaModFix/>
          </a:blip>
          <a:stretch>
            <a:fillRect/>
          </a:stretch>
        </p:blipFill>
        <p:spPr>
          <a:xfrm>
            <a:off x="5547545" y="1749400"/>
            <a:ext cx="6641403"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9" name="Shape 669"/>
        <p:cNvGrpSpPr/>
        <p:nvPr/>
      </p:nvGrpSpPr>
      <p:grpSpPr>
        <a:xfrm>
          <a:off x="0" y="0"/>
          <a:ext cx="0" cy="0"/>
          <a:chOff x="0" y="0"/>
          <a:chExt cx="0" cy="0"/>
        </a:xfrm>
      </p:grpSpPr>
      <p:sp>
        <p:nvSpPr>
          <p:cNvPr id="670" name="Google Shape;670;p86"/>
          <p:cNvSpPr/>
          <p:nvPr/>
        </p:nvSpPr>
        <p:spPr>
          <a:xfrm>
            <a:off x="959760" y="1276198"/>
            <a:ext cx="2207100" cy="1241700"/>
          </a:xfrm>
          <a:prstGeom prst="ellipse">
            <a:avLst/>
          </a:pr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671" name="Google Shape;671;p86"/>
          <p:cNvSpPr txBox="1"/>
          <p:nvPr>
            <p:ph type="title"/>
          </p:nvPr>
        </p:nvSpPr>
        <p:spPr>
          <a:xfrm>
            <a:off x="603425" y="3037600"/>
            <a:ext cx="4213500" cy="1994100"/>
          </a:xfrm>
          <a:prstGeom prst="rect">
            <a:avLst/>
          </a:prstGeom>
          <a:noFill/>
          <a:ln>
            <a:noFill/>
          </a:ln>
        </p:spPr>
        <p:txBody>
          <a:bodyPr anchorCtr="0" anchor="ctr" bIns="126300" lIns="126300" spcFirstLastPara="1" rIns="126300" wrap="square" tIns="126300">
            <a:noAutofit/>
          </a:bodyPr>
          <a:lstStyle/>
          <a:p>
            <a:pPr indent="0" lvl="0" marL="0" rtl="0" algn="l">
              <a:spcBef>
                <a:spcPts val="0"/>
              </a:spcBef>
              <a:spcAft>
                <a:spcPts val="0"/>
              </a:spcAft>
              <a:buSzPts val="4900"/>
              <a:buNone/>
            </a:pPr>
            <a:r>
              <a:rPr lang="en" sz="4800">
                <a:solidFill>
                  <a:schemeClr val="accent1"/>
                </a:solidFill>
              </a:rPr>
              <a:t>Link utili</a:t>
            </a:r>
            <a:endParaRPr sz="4800">
              <a:solidFill>
                <a:schemeClr val="accent1"/>
              </a:solidFill>
            </a:endParaRPr>
          </a:p>
        </p:txBody>
      </p:sp>
      <p:sp>
        <p:nvSpPr>
          <p:cNvPr id="672" name="Google Shape;672;p86"/>
          <p:cNvSpPr txBox="1"/>
          <p:nvPr>
            <p:ph idx="2" type="title"/>
          </p:nvPr>
        </p:nvSpPr>
        <p:spPr>
          <a:xfrm>
            <a:off x="977741" y="1123789"/>
            <a:ext cx="2171100" cy="14964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8300"/>
              <a:buNone/>
            </a:pPr>
            <a:r>
              <a:rPr lang="en"/>
              <a:t>07</a:t>
            </a:r>
            <a:endParaRPr/>
          </a:p>
        </p:txBody>
      </p:sp>
      <p:sp>
        <p:nvSpPr>
          <p:cNvPr id="673" name="Google Shape;673;p86"/>
          <p:cNvSpPr txBox="1"/>
          <p:nvPr>
            <p:ph idx="1" type="subTitle"/>
          </p:nvPr>
        </p:nvSpPr>
        <p:spPr>
          <a:xfrm>
            <a:off x="1279360" y="6880622"/>
            <a:ext cx="4629600" cy="1074000"/>
          </a:xfrm>
          <a:prstGeom prst="rect">
            <a:avLst/>
          </a:prstGeom>
          <a:noFill/>
          <a:ln>
            <a:noFill/>
          </a:ln>
        </p:spPr>
        <p:txBody>
          <a:bodyPr anchorCtr="0" anchor="ctr" bIns="126300" lIns="126300" spcFirstLastPara="1" rIns="126300" wrap="square" tIns="126300">
            <a:noAutofit/>
          </a:bodyPr>
          <a:lstStyle/>
          <a:p>
            <a:pPr indent="0" lvl="0" marL="0" rtl="0" algn="l">
              <a:lnSpc>
                <a:spcPct val="100000"/>
              </a:lnSpc>
              <a:spcBef>
                <a:spcPts val="0"/>
              </a:spcBef>
              <a:spcAft>
                <a:spcPts val="0"/>
              </a:spcAft>
              <a:buSzPts val="2000"/>
              <a:buNone/>
            </a:pPr>
            <a:r>
              <a:rPr lang="en">
                <a:solidFill>
                  <a:schemeClr val="accent1"/>
                </a:solidFill>
              </a:rPr>
              <a:t>Definition, importance and communication process</a:t>
            </a:r>
            <a:endParaRPr>
              <a:solidFill>
                <a:schemeClr val="accent1"/>
              </a:solidFill>
            </a:endParaRPr>
          </a:p>
          <a:p>
            <a:pPr indent="0" lvl="0" marL="0" rtl="0" algn="l">
              <a:lnSpc>
                <a:spcPct val="100000"/>
              </a:lnSpc>
              <a:spcBef>
                <a:spcPts val="0"/>
              </a:spcBef>
              <a:spcAft>
                <a:spcPts val="0"/>
              </a:spcAft>
              <a:buSzPts val="2000"/>
              <a:buNone/>
            </a:pPr>
            <a:r>
              <a:t/>
            </a:r>
            <a:endParaRPr/>
          </a:p>
        </p:txBody>
      </p:sp>
      <p:pic>
        <p:nvPicPr>
          <p:cNvPr id="674" name="Google Shape;674;p86"/>
          <p:cNvPicPr preferRelativeResize="0"/>
          <p:nvPr/>
        </p:nvPicPr>
        <p:blipFill>
          <a:blip r:embed="rId3">
            <a:alphaModFix/>
          </a:blip>
          <a:stretch>
            <a:fillRect/>
          </a:stretch>
        </p:blipFill>
        <p:spPr>
          <a:xfrm>
            <a:off x="5547545" y="1749400"/>
            <a:ext cx="6641403" cy="3236389"/>
          </a:xfrm>
          <a:prstGeom prst="rect">
            <a:avLst/>
          </a:prstGeom>
          <a:noFill/>
          <a:ln cap="flat" cmpd="sng" w="9525">
            <a:solidFill>
              <a:schemeClr val="dk1"/>
            </a:solidFill>
            <a:prstDash val="solid"/>
            <a:round/>
            <a:headEnd len="sm" w="sm" type="none"/>
            <a:tailEnd len="sm" w="sm" type="none"/>
          </a:ln>
          <a:effectLst>
            <a:outerShdw rotWithShape="0" algn="bl" dir="3240000" dist="209550">
              <a:schemeClr val="dk1"/>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78" name="Shape 678"/>
        <p:cNvGrpSpPr/>
        <p:nvPr/>
      </p:nvGrpSpPr>
      <p:grpSpPr>
        <a:xfrm>
          <a:off x="0" y="0"/>
          <a:ext cx="0" cy="0"/>
          <a:chOff x="0" y="0"/>
          <a:chExt cx="0" cy="0"/>
        </a:xfrm>
      </p:grpSpPr>
      <p:sp>
        <p:nvSpPr>
          <p:cNvPr id="679" name="Google Shape;679;p87"/>
          <p:cNvSpPr txBox="1"/>
          <p:nvPr>
            <p:ph idx="1" type="body"/>
          </p:nvPr>
        </p:nvSpPr>
        <p:spPr>
          <a:xfrm>
            <a:off x="959759" y="1712367"/>
            <a:ext cx="10371300" cy="4379700"/>
          </a:xfrm>
          <a:prstGeom prst="rect">
            <a:avLst/>
          </a:prstGeom>
          <a:noFill/>
          <a:ln>
            <a:noFill/>
          </a:ln>
        </p:spPr>
        <p:txBody>
          <a:bodyPr anchorCtr="0" anchor="t" bIns="126300" lIns="126300" spcFirstLastPara="1" rIns="126300" wrap="square" tIns="126300">
            <a:noAutofit/>
          </a:bodyPr>
          <a:lstStyle/>
          <a:p>
            <a:pPr indent="-349250" lvl="0" marL="469900" rtl="0" algn="l">
              <a:spcBef>
                <a:spcPts val="400"/>
              </a:spcBef>
              <a:spcAft>
                <a:spcPts val="0"/>
              </a:spcAft>
              <a:buClr>
                <a:srgbClr val="1F1F1F"/>
              </a:buClr>
              <a:buSzPts val="1900"/>
              <a:buFont typeface="Arial"/>
              <a:buChar char="✹"/>
            </a:pPr>
            <a:r>
              <a:rPr lang="en" sz="1900" u="sng">
                <a:solidFill>
                  <a:srgbClr val="1155CC"/>
                </a:solidFill>
                <a:latin typeface="Arial"/>
                <a:ea typeface="Arial"/>
                <a:cs typeface="Arial"/>
                <a:sym typeface="Arial"/>
                <a:hlinkClick r:id="rId3">
                  <a:extLst>
                    <a:ext uri="{A12FA001-AC4F-418D-AE19-62706E023703}">
                      <ahyp:hlinkClr val="tx"/>
                    </a:ext>
                  </a:extLst>
                </a:hlinkClick>
              </a:rPr>
              <a:t>World Wide Web Consortium (W3C) Web Accessibility Initiative (WAI)</a:t>
            </a:r>
            <a:r>
              <a:rPr lang="en" sz="1900">
                <a:solidFill>
                  <a:srgbClr val="1F1F1F"/>
                </a:solidFill>
                <a:latin typeface="Arial"/>
                <a:ea typeface="Arial"/>
                <a:cs typeface="Arial"/>
                <a:sym typeface="Arial"/>
              </a:rPr>
              <a:t>: </a:t>
            </a:r>
            <a:r>
              <a:rPr lang="en" sz="1900">
                <a:solidFill>
                  <a:srgbClr val="1F1F1F"/>
                </a:solidFill>
              </a:rPr>
              <a:t>Il W3C WAI offre linee guida e risorse complete mirate a rendere i contenuti web accessibili alle persone con disabilità. I loro materiali forniscono approfondimenti dettagliati sugli standard di accessibilità web.</a:t>
            </a:r>
            <a:endParaRPr sz="1900">
              <a:solidFill>
                <a:srgbClr val="1F1F1F"/>
              </a:solidFill>
              <a:latin typeface="Arial"/>
              <a:ea typeface="Arial"/>
              <a:cs typeface="Arial"/>
              <a:sym typeface="Arial"/>
            </a:endParaRPr>
          </a:p>
          <a:p>
            <a:pPr indent="-349250" lvl="0" marL="469900" rtl="0" algn="l">
              <a:spcBef>
                <a:spcPts val="0"/>
              </a:spcBef>
              <a:spcAft>
                <a:spcPts val="0"/>
              </a:spcAft>
              <a:buClr>
                <a:srgbClr val="1F1F1F"/>
              </a:buClr>
              <a:buSzPts val="1900"/>
              <a:buFont typeface="Arial"/>
              <a:buChar char="✹"/>
            </a:pPr>
            <a:r>
              <a:rPr lang="en" sz="1900" u="sng">
                <a:solidFill>
                  <a:srgbClr val="1155CC"/>
                </a:solidFill>
                <a:latin typeface="Arial"/>
                <a:ea typeface="Arial"/>
                <a:cs typeface="Arial"/>
                <a:sym typeface="Arial"/>
                <a:hlinkClick r:id="rId4">
                  <a:extLst>
                    <a:ext uri="{A12FA001-AC4F-418D-AE19-62706E023703}">
                      <ahyp:hlinkClr val="tx"/>
                    </a:ext>
                  </a:extLst>
                </a:hlinkClick>
              </a:rPr>
              <a:t>Disability Rights Education &amp; Defense Fund (DREDF):</a:t>
            </a:r>
            <a:r>
              <a:rPr lang="en" sz="1900">
                <a:solidFill>
                  <a:srgbClr val="1F1F1F"/>
                </a:solidFill>
                <a:latin typeface="Arial"/>
                <a:ea typeface="Arial"/>
                <a:cs typeface="Arial"/>
                <a:sym typeface="Arial"/>
              </a:rPr>
              <a:t> </a:t>
            </a:r>
            <a:r>
              <a:rPr lang="en" sz="1900">
                <a:solidFill>
                  <a:srgbClr val="1F1F1F"/>
                </a:solidFill>
              </a:rPr>
              <a:t>DREDF fornisce una vasta gamma di risorse riguardanti disabilità e comunicazione. Le loro guide includono informazioni preziose sull'apprendimento online accessibile, rendendole una risorsa fondamentale per comprendere l'inclusività nell'educazione digitale.</a:t>
            </a:r>
            <a:endParaRPr sz="1900">
              <a:solidFill>
                <a:srgbClr val="1F1F1F"/>
              </a:solidFill>
              <a:latin typeface="Arial"/>
              <a:ea typeface="Arial"/>
              <a:cs typeface="Arial"/>
              <a:sym typeface="Arial"/>
            </a:endParaRPr>
          </a:p>
          <a:p>
            <a:pPr indent="-349250" lvl="0" marL="469900" rtl="0" algn="l">
              <a:spcBef>
                <a:spcPts val="0"/>
              </a:spcBef>
              <a:spcAft>
                <a:spcPts val="0"/>
              </a:spcAft>
              <a:buClr>
                <a:srgbClr val="1F1F1F"/>
              </a:buClr>
              <a:buSzPts val="1900"/>
              <a:buFont typeface="Arial"/>
              <a:buChar char="✹"/>
            </a:pPr>
            <a:r>
              <a:rPr lang="en" sz="1900" u="sng">
                <a:solidFill>
                  <a:srgbClr val="1155CC"/>
                </a:solidFill>
                <a:latin typeface="Arial"/>
                <a:ea typeface="Arial"/>
                <a:cs typeface="Arial"/>
                <a:sym typeface="Arial"/>
                <a:hlinkClick r:id="rId5">
                  <a:extLst>
                    <a:ext uri="{A12FA001-AC4F-418D-AE19-62706E023703}">
                      <ahyp:hlinkClr val="tx"/>
                    </a:ext>
                  </a:extLst>
                </a:hlinkClick>
              </a:rPr>
              <a:t>National Center for Accessible Media (NCAM)</a:t>
            </a:r>
            <a:r>
              <a:rPr lang="en" sz="1900">
                <a:solidFill>
                  <a:srgbClr val="1F1F1F"/>
                </a:solidFill>
                <a:latin typeface="Arial"/>
                <a:ea typeface="Arial"/>
                <a:cs typeface="Arial"/>
                <a:sym typeface="Arial"/>
              </a:rPr>
              <a:t>: </a:t>
            </a:r>
            <a:r>
              <a:rPr lang="en" sz="1900">
                <a:solidFill>
                  <a:srgbClr val="1F1F1F"/>
                </a:solidFill>
              </a:rPr>
              <a:t>Il NCAM offre risorse focalizzate sui materiali educativi accessibili. La loro guida sulla creazione di video accessibili è particolarmente utile per gli educatori che desiderano migliorare l'inclusività dei contenuti multimediali.</a:t>
            </a:r>
            <a:endParaRPr u="sng">
              <a:solidFill>
                <a:schemeClr val="lt2"/>
              </a:solidFill>
            </a:endParaRPr>
          </a:p>
        </p:txBody>
      </p:sp>
      <p:sp>
        <p:nvSpPr>
          <p:cNvPr id="680" name="Google Shape;680;p87"/>
          <p:cNvSpPr/>
          <p:nvPr/>
        </p:nvSpPr>
        <p:spPr>
          <a:xfrm>
            <a:off x="-245972" y="6003438"/>
            <a:ext cx="1128807" cy="1129173"/>
          </a:xfrm>
          <a:custGeom>
            <a:rect b="b" l="l" r="r" t="t"/>
            <a:pathLst>
              <a:path extrusionOk="0" h="69972" w="69971">
                <a:moveTo>
                  <a:pt x="29636" y="0"/>
                </a:moveTo>
                <a:lnTo>
                  <a:pt x="30061" y="21004"/>
                </a:lnTo>
                <a:lnTo>
                  <a:pt x="30061" y="21004"/>
                </a:lnTo>
                <a:lnTo>
                  <a:pt x="17204" y="4408"/>
                </a:lnTo>
                <a:lnTo>
                  <a:pt x="25563" y="24530"/>
                </a:lnTo>
                <a:lnTo>
                  <a:pt x="25563" y="24530"/>
                </a:lnTo>
                <a:lnTo>
                  <a:pt x="6474" y="14013"/>
                </a:lnTo>
                <a:lnTo>
                  <a:pt x="21611" y="28603"/>
                </a:lnTo>
                <a:lnTo>
                  <a:pt x="760" y="25928"/>
                </a:lnTo>
                <a:lnTo>
                  <a:pt x="20912" y="34226"/>
                </a:lnTo>
                <a:lnTo>
                  <a:pt x="0" y="40335"/>
                </a:lnTo>
                <a:lnTo>
                  <a:pt x="21004" y="39910"/>
                </a:lnTo>
                <a:lnTo>
                  <a:pt x="4377" y="52767"/>
                </a:lnTo>
                <a:lnTo>
                  <a:pt x="24499" y="44378"/>
                </a:lnTo>
                <a:lnTo>
                  <a:pt x="24499" y="44378"/>
                </a:lnTo>
                <a:lnTo>
                  <a:pt x="14012" y="63497"/>
                </a:lnTo>
                <a:lnTo>
                  <a:pt x="28572" y="48360"/>
                </a:lnTo>
                <a:lnTo>
                  <a:pt x="25928" y="69211"/>
                </a:lnTo>
                <a:lnTo>
                  <a:pt x="34226" y="49029"/>
                </a:lnTo>
                <a:lnTo>
                  <a:pt x="40305" y="69971"/>
                </a:lnTo>
                <a:lnTo>
                  <a:pt x="39910" y="48968"/>
                </a:lnTo>
                <a:lnTo>
                  <a:pt x="39910" y="48968"/>
                </a:lnTo>
                <a:lnTo>
                  <a:pt x="52767" y="65594"/>
                </a:lnTo>
                <a:lnTo>
                  <a:pt x="44378" y="45472"/>
                </a:lnTo>
                <a:lnTo>
                  <a:pt x="63497" y="55959"/>
                </a:lnTo>
                <a:lnTo>
                  <a:pt x="48329" y="41399"/>
                </a:lnTo>
                <a:lnTo>
                  <a:pt x="69181" y="44044"/>
                </a:lnTo>
                <a:lnTo>
                  <a:pt x="69181" y="44044"/>
                </a:lnTo>
                <a:lnTo>
                  <a:pt x="49028" y="35746"/>
                </a:lnTo>
                <a:lnTo>
                  <a:pt x="69971" y="29636"/>
                </a:lnTo>
                <a:lnTo>
                  <a:pt x="48937" y="30062"/>
                </a:lnTo>
                <a:lnTo>
                  <a:pt x="65564" y="17204"/>
                </a:lnTo>
                <a:lnTo>
                  <a:pt x="65564" y="17204"/>
                </a:lnTo>
                <a:lnTo>
                  <a:pt x="45442" y="25594"/>
                </a:lnTo>
                <a:lnTo>
                  <a:pt x="55928" y="6475"/>
                </a:lnTo>
                <a:lnTo>
                  <a:pt x="41369" y="21612"/>
                </a:lnTo>
                <a:lnTo>
                  <a:pt x="44043" y="791"/>
                </a:lnTo>
                <a:lnTo>
                  <a:pt x="35745" y="20943"/>
                </a:lnTo>
                <a:lnTo>
                  <a:pt x="29636" y="0"/>
                </a:lnTo>
                <a:close/>
              </a:path>
            </a:pathLst>
          </a:cu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81" name="Google Shape;681;p87"/>
          <p:cNvSpPr txBox="1"/>
          <p:nvPr/>
        </p:nvSpPr>
        <p:spPr>
          <a:xfrm>
            <a:off x="1552404" y="422227"/>
            <a:ext cx="9676800" cy="763500"/>
          </a:xfrm>
          <a:prstGeom prst="rect">
            <a:avLst/>
          </a:prstGeom>
          <a:solidFill>
            <a:srgbClr val="5F7D95"/>
          </a:solidFill>
          <a:ln>
            <a:noFill/>
          </a:ln>
        </p:spPr>
        <p:txBody>
          <a:bodyPr anchorCtr="0" anchor="ctr" bIns="126300" lIns="126300" spcFirstLastPara="1" rIns="126300" wrap="square" tIns="126300">
            <a:noAutofit/>
          </a:bodyPr>
          <a:lstStyle/>
          <a:p>
            <a:pPr indent="0" lvl="0" marL="0" rtl="0" algn="ctr">
              <a:spcBef>
                <a:spcPts val="0"/>
              </a:spcBef>
              <a:spcAft>
                <a:spcPts val="0"/>
              </a:spcAft>
              <a:buNone/>
            </a:pPr>
            <a:r>
              <a:rPr lang="en" sz="4400">
                <a:solidFill>
                  <a:srgbClr val="F2F2F2"/>
                </a:solidFill>
                <a:latin typeface="Lexend"/>
                <a:ea typeface="Lexend"/>
                <a:cs typeface="Lexend"/>
                <a:sym typeface="Lexend"/>
              </a:rPr>
              <a:t>Link utili</a:t>
            </a:r>
            <a:endParaRPr sz="4400">
              <a:solidFill>
                <a:srgbClr val="F2F2F2"/>
              </a:solidFill>
              <a:latin typeface="Lexend"/>
              <a:ea typeface="Lexend"/>
              <a:cs typeface="Lexend"/>
              <a:sym typeface="Lexend"/>
            </a:endParaRPr>
          </a:p>
        </p:txBody>
      </p:sp>
      <p:sp>
        <p:nvSpPr>
          <p:cNvPr id="682" name="Google Shape;682;p87"/>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86" name="Shape 686"/>
        <p:cNvGrpSpPr/>
        <p:nvPr/>
      </p:nvGrpSpPr>
      <p:grpSpPr>
        <a:xfrm>
          <a:off x="0" y="0"/>
          <a:ext cx="0" cy="0"/>
          <a:chOff x="0" y="0"/>
          <a:chExt cx="0" cy="0"/>
        </a:xfrm>
      </p:grpSpPr>
      <p:sp>
        <p:nvSpPr>
          <p:cNvPr id="687" name="Google Shape;687;p88"/>
          <p:cNvSpPr txBox="1"/>
          <p:nvPr>
            <p:ph idx="1" type="body"/>
          </p:nvPr>
        </p:nvSpPr>
        <p:spPr>
          <a:xfrm>
            <a:off x="959759" y="1712367"/>
            <a:ext cx="10371300" cy="4379700"/>
          </a:xfrm>
          <a:prstGeom prst="rect">
            <a:avLst/>
          </a:prstGeom>
          <a:noFill/>
          <a:ln>
            <a:noFill/>
          </a:ln>
        </p:spPr>
        <p:txBody>
          <a:bodyPr anchorCtr="0" anchor="t" bIns="126300" lIns="126300" spcFirstLastPara="1" rIns="126300" wrap="square" tIns="126300">
            <a:noAutofit/>
          </a:bodyPr>
          <a:lstStyle/>
          <a:p>
            <a:pPr indent="-349250" lvl="0" marL="469900" rtl="0" algn="l">
              <a:spcBef>
                <a:spcPts val="400"/>
              </a:spcBef>
              <a:spcAft>
                <a:spcPts val="0"/>
              </a:spcAft>
              <a:buClr>
                <a:srgbClr val="1F1F1F"/>
              </a:buClr>
              <a:buSzPts val="1900"/>
              <a:buFont typeface="Arial"/>
              <a:buChar char="✹"/>
            </a:pPr>
            <a:r>
              <a:rPr lang="en" sz="1900" u="sng">
                <a:solidFill>
                  <a:srgbClr val="1155CC"/>
                </a:solidFill>
                <a:latin typeface="Arial"/>
                <a:ea typeface="Arial"/>
                <a:cs typeface="Arial"/>
                <a:sym typeface="Arial"/>
                <a:hlinkClick r:id="rId3">
                  <a:extLst>
                    <a:ext uri="{A12FA001-AC4F-418D-AE19-62706E023703}">
                      <ahyp:hlinkClr val="tx"/>
                    </a:ext>
                  </a:extLst>
                </a:hlinkClick>
              </a:rPr>
              <a:t>CAST: Universal Design for Learning:</a:t>
            </a:r>
            <a:r>
              <a:rPr lang="en" sz="1900">
                <a:solidFill>
                  <a:srgbClr val="1F1F1F"/>
                </a:solidFill>
                <a:latin typeface="Arial"/>
                <a:ea typeface="Arial"/>
                <a:cs typeface="Arial"/>
                <a:sym typeface="Arial"/>
              </a:rPr>
              <a:t> </a:t>
            </a:r>
            <a:r>
              <a:rPr lang="en" sz="1900">
                <a:solidFill>
                  <a:srgbClr val="1F1F1F"/>
                </a:solidFill>
              </a:rPr>
              <a:t>CAST è un pioniere nel campo del Design Universale per l'Apprendimento (UDL). Il loro sito web offre ampie risorse, articoli di ricerca e strumenti pratici per implementare i principi dell'UDL, assicurando un'educazione inclusiva per tutti.</a:t>
            </a:r>
            <a:endParaRPr sz="1900"/>
          </a:p>
          <a:p>
            <a:pPr indent="-349250" lvl="0" marL="469900" rtl="0" algn="l">
              <a:spcBef>
                <a:spcPts val="0"/>
              </a:spcBef>
              <a:spcAft>
                <a:spcPts val="0"/>
              </a:spcAft>
              <a:buClr>
                <a:srgbClr val="1F1F1F"/>
              </a:buClr>
              <a:buSzPts val="1900"/>
              <a:buFont typeface="Arial"/>
              <a:buChar char="✹"/>
            </a:pPr>
            <a:r>
              <a:rPr lang="en" sz="1900" u="sng">
                <a:solidFill>
                  <a:srgbClr val="1155CC"/>
                </a:solidFill>
                <a:latin typeface="Arial"/>
                <a:ea typeface="Arial"/>
                <a:cs typeface="Arial"/>
                <a:sym typeface="Arial"/>
                <a:hlinkClick r:id="rId4">
                  <a:extLst>
                    <a:ext uri="{A12FA001-AC4F-418D-AE19-62706E023703}">
                      <ahyp:hlinkClr val="tx"/>
                    </a:ext>
                  </a:extLst>
                </a:hlinkClick>
              </a:rPr>
              <a:t>WebAIM: Web Accessibility in Mind</a:t>
            </a:r>
            <a:r>
              <a:rPr lang="en" sz="1900">
                <a:solidFill>
                  <a:srgbClr val="1F1F1F"/>
                </a:solidFill>
                <a:latin typeface="Arial"/>
                <a:ea typeface="Arial"/>
                <a:cs typeface="Arial"/>
                <a:sym typeface="Arial"/>
              </a:rPr>
              <a:t>: </a:t>
            </a:r>
            <a:r>
              <a:rPr lang="en" sz="1900">
                <a:solidFill>
                  <a:srgbClr val="1F1F1F"/>
                </a:solidFill>
              </a:rPr>
              <a:t>WebAIM è un'autorità leader nell'accessibilità web. Il loro sito web propone una vasta gamma di articoli, tutorial e strumenti di valutazione mirati a rendere i contenuti web accessibili. È una risorsa preziosa per comprendere gli aspetti tecnici dell'accessibilità digitale.</a:t>
            </a:r>
            <a:endParaRPr sz="1900">
              <a:solidFill>
                <a:srgbClr val="1F1F1F"/>
              </a:solidFill>
              <a:latin typeface="Arial"/>
              <a:ea typeface="Arial"/>
              <a:cs typeface="Arial"/>
              <a:sym typeface="Arial"/>
            </a:endParaRPr>
          </a:p>
          <a:p>
            <a:pPr indent="0" lvl="0" marL="0" rtl="0" algn="l">
              <a:spcBef>
                <a:spcPts val="1500"/>
              </a:spcBef>
              <a:spcAft>
                <a:spcPts val="1500"/>
              </a:spcAft>
              <a:buNone/>
            </a:pPr>
            <a:r>
              <a:t/>
            </a:r>
            <a:endParaRPr sz="1900" u="sng">
              <a:solidFill>
                <a:schemeClr val="lt2"/>
              </a:solidFill>
            </a:endParaRPr>
          </a:p>
        </p:txBody>
      </p:sp>
      <p:sp>
        <p:nvSpPr>
          <p:cNvPr id="688" name="Google Shape;688;p88"/>
          <p:cNvSpPr/>
          <p:nvPr/>
        </p:nvSpPr>
        <p:spPr>
          <a:xfrm>
            <a:off x="-245972" y="6003438"/>
            <a:ext cx="1128807" cy="1129173"/>
          </a:xfrm>
          <a:custGeom>
            <a:rect b="b" l="l" r="r" t="t"/>
            <a:pathLst>
              <a:path extrusionOk="0" h="69972" w="69971">
                <a:moveTo>
                  <a:pt x="29636" y="0"/>
                </a:moveTo>
                <a:lnTo>
                  <a:pt x="30061" y="21004"/>
                </a:lnTo>
                <a:lnTo>
                  <a:pt x="30061" y="21004"/>
                </a:lnTo>
                <a:lnTo>
                  <a:pt x="17204" y="4408"/>
                </a:lnTo>
                <a:lnTo>
                  <a:pt x="25563" y="24530"/>
                </a:lnTo>
                <a:lnTo>
                  <a:pt x="25563" y="24530"/>
                </a:lnTo>
                <a:lnTo>
                  <a:pt x="6474" y="14013"/>
                </a:lnTo>
                <a:lnTo>
                  <a:pt x="21611" y="28603"/>
                </a:lnTo>
                <a:lnTo>
                  <a:pt x="760" y="25928"/>
                </a:lnTo>
                <a:lnTo>
                  <a:pt x="20912" y="34226"/>
                </a:lnTo>
                <a:lnTo>
                  <a:pt x="0" y="40335"/>
                </a:lnTo>
                <a:lnTo>
                  <a:pt x="21004" y="39910"/>
                </a:lnTo>
                <a:lnTo>
                  <a:pt x="4377" y="52767"/>
                </a:lnTo>
                <a:lnTo>
                  <a:pt x="24499" y="44378"/>
                </a:lnTo>
                <a:lnTo>
                  <a:pt x="24499" y="44378"/>
                </a:lnTo>
                <a:lnTo>
                  <a:pt x="14012" y="63497"/>
                </a:lnTo>
                <a:lnTo>
                  <a:pt x="28572" y="48360"/>
                </a:lnTo>
                <a:lnTo>
                  <a:pt x="25928" y="69211"/>
                </a:lnTo>
                <a:lnTo>
                  <a:pt x="34226" y="49029"/>
                </a:lnTo>
                <a:lnTo>
                  <a:pt x="40305" y="69971"/>
                </a:lnTo>
                <a:lnTo>
                  <a:pt x="39910" y="48968"/>
                </a:lnTo>
                <a:lnTo>
                  <a:pt x="39910" y="48968"/>
                </a:lnTo>
                <a:lnTo>
                  <a:pt x="52767" y="65594"/>
                </a:lnTo>
                <a:lnTo>
                  <a:pt x="44378" y="45472"/>
                </a:lnTo>
                <a:lnTo>
                  <a:pt x="63497" y="55959"/>
                </a:lnTo>
                <a:lnTo>
                  <a:pt x="48329" y="41399"/>
                </a:lnTo>
                <a:lnTo>
                  <a:pt x="69181" y="44044"/>
                </a:lnTo>
                <a:lnTo>
                  <a:pt x="69181" y="44044"/>
                </a:lnTo>
                <a:lnTo>
                  <a:pt x="49028" y="35746"/>
                </a:lnTo>
                <a:lnTo>
                  <a:pt x="69971" y="29636"/>
                </a:lnTo>
                <a:lnTo>
                  <a:pt x="48937" y="30062"/>
                </a:lnTo>
                <a:lnTo>
                  <a:pt x="65564" y="17204"/>
                </a:lnTo>
                <a:lnTo>
                  <a:pt x="65564" y="17204"/>
                </a:lnTo>
                <a:lnTo>
                  <a:pt x="45442" y="25594"/>
                </a:lnTo>
                <a:lnTo>
                  <a:pt x="55928" y="6475"/>
                </a:lnTo>
                <a:lnTo>
                  <a:pt x="41369" y="21612"/>
                </a:lnTo>
                <a:lnTo>
                  <a:pt x="44043" y="791"/>
                </a:lnTo>
                <a:lnTo>
                  <a:pt x="35745" y="20943"/>
                </a:lnTo>
                <a:lnTo>
                  <a:pt x="29636" y="0"/>
                </a:lnTo>
                <a:close/>
              </a:path>
            </a:pathLst>
          </a:custGeom>
          <a:noFill/>
          <a:ln cap="flat" cmpd="sng" w="9525">
            <a:solidFill>
              <a:schemeClr val="lt1"/>
            </a:solidFill>
            <a:prstDash val="solid"/>
            <a:round/>
            <a:headEnd len="sm" w="sm" type="none"/>
            <a:tailEnd len="sm" w="sm" type="none"/>
          </a:ln>
        </p:spPr>
        <p:txBody>
          <a:bodyPr anchorCtr="0" anchor="ctr" bIns="126300" lIns="126300" spcFirstLastPara="1" rIns="126300" wrap="square" tIns="1263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89" name="Google Shape;689;p88"/>
          <p:cNvSpPr txBox="1"/>
          <p:nvPr/>
        </p:nvSpPr>
        <p:spPr>
          <a:xfrm>
            <a:off x="1552404" y="422227"/>
            <a:ext cx="9676800" cy="763500"/>
          </a:xfrm>
          <a:prstGeom prst="rect">
            <a:avLst/>
          </a:prstGeom>
          <a:solidFill>
            <a:srgbClr val="5F7D95"/>
          </a:solidFill>
          <a:ln>
            <a:noFill/>
          </a:ln>
        </p:spPr>
        <p:txBody>
          <a:bodyPr anchorCtr="0" anchor="ctr" bIns="126300" lIns="126300" spcFirstLastPara="1" rIns="126300" wrap="square" tIns="126300">
            <a:noAutofit/>
          </a:bodyPr>
          <a:lstStyle/>
          <a:p>
            <a:pPr indent="0" lvl="0" marL="0" rtl="0" algn="ctr">
              <a:spcBef>
                <a:spcPts val="0"/>
              </a:spcBef>
              <a:spcAft>
                <a:spcPts val="0"/>
              </a:spcAft>
              <a:buNone/>
            </a:pPr>
            <a:r>
              <a:rPr lang="en" sz="4400">
                <a:solidFill>
                  <a:srgbClr val="F2F2F2"/>
                </a:solidFill>
                <a:latin typeface="Lexend"/>
                <a:ea typeface="Lexend"/>
                <a:cs typeface="Lexend"/>
                <a:sym typeface="Lexend"/>
              </a:rPr>
              <a:t>Link utili</a:t>
            </a:r>
            <a:endParaRPr sz="4400">
              <a:solidFill>
                <a:srgbClr val="F2F2F2"/>
              </a:solidFill>
              <a:latin typeface="Lexend"/>
              <a:ea typeface="Lexend"/>
              <a:cs typeface="Lexend"/>
              <a:sym typeface="Lexend"/>
            </a:endParaRPr>
          </a:p>
        </p:txBody>
      </p:sp>
      <p:sp>
        <p:nvSpPr>
          <p:cNvPr id="690" name="Google Shape;690;p88"/>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pic>
        <p:nvPicPr>
          <p:cNvPr id="695" name="Google Shape;695;p89"/>
          <p:cNvPicPr preferRelativeResize="0"/>
          <p:nvPr/>
        </p:nvPicPr>
        <p:blipFill rotWithShape="1">
          <a:blip r:embed="rId3">
            <a:alphaModFix/>
          </a:blip>
          <a:srcRect b="2380" l="0" r="0" t="2380"/>
          <a:stretch/>
        </p:blipFill>
        <p:spPr>
          <a:xfrm>
            <a:off x="4952461" y="99480"/>
            <a:ext cx="2700624" cy="2572710"/>
          </a:xfrm>
          <a:prstGeom prst="rect">
            <a:avLst/>
          </a:prstGeom>
          <a:noFill/>
          <a:ln>
            <a:noFill/>
          </a:ln>
        </p:spPr>
      </p:pic>
      <p:sp>
        <p:nvSpPr>
          <p:cNvPr id="696" name="Google Shape;696;p89"/>
          <p:cNvSpPr/>
          <p:nvPr/>
        </p:nvSpPr>
        <p:spPr>
          <a:xfrm>
            <a:off x="5270681" y="4733970"/>
            <a:ext cx="6776700" cy="732600"/>
          </a:xfrm>
          <a:prstGeom prst="rect">
            <a:avLst/>
          </a:prstGeom>
          <a:solidFill>
            <a:srgbClr val="FF9900"/>
          </a:solidFill>
          <a:ln>
            <a:noFill/>
          </a:ln>
        </p:spPr>
        <p:txBody>
          <a:bodyPr anchorCtr="0" anchor="ctr" bIns="126325" lIns="126325" spcFirstLastPara="1" rIns="126325" wrap="square" tIns="126325">
            <a:noAutofit/>
          </a:bodyPr>
          <a:lstStyle/>
          <a:p>
            <a:pPr indent="0" lvl="0" marL="0" marR="0" rtl="0" algn="ctr">
              <a:lnSpc>
                <a:spcPct val="100000"/>
              </a:lnSpc>
              <a:spcBef>
                <a:spcPts val="0"/>
              </a:spcBef>
              <a:spcAft>
                <a:spcPts val="0"/>
              </a:spcAft>
              <a:buClr>
                <a:srgbClr val="000000"/>
              </a:buClr>
              <a:buSzPts val="2100"/>
              <a:buFont typeface="Arial"/>
              <a:buNone/>
            </a:pPr>
            <a:r>
              <a:rPr b="1" i="0" lang="en" sz="1800" u="none" cap="none" strike="noStrike">
                <a:solidFill>
                  <a:srgbClr val="FEFEFE"/>
                </a:solidFill>
                <a:latin typeface="Antic"/>
                <a:ea typeface="Antic"/>
                <a:cs typeface="Antic"/>
                <a:sym typeface="Antic"/>
              </a:rPr>
              <a:t>Project no: 2022-1-RO01-KA220-VET-000085029</a:t>
            </a:r>
            <a:endParaRPr b="1" i="0" sz="1800" u="none" cap="none" strike="noStrike">
              <a:solidFill>
                <a:srgbClr val="FF9900"/>
              </a:solidFill>
              <a:latin typeface="Antic"/>
              <a:ea typeface="Antic"/>
              <a:cs typeface="Antic"/>
              <a:sym typeface="Antic"/>
            </a:endParaRPr>
          </a:p>
        </p:txBody>
      </p:sp>
      <p:pic>
        <p:nvPicPr>
          <p:cNvPr id="697" name="Google Shape;697;p89"/>
          <p:cNvPicPr preferRelativeResize="0"/>
          <p:nvPr/>
        </p:nvPicPr>
        <p:blipFill rotWithShape="1">
          <a:blip r:embed="rId4">
            <a:alphaModFix/>
          </a:blip>
          <a:srcRect b="0" l="2722" r="2732" t="0"/>
          <a:stretch/>
        </p:blipFill>
        <p:spPr>
          <a:xfrm>
            <a:off x="8426892" y="391891"/>
            <a:ext cx="2799375" cy="660845"/>
          </a:xfrm>
          <a:prstGeom prst="rect">
            <a:avLst/>
          </a:prstGeom>
          <a:noFill/>
          <a:ln>
            <a:noFill/>
          </a:ln>
        </p:spPr>
      </p:pic>
      <p:sp>
        <p:nvSpPr>
          <p:cNvPr id="698" name="Google Shape;698;p89"/>
          <p:cNvSpPr txBox="1"/>
          <p:nvPr/>
        </p:nvSpPr>
        <p:spPr>
          <a:xfrm>
            <a:off x="0" y="2803600"/>
            <a:ext cx="12189000" cy="2040900"/>
          </a:xfrm>
          <a:prstGeom prst="rect">
            <a:avLst/>
          </a:prstGeom>
          <a:solidFill>
            <a:srgbClr val="5F7D95"/>
          </a:solidFill>
          <a:ln>
            <a:noFill/>
          </a:ln>
        </p:spPr>
        <p:txBody>
          <a:bodyPr anchorCtr="0" anchor="ctr" bIns="126325" lIns="126325" spcFirstLastPara="1" rIns="126325" wrap="square" tIns="126325">
            <a:noAutofit/>
          </a:bodyPr>
          <a:lstStyle/>
          <a:p>
            <a:pPr indent="0" lvl="0" marL="0" marR="0" rtl="0" algn="ctr">
              <a:lnSpc>
                <a:spcPct val="90000"/>
              </a:lnSpc>
              <a:spcBef>
                <a:spcPts val="0"/>
              </a:spcBef>
              <a:spcAft>
                <a:spcPts val="0"/>
              </a:spcAft>
              <a:buClr>
                <a:srgbClr val="000000"/>
              </a:buClr>
              <a:buSzPts val="6500"/>
              <a:buFont typeface="Arial"/>
              <a:buNone/>
            </a:pPr>
            <a:r>
              <a:rPr b="1" lang="en" sz="6500">
                <a:solidFill>
                  <a:srgbClr val="FFFFFF"/>
                </a:solidFill>
                <a:latin typeface="Lexend"/>
                <a:ea typeface="Lexend"/>
                <a:cs typeface="Lexend"/>
                <a:sym typeface="Lexend"/>
              </a:rPr>
              <a:t>Grazie per la vostra attenzione!</a:t>
            </a:r>
            <a:endParaRPr b="0" i="0" sz="2400" u="none" cap="none" strike="noStrike">
              <a:solidFill>
                <a:srgbClr val="FFFFFF"/>
              </a:solidFill>
              <a:latin typeface="Calibri"/>
              <a:ea typeface="Calibri"/>
              <a:cs typeface="Calibri"/>
              <a:sym typeface="Calibri"/>
            </a:endParaRPr>
          </a:p>
        </p:txBody>
      </p:sp>
      <p:grpSp>
        <p:nvGrpSpPr>
          <p:cNvPr id="699" name="Google Shape;699;p89"/>
          <p:cNvGrpSpPr/>
          <p:nvPr/>
        </p:nvGrpSpPr>
        <p:grpSpPr>
          <a:xfrm>
            <a:off x="1211129" y="5675593"/>
            <a:ext cx="9767014" cy="1128486"/>
            <a:chOff x="498500" y="4137629"/>
            <a:chExt cx="8147326" cy="941346"/>
          </a:xfrm>
        </p:grpSpPr>
        <p:grpSp>
          <p:nvGrpSpPr>
            <p:cNvPr id="700" name="Google Shape;700;p89"/>
            <p:cNvGrpSpPr/>
            <p:nvPr/>
          </p:nvGrpSpPr>
          <p:grpSpPr>
            <a:xfrm>
              <a:off x="498500" y="4226550"/>
              <a:ext cx="4745392" cy="852425"/>
              <a:chOff x="498500" y="4226550"/>
              <a:chExt cx="4745392" cy="852425"/>
            </a:xfrm>
          </p:grpSpPr>
          <p:grpSp>
            <p:nvGrpSpPr>
              <p:cNvPr id="701" name="Google Shape;701;p89"/>
              <p:cNvGrpSpPr/>
              <p:nvPr/>
            </p:nvGrpSpPr>
            <p:grpSpPr>
              <a:xfrm>
                <a:off x="498500" y="4226550"/>
                <a:ext cx="2782903" cy="852425"/>
                <a:chOff x="661431" y="5761985"/>
                <a:chExt cx="4102762" cy="1256708"/>
              </a:xfrm>
            </p:grpSpPr>
            <p:pic>
              <p:nvPicPr>
                <p:cNvPr id="702" name="Google Shape;702;p89"/>
                <p:cNvPicPr preferRelativeResize="0"/>
                <p:nvPr/>
              </p:nvPicPr>
              <p:blipFill rotWithShape="1">
                <a:blip r:embed="rId5">
                  <a:alphaModFix/>
                </a:blip>
                <a:srcRect b="0" l="0" r="0" t="0"/>
                <a:stretch/>
              </p:blipFill>
              <p:spPr>
                <a:xfrm>
                  <a:off x="3392779" y="5768268"/>
                  <a:ext cx="1371414" cy="1072165"/>
                </a:xfrm>
                <a:prstGeom prst="rect">
                  <a:avLst/>
                </a:prstGeom>
                <a:noFill/>
                <a:ln>
                  <a:noFill/>
                </a:ln>
              </p:spPr>
            </p:pic>
            <p:pic>
              <p:nvPicPr>
                <p:cNvPr id="703" name="Google Shape;703;p89"/>
                <p:cNvPicPr preferRelativeResize="0"/>
                <p:nvPr/>
              </p:nvPicPr>
              <p:blipFill rotWithShape="1">
                <a:blip r:embed="rId6">
                  <a:alphaModFix/>
                </a:blip>
                <a:srcRect b="0" l="0" r="0" t="0"/>
                <a:stretch/>
              </p:blipFill>
              <p:spPr>
                <a:xfrm>
                  <a:off x="661431" y="5761985"/>
                  <a:ext cx="1584550" cy="1256708"/>
                </a:xfrm>
                <a:prstGeom prst="rect">
                  <a:avLst/>
                </a:prstGeom>
                <a:noFill/>
                <a:ln>
                  <a:noFill/>
                </a:ln>
              </p:spPr>
            </p:pic>
          </p:grpSp>
          <p:pic>
            <p:nvPicPr>
              <p:cNvPr descr="Logo Oriensys" id="704" name="Google Shape;704;p89"/>
              <p:cNvPicPr preferRelativeResize="0"/>
              <p:nvPr/>
            </p:nvPicPr>
            <p:blipFill rotWithShape="1">
              <a:blip r:embed="rId7">
                <a:alphaModFix/>
              </a:blip>
              <a:srcRect b="0" l="0" r="0" t="0"/>
              <a:stretch/>
            </p:blipFill>
            <p:spPr>
              <a:xfrm>
                <a:off x="4218149" y="4297788"/>
                <a:ext cx="1025743" cy="621025"/>
              </a:xfrm>
              <a:prstGeom prst="rect">
                <a:avLst/>
              </a:prstGeom>
              <a:noFill/>
              <a:ln>
                <a:noFill/>
              </a:ln>
            </p:spPr>
          </p:pic>
        </p:grpSp>
        <p:pic>
          <p:nvPicPr>
            <p:cNvPr id="705" name="Google Shape;705;p89"/>
            <p:cNvPicPr preferRelativeResize="0"/>
            <p:nvPr/>
          </p:nvPicPr>
          <p:blipFill rotWithShape="1">
            <a:blip r:embed="rId8">
              <a:alphaModFix/>
            </a:blip>
            <a:srcRect b="0" l="0" r="0" t="0"/>
            <a:stretch/>
          </p:blipFill>
          <p:spPr>
            <a:xfrm>
              <a:off x="7927676" y="4244682"/>
              <a:ext cx="718150" cy="727244"/>
            </a:xfrm>
            <a:prstGeom prst="rect">
              <a:avLst/>
            </a:prstGeom>
            <a:noFill/>
            <a:ln>
              <a:noFill/>
            </a:ln>
          </p:spPr>
        </p:pic>
        <p:pic>
          <p:nvPicPr>
            <p:cNvPr id="706" name="Google Shape;706;p89"/>
            <p:cNvPicPr preferRelativeResize="0"/>
            <p:nvPr/>
          </p:nvPicPr>
          <p:blipFill rotWithShape="1">
            <a:blip r:embed="rId9">
              <a:alphaModFix/>
            </a:blip>
            <a:srcRect b="7330" l="0" r="0" t="-7329"/>
            <a:stretch/>
          </p:blipFill>
          <p:spPr>
            <a:xfrm>
              <a:off x="6147275" y="4137629"/>
              <a:ext cx="718150" cy="91359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5" name="Shape 215"/>
        <p:cNvGrpSpPr/>
        <p:nvPr/>
      </p:nvGrpSpPr>
      <p:grpSpPr>
        <a:xfrm>
          <a:off x="0" y="0"/>
          <a:ext cx="0" cy="0"/>
          <a:chOff x="0" y="0"/>
          <a:chExt cx="0" cy="0"/>
        </a:xfrm>
      </p:grpSpPr>
      <p:sp>
        <p:nvSpPr>
          <p:cNvPr id="216" name="Google Shape;216;p33"/>
          <p:cNvSpPr txBox="1"/>
          <p:nvPr>
            <p:ph type="title"/>
          </p:nvPr>
        </p:nvSpPr>
        <p:spPr>
          <a:xfrm>
            <a:off x="1552403" y="464942"/>
            <a:ext cx="9755700" cy="763500"/>
          </a:xfrm>
          <a:prstGeom prst="rect">
            <a:avLst/>
          </a:prstGeom>
          <a:noFill/>
          <a:ln>
            <a:noFill/>
          </a:ln>
        </p:spPr>
        <p:txBody>
          <a:bodyPr anchorCtr="0" anchor="ctr" bIns="126300" lIns="126300" spcFirstLastPara="1" rIns="126300" wrap="square" tIns="126300">
            <a:noAutofit/>
          </a:bodyPr>
          <a:lstStyle/>
          <a:p>
            <a:pPr indent="0" lvl="0" marL="0" rtl="0" algn="ctr">
              <a:lnSpc>
                <a:spcPct val="100000"/>
              </a:lnSpc>
              <a:spcBef>
                <a:spcPts val="0"/>
              </a:spcBef>
              <a:spcAft>
                <a:spcPts val="0"/>
              </a:spcAft>
              <a:buSzPts val="4400"/>
              <a:buNone/>
            </a:pPr>
            <a:r>
              <a:rPr lang="en" sz="3500"/>
              <a:t>Elementi essenziali della comunicazione verbale e non verbale</a:t>
            </a:r>
            <a:endParaRPr sz="3500"/>
          </a:p>
        </p:txBody>
      </p:sp>
      <p:sp>
        <p:nvSpPr>
          <p:cNvPr id="217" name="Google Shape;217;p33"/>
          <p:cNvSpPr txBox="1"/>
          <p:nvPr>
            <p:ph idx="1" type="body"/>
          </p:nvPr>
        </p:nvSpPr>
        <p:spPr>
          <a:xfrm>
            <a:off x="959835" y="1402309"/>
            <a:ext cx="10269300" cy="697500"/>
          </a:xfrm>
          <a:prstGeom prst="rect">
            <a:avLst/>
          </a:prstGeom>
          <a:noFill/>
          <a:ln>
            <a:noFill/>
          </a:ln>
        </p:spPr>
        <p:txBody>
          <a:bodyPr anchorCtr="0" anchor="t" bIns="126300" lIns="126300" spcFirstLastPara="1" rIns="126300" wrap="square" tIns="126300">
            <a:noAutofit/>
          </a:bodyPr>
          <a:lstStyle/>
          <a:p>
            <a:pPr indent="0" lvl="0" marL="0" rtl="0" algn="l">
              <a:spcBef>
                <a:spcPts val="0"/>
              </a:spcBef>
              <a:spcAft>
                <a:spcPts val="0"/>
              </a:spcAft>
              <a:buNone/>
            </a:pPr>
            <a:r>
              <a:rPr lang="en" sz="1900"/>
              <a:t>La comunicazione è l'arte di trasmettere informazioni, idee, atteggiamenti e sentimenti da una persona all'altra. È un processo di interazione significativa tra esseri umani. Oggi, non si tratta solo di "parlare bene", ma anche di "mettere in pratica ciò che si dice".</a:t>
            </a:r>
            <a:br>
              <a:rPr lang="en" sz="1900"/>
            </a:br>
            <a:endParaRPr sz="1900"/>
          </a:p>
          <a:p>
            <a:pPr indent="0" lvl="0" marL="0" rtl="0" algn="l">
              <a:spcBef>
                <a:spcPts val="0"/>
              </a:spcBef>
              <a:spcAft>
                <a:spcPts val="0"/>
              </a:spcAft>
              <a:buNone/>
            </a:pPr>
            <a:r>
              <a:rPr lang="en" sz="1900"/>
              <a:t>- Come assicurarsi di non essere interrotti</a:t>
            </a:r>
            <a:endParaRPr sz="1900"/>
          </a:p>
          <a:p>
            <a:pPr indent="0" lvl="0" marL="0" rtl="0" algn="l">
              <a:spcBef>
                <a:spcPts val="0"/>
              </a:spcBef>
              <a:spcAft>
                <a:spcPts val="0"/>
              </a:spcAft>
              <a:buNone/>
            </a:pPr>
            <a:r>
              <a:rPr lang="en" sz="1900"/>
              <a:t>- Come creare fiducia e rapporto</a:t>
            </a:r>
            <a:endParaRPr sz="1900"/>
          </a:p>
          <a:p>
            <a:pPr indent="0" lvl="0" marL="0" rtl="0" algn="l">
              <a:spcBef>
                <a:spcPts val="0"/>
              </a:spcBef>
              <a:spcAft>
                <a:spcPts val="0"/>
              </a:spcAft>
              <a:buNone/>
            </a:pPr>
            <a:r>
              <a:rPr lang="en" sz="1900"/>
              <a:t>- Come affrontare persone scortesi e aggressive in modo professionale</a:t>
            </a:r>
            <a:endParaRPr sz="1900"/>
          </a:p>
          <a:p>
            <a:pPr indent="0" lvl="0" marL="0" rtl="0" algn="l">
              <a:spcBef>
                <a:spcPts val="0"/>
              </a:spcBef>
              <a:spcAft>
                <a:spcPts val="0"/>
              </a:spcAft>
              <a:buNone/>
            </a:pPr>
            <a:r>
              <a:rPr lang="en" sz="1900"/>
              <a:t>- Come innescare risposte positive negli altri</a:t>
            </a:r>
            <a:endParaRPr sz="1900"/>
          </a:p>
          <a:p>
            <a:pPr indent="0" lvl="0" marL="0" rtl="0" algn="l">
              <a:lnSpc>
                <a:spcPct val="115000"/>
              </a:lnSpc>
              <a:spcBef>
                <a:spcPts val="0"/>
              </a:spcBef>
              <a:spcAft>
                <a:spcPts val="0"/>
              </a:spcAft>
              <a:buNone/>
            </a:pPr>
            <a:r>
              <a:t/>
            </a:r>
            <a:endParaRPr sz="1900"/>
          </a:p>
        </p:txBody>
      </p:sp>
      <p:pic>
        <p:nvPicPr>
          <p:cNvPr descr="C:\Users\kathlene.thurman\AppData\Local\Microsoft\Windows\Temporary Internet Files\Content.IE5\W2GZC0AN\verbal-communication[1].jpg" id="218" name="Google Shape;218;p33"/>
          <p:cNvPicPr preferRelativeResize="0"/>
          <p:nvPr/>
        </p:nvPicPr>
        <p:blipFill rotWithShape="1">
          <a:blip r:embed="rId3">
            <a:alphaModFix/>
          </a:blip>
          <a:srcRect b="0" l="0" r="0" t="0"/>
          <a:stretch/>
        </p:blipFill>
        <p:spPr>
          <a:xfrm>
            <a:off x="812597" y="4123309"/>
            <a:ext cx="3555110" cy="2616704"/>
          </a:xfrm>
          <a:prstGeom prst="rect">
            <a:avLst/>
          </a:prstGeom>
          <a:noFill/>
          <a:ln>
            <a:noFill/>
          </a:ln>
        </p:spPr>
      </p:pic>
      <p:pic>
        <p:nvPicPr>
          <p:cNvPr descr="C:\Users\kathlene.thurman\AppData\Local\Microsoft\Windows\Temporary Internet Files\Content.IE5\AHGPETAN\communication_feedback[1].gif" id="219" name="Google Shape;219;p33"/>
          <p:cNvPicPr preferRelativeResize="0"/>
          <p:nvPr/>
        </p:nvPicPr>
        <p:blipFill rotWithShape="1">
          <a:blip r:embed="rId4">
            <a:alphaModFix/>
          </a:blip>
          <a:srcRect b="0" l="0" r="0" t="0"/>
          <a:stretch/>
        </p:blipFill>
        <p:spPr>
          <a:xfrm>
            <a:off x="7098657" y="3847133"/>
            <a:ext cx="2960174" cy="2825620"/>
          </a:xfrm>
          <a:prstGeom prst="rect">
            <a:avLst/>
          </a:prstGeom>
          <a:noFill/>
          <a:ln>
            <a:noFill/>
          </a:ln>
        </p:spPr>
      </p:pic>
      <p:sp>
        <p:nvSpPr>
          <p:cNvPr id="220" name="Google Shape;220;p33"/>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24" name="Shape 224"/>
        <p:cNvGrpSpPr/>
        <p:nvPr/>
      </p:nvGrpSpPr>
      <p:grpSpPr>
        <a:xfrm>
          <a:off x="0" y="0"/>
          <a:ext cx="0" cy="0"/>
          <a:chOff x="0" y="0"/>
          <a:chExt cx="0" cy="0"/>
        </a:xfrm>
      </p:grpSpPr>
      <p:sp>
        <p:nvSpPr>
          <p:cNvPr id="225" name="Google Shape;225;p34"/>
          <p:cNvSpPr txBox="1"/>
          <p:nvPr>
            <p:ph type="title"/>
          </p:nvPr>
        </p:nvSpPr>
        <p:spPr>
          <a:xfrm>
            <a:off x="1552403" y="464942"/>
            <a:ext cx="9755700" cy="763500"/>
          </a:xfrm>
          <a:prstGeom prst="rect">
            <a:avLst/>
          </a:prstGeom>
        </p:spPr>
        <p:txBody>
          <a:bodyPr anchorCtr="0" anchor="ctr" bIns="126300" lIns="126300" spcFirstLastPara="1" rIns="126300" wrap="square" tIns="126300">
            <a:noAutofit/>
          </a:bodyPr>
          <a:lstStyle/>
          <a:p>
            <a:pPr indent="0" lvl="0" marL="0" rtl="0" algn="ctr">
              <a:spcBef>
                <a:spcPts val="0"/>
              </a:spcBef>
              <a:spcAft>
                <a:spcPts val="0"/>
              </a:spcAft>
              <a:buNone/>
            </a:pPr>
            <a:r>
              <a:rPr lang="en"/>
              <a:t>Assiomi della comunicazione</a:t>
            </a:r>
            <a:endParaRPr/>
          </a:p>
        </p:txBody>
      </p:sp>
      <p:sp>
        <p:nvSpPr>
          <p:cNvPr id="226" name="Google Shape;226;p34"/>
          <p:cNvSpPr txBox="1"/>
          <p:nvPr>
            <p:ph idx="1" type="body"/>
          </p:nvPr>
        </p:nvSpPr>
        <p:spPr>
          <a:xfrm>
            <a:off x="2012225" y="1536625"/>
            <a:ext cx="9897000" cy="697500"/>
          </a:xfrm>
          <a:prstGeom prst="rect">
            <a:avLst/>
          </a:prstGeom>
        </p:spPr>
        <p:txBody>
          <a:bodyPr anchorCtr="0" anchor="t" bIns="126300" lIns="126300" spcFirstLastPara="1" rIns="126300" wrap="square" tIns="126300">
            <a:noAutofit/>
          </a:bodyPr>
          <a:lstStyle/>
          <a:p>
            <a:pPr indent="0" lvl="0" marL="0" rtl="0" algn="l">
              <a:spcBef>
                <a:spcPts val="0"/>
              </a:spcBef>
              <a:spcAft>
                <a:spcPts val="0"/>
              </a:spcAft>
              <a:buNone/>
            </a:pPr>
            <a:r>
              <a:rPr lang="en" sz="2000">
                <a:solidFill>
                  <a:schemeClr val="accent6"/>
                </a:solidFill>
              </a:rPr>
              <a:t>La comunicazione è irreversibile: il messaggio inviato e ricevuto non può essere ritirato.</a:t>
            </a:r>
            <a:endParaRPr sz="2000">
              <a:solidFill>
                <a:schemeClr val="accent6"/>
              </a:solidFill>
            </a:endParaRPr>
          </a:p>
          <a:p>
            <a:pPr indent="0" lvl="0" marL="0" rtl="0" algn="l">
              <a:spcBef>
                <a:spcPts val="0"/>
              </a:spcBef>
              <a:spcAft>
                <a:spcPts val="0"/>
              </a:spcAft>
              <a:buNone/>
            </a:pPr>
            <a:r>
              <a:t/>
            </a:r>
            <a:endParaRPr sz="2000">
              <a:solidFill>
                <a:schemeClr val="accent6"/>
              </a:solidFill>
            </a:endParaRPr>
          </a:p>
          <a:p>
            <a:pPr indent="0" lvl="0" marL="0" rtl="0" algn="l">
              <a:spcBef>
                <a:spcPts val="0"/>
              </a:spcBef>
              <a:spcAft>
                <a:spcPts val="0"/>
              </a:spcAft>
              <a:buNone/>
            </a:pPr>
            <a:r>
              <a:rPr lang="en" sz="2000">
                <a:solidFill>
                  <a:schemeClr val="accent6"/>
                </a:solidFill>
              </a:rPr>
              <a:t>La comunicazione è inevitabile, la non-comunicazione è impossibile.</a:t>
            </a:r>
            <a:endParaRPr sz="2000">
              <a:solidFill>
                <a:schemeClr val="accent6"/>
              </a:solidFill>
            </a:endParaRPr>
          </a:p>
          <a:p>
            <a:pPr indent="0" lvl="0" marL="0" rtl="0" algn="l">
              <a:spcBef>
                <a:spcPts val="0"/>
              </a:spcBef>
              <a:spcAft>
                <a:spcPts val="0"/>
              </a:spcAft>
              <a:buNone/>
            </a:pPr>
            <a:r>
              <a:t/>
            </a:r>
            <a:endParaRPr sz="2000">
              <a:solidFill>
                <a:schemeClr val="accent6"/>
              </a:solidFill>
            </a:endParaRPr>
          </a:p>
          <a:p>
            <a:pPr indent="0" lvl="0" marL="0" rtl="0" algn="l">
              <a:spcBef>
                <a:spcPts val="0"/>
              </a:spcBef>
              <a:spcAft>
                <a:spcPts val="0"/>
              </a:spcAft>
              <a:buNone/>
            </a:pPr>
            <a:r>
              <a:rPr lang="en" sz="2000">
                <a:solidFill>
                  <a:schemeClr val="accent6"/>
                </a:solidFill>
              </a:rPr>
              <a:t>La comunicazione implica processi di adattamento e aggiustamento dei comportamenti.</a:t>
            </a:r>
            <a:endParaRPr sz="2000">
              <a:solidFill>
                <a:schemeClr val="accent6"/>
              </a:solidFill>
            </a:endParaRPr>
          </a:p>
          <a:p>
            <a:pPr indent="0" lvl="0" marL="0" rtl="0" algn="l">
              <a:spcBef>
                <a:spcPts val="0"/>
              </a:spcBef>
              <a:spcAft>
                <a:spcPts val="0"/>
              </a:spcAft>
              <a:buNone/>
            </a:pPr>
            <a:r>
              <a:t/>
            </a:r>
            <a:endParaRPr sz="2000">
              <a:solidFill>
                <a:schemeClr val="accent6"/>
              </a:solidFill>
            </a:endParaRPr>
          </a:p>
          <a:p>
            <a:pPr indent="0" lvl="0" marL="0" rtl="0" algn="l">
              <a:spcBef>
                <a:spcPts val="0"/>
              </a:spcBef>
              <a:spcAft>
                <a:spcPts val="0"/>
              </a:spcAft>
              <a:buNone/>
            </a:pPr>
            <a:r>
              <a:rPr lang="en" sz="2000">
                <a:solidFill>
                  <a:schemeClr val="accent6"/>
                </a:solidFill>
              </a:rPr>
              <a:t>È un processo continuo. Il dialogo è continuo. Poiché ognuno di noi è sia emittente che ricevente allo stesso tempo, non si può mai essere certi di chi abbia iniziato o proseguito la comunicazione.</a:t>
            </a:r>
            <a:endParaRPr sz="2000">
              <a:solidFill>
                <a:schemeClr val="accent6"/>
              </a:solidFill>
            </a:endParaRPr>
          </a:p>
          <a:p>
            <a:pPr indent="0" lvl="0" marL="0" rtl="0" algn="l">
              <a:spcBef>
                <a:spcPts val="0"/>
              </a:spcBef>
              <a:spcAft>
                <a:spcPts val="0"/>
              </a:spcAft>
              <a:buNone/>
            </a:pPr>
            <a:r>
              <a:rPr lang="en" sz="2000">
                <a:solidFill>
                  <a:schemeClr val="accent6"/>
                </a:solidFill>
              </a:rPr>
              <a:t>La comunicazione si sviluppa su due livelli:</a:t>
            </a:r>
            <a:endParaRPr sz="2000">
              <a:solidFill>
                <a:schemeClr val="accent6"/>
              </a:solidFill>
            </a:endParaRPr>
          </a:p>
          <a:p>
            <a:pPr indent="0" lvl="0" marL="0" rtl="0" algn="l">
              <a:spcBef>
                <a:spcPts val="0"/>
              </a:spcBef>
              <a:spcAft>
                <a:spcPts val="0"/>
              </a:spcAft>
              <a:buNone/>
            </a:pPr>
            <a:r>
              <a:rPr lang="en" sz="2000">
                <a:solidFill>
                  <a:schemeClr val="accent6"/>
                </a:solidFill>
              </a:rPr>
              <a:t>- Livello di contenuto: l'informazione stessa (numeri, dati, parole)</a:t>
            </a:r>
            <a:endParaRPr sz="2000">
              <a:solidFill>
                <a:schemeClr val="accent6"/>
              </a:solidFill>
            </a:endParaRPr>
          </a:p>
          <a:p>
            <a:pPr indent="0" lvl="0" marL="0" rtl="0" algn="l">
              <a:spcBef>
                <a:spcPts val="0"/>
              </a:spcBef>
              <a:spcAft>
                <a:spcPts val="0"/>
              </a:spcAft>
              <a:buNone/>
            </a:pPr>
            <a:r>
              <a:rPr lang="en" sz="2000">
                <a:solidFill>
                  <a:schemeClr val="accent6"/>
                </a:solidFill>
              </a:rPr>
              <a:t>- Livello relazionale: lo scopo dell'informazione (emozioni, atteggiamenti, gesti, voce)</a:t>
            </a:r>
            <a:endParaRPr sz="2000">
              <a:solidFill>
                <a:schemeClr val="accent6"/>
              </a:solidFill>
            </a:endParaRPr>
          </a:p>
        </p:txBody>
      </p:sp>
      <p:sp>
        <p:nvSpPr>
          <p:cNvPr id="227" name="Google Shape;227;p34"/>
          <p:cNvSpPr txBox="1"/>
          <p:nvPr>
            <p:ph idx="1" type="body"/>
          </p:nvPr>
        </p:nvSpPr>
        <p:spPr>
          <a:xfrm>
            <a:off x="6594000" y="1536625"/>
            <a:ext cx="5034000" cy="697500"/>
          </a:xfrm>
          <a:prstGeom prst="rect">
            <a:avLst/>
          </a:prstGeom>
        </p:spPr>
        <p:txBody>
          <a:bodyPr anchorCtr="0" anchor="t" bIns="126300" lIns="126300" spcFirstLastPara="1" rIns="126300" wrap="square" tIns="126300">
            <a:noAutofit/>
          </a:bodyPr>
          <a:lstStyle/>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228" name="Google Shape;228;p34"/>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9" name="Google Shape;229;p34"/>
          <p:cNvPicPr preferRelativeResize="0"/>
          <p:nvPr/>
        </p:nvPicPr>
        <p:blipFill rotWithShape="1">
          <a:blip r:embed="rId3">
            <a:alphaModFix/>
          </a:blip>
          <a:srcRect b="0" l="0" r="0" t="0"/>
          <a:stretch/>
        </p:blipFill>
        <p:spPr>
          <a:xfrm rot="-5400000">
            <a:off x="1248325" y="1594478"/>
            <a:ext cx="457091" cy="549639"/>
          </a:xfrm>
          <a:prstGeom prst="rect">
            <a:avLst/>
          </a:prstGeom>
          <a:noFill/>
          <a:ln>
            <a:noFill/>
          </a:ln>
        </p:spPr>
      </p:pic>
      <p:pic>
        <p:nvPicPr>
          <p:cNvPr id="230" name="Google Shape;230;p34"/>
          <p:cNvPicPr preferRelativeResize="0"/>
          <p:nvPr/>
        </p:nvPicPr>
        <p:blipFill rotWithShape="1">
          <a:blip r:embed="rId4">
            <a:alphaModFix/>
          </a:blip>
          <a:srcRect b="0" l="0" r="0" t="0"/>
          <a:stretch/>
        </p:blipFill>
        <p:spPr>
          <a:xfrm rot="-5400000">
            <a:off x="1248333" y="2256438"/>
            <a:ext cx="457091" cy="549639"/>
          </a:xfrm>
          <a:prstGeom prst="rect">
            <a:avLst/>
          </a:prstGeom>
          <a:noFill/>
          <a:ln>
            <a:noFill/>
          </a:ln>
        </p:spPr>
      </p:pic>
      <p:pic>
        <p:nvPicPr>
          <p:cNvPr id="231" name="Google Shape;231;p34"/>
          <p:cNvPicPr preferRelativeResize="0"/>
          <p:nvPr/>
        </p:nvPicPr>
        <p:blipFill rotWithShape="1">
          <a:blip r:embed="rId3">
            <a:alphaModFix/>
          </a:blip>
          <a:srcRect b="0" l="0" r="0" t="0"/>
          <a:stretch/>
        </p:blipFill>
        <p:spPr>
          <a:xfrm rot="-5400000">
            <a:off x="1248324" y="2932102"/>
            <a:ext cx="457091" cy="549639"/>
          </a:xfrm>
          <a:prstGeom prst="rect">
            <a:avLst/>
          </a:prstGeom>
          <a:noFill/>
          <a:ln>
            <a:noFill/>
          </a:ln>
        </p:spPr>
      </p:pic>
      <p:pic>
        <p:nvPicPr>
          <p:cNvPr id="232" name="Google Shape;232;p34"/>
          <p:cNvPicPr preferRelativeResize="0"/>
          <p:nvPr/>
        </p:nvPicPr>
        <p:blipFill rotWithShape="1">
          <a:blip r:embed="rId4">
            <a:alphaModFix/>
          </a:blip>
          <a:srcRect b="0" l="0" r="0" t="0"/>
          <a:stretch/>
        </p:blipFill>
        <p:spPr>
          <a:xfrm rot="-5400000">
            <a:off x="1248335" y="3607756"/>
            <a:ext cx="457091" cy="549639"/>
          </a:xfrm>
          <a:prstGeom prst="rect">
            <a:avLst/>
          </a:prstGeom>
          <a:noFill/>
          <a:ln>
            <a:noFill/>
          </a:ln>
        </p:spPr>
      </p:pic>
      <p:pic>
        <p:nvPicPr>
          <p:cNvPr id="233" name="Google Shape;233;p34"/>
          <p:cNvPicPr preferRelativeResize="0"/>
          <p:nvPr/>
        </p:nvPicPr>
        <p:blipFill rotWithShape="1">
          <a:blip r:embed="rId3">
            <a:alphaModFix/>
          </a:blip>
          <a:srcRect b="0" l="0" r="0" t="0"/>
          <a:stretch/>
        </p:blipFill>
        <p:spPr>
          <a:xfrm rot="-5400000">
            <a:off x="1248324" y="4745150"/>
            <a:ext cx="457091" cy="5496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ph type="title"/>
          </p:nvPr>
        </p:nvSpPr>
        <p:spPr>
          <a:xfrm>
            <a:off x="1552403" y="464942"/>
            <a:ext cx="9755700" cy="763500"/>
          </a:xfrm>
          <a:prstGeom prst="rect">
            <a:avLst/>
          </a:prstGeom>
        </p:spPr>
        <p:txBody>
          <a:bodyPr anchorCtr="0" anchor="ctr" bIns="126300" lIns="126300" spcFirstLastPara="1" rIns="126300" wrap="square" tIns="126300">
            <a:noAutofit/>
          </a:bodyPr>
          <a:lstStyle/>
          <a:p>
            <a:pPr indent="0" lvl="0" marL="0" rtl="0" algn="ctr">
              <a:spcBef>
                <a:spcPts val="0"/>
              </a:spcBef>
              <a:spcAft>
                <a:spcPts val="0"/>
              </a:spcAft>
              <a:buNone/>
            </a:pPr>
            <a:r>
              <a:rPr lang="en"/>
              <a:t>Schema di comunicazione</a:t>
            </a:r>
            <a:endParaRPr/>
          </a:p>
        </p:txBody>
      </p:sp>
      <p:sp>
        <p:nvSpPr>
          <p:cNvPr id="239" name="Google Shape;239;p35"/>
          <p:cNvSpPr txBox="1"/>
          <p:nvPr/>
        </p:nvSpPr>
        <p:spPr>
          <a:xfrm>
            <a:off x="11653164" y="7234971"/>
            <a:ext cx="375600" cy="509700"/>
          </a:xfrm>
          <a:prstGeom prst="rect">
            <a:avLst/>
          </a:prstGeom>
          <a:noFill/>
          <a:ln>
            <a:noFill/>
          </a:ln>
        </p:spPr>
        <p:txBody>
          <a:bodyPr anchorCtr="0" anchor="t" bIns="0" lIns="0" spcFirstLastPara="1" rIns="0" wrap="square" tIns="16925">
            <a:spAutoFit/>
          </a:bodyPr>
          <a:lstStyle/>
          <a:p>
            <a:pPr indent="0" lvl="0" marL="12700" rtl="0" algn="l">
              <a:lnSpc>
                <a:spcPct val="100000"/>
              </a:lnSpc>
              <a:spcBef>
                <a:spcPts val="0"/>
              </a:spcBef>
              <a:spcAft>
                <a:spcPts val="0"/>
              </a:spcAft>
              <a:buNone/>
            </a:pPr>
            <a:r>
              <a:rPr lang="en" sz="1600">
                <a:solidFill>
                  <a:srgbClr val="8999A7"/>
                </a:solidFill>
                <a:latin typeface="Calibri"/>
                <a:ea typeface="Calibri"/>
                <a:cs typeface="Calibri"/>
                <a:sym typeface="Calibri"/>
              </a:rPr>
              <a:t>PAGE</a:t>
            </a:r>
            <a:endParaRPr sz="1600">
              <a:latin typeface="Calibri"/>
              <a:ea typeface="Calibri"/>
              <a:cs typeface="Calibri"/>
              <a:sym typeface="Calibri"/>
            </a:endParaRPr>
          </a:p>
        </p:txBody>
      </p:sp>
      <p:pic>
        <p:nvPicPr>
          <p:cNvPr id="240" name="Google Shape;240;p35"/>
          <p:cNvPicPr preferRelativeResize="0"/>
          <p:nvPr/>
        </p:nvPicPr>
        <p:blipFill rotWithShape="1">
          <a:blip r:embed="rId3">
            <a:alphaModFix/>
          </a:blip>
          <a:srcRect b="0" l="0" r="0" t="0"/>
          <a:stretch/>
        </p:blipFill>
        <p:spPr>
          <a:xfrm>
            <a:off x="-959793" y="7281583"/>
            <a:ext cx="657830" cy="576150"/>
          </a:xfrm>
          <a:prstGeom prst="rect">
            <a:avLst/>
          </a:prstGeom>
          <a:noFill/>
          <a:ln>
            <a:noFill/>
          </a:ln>
        </p:spPr>
      </p:pic>
      <p:sp>
        <p:nvSpPr>
          <p:cNvPr id="241" name="Google Shape;241;p35"/>
          <p:cNvSpPr txBox="1"/>
          <p:nvPr/>
        </p:nvSpPr>
        <p:spPr>
          <a:xfrm>
            <a:off x="3706848" y="7040013"/>
            <a:ext cx="4383000" cy="848400"/>
          </a:xfrm>
          <a:prstGeom prst="rect">
            <a:avLst/>
          </a:prstGeom>
          <a:noFill/>
          <a:ln>
            <a:noFill/>
          </a:ln>
        </p:spPr>
        <p:txBody>
          <a:bodyPr anchorCtr="0" anchor="t" bIns="0" lIns="0" spcFirstLastPara="1" rIns="0" wrap="square" tIns="16925">
            <a:spAutoFit/>
          </a:bodyPr>
          <a:lstStyle/>
          <a:p>
            <a:pPr indent="0" lvl="0" marL="12700" rtl="0" algn="l">
              <a:lnSpc>
                <a:spcPct val="100000"/>
              </a:lnSpc>
              <a:spcBef>
                <a:spcPts val="0"/>
              </a:spcBef>
              <a:spcAft>
                <a:spcPts val="0"/>
              </a:spcAft>
              <a:buNone/>
            </a:pPr>
            <a:r>
              <a:rPr b="1" lang="en" sz="2700">
                <a:latin typeface="Calibri"/>
                <a:ea typeface="Calibri"/>
                <a:cs typeface="Calibri"/>
                <a:sym typeface="Calibri"/>
              </a:rPr>
              <a:t>Posibil feedback transmis receptorului</a:t>
            </a:r>
            <a:endParaRPr sz="2700">
              <a:latin typeface="Calibri"/>
              <a:ea typeface="Calibri"/>
              <a:cs typeface="Calibri"/>
              <a:sym typeface="Calibri"/>
            </a:endParaRPr>
          </a:p>
        </p:txBody>
      </p:sp>
      <p:sp>
        <p:nvSpPr>
          <p:cNvPr id="242" name="Google Shape;242;p35"/>
          <p:cNvSpPr txBox="1"/>
          <p:nvPr/>
        </p:nvSpPr>
        <p:spPr>
          <a:xfrm>
            <a:off x="11430863" y="7273900"/>
            <a:ext cx="639300" cy="887700"/>
          </a:xfrm>
          <a:prstGeom prst="rect">
            <a:avLst/>
          </a:prstGeom>
          <a:noFill/>
          <a:ln>
            <a:noFill/>
          </a:ln>
        </p:spPr>
        <p:txBody>
          <a:bodyPr anchorCtr="0" anchor="t" bIns="0" lIns="0" spcFirstLastPara="1" rIns="0" wrap="square" tIns="236150">
            <a:spAutoFit/>
          </a:bodyPr>
          <a:lstStyle/>
          <a:p>
            <a:pPr indent="0" lvl="0" marL="444500" rtl="0" algn="l">
              <a:lnSpc>
                <a:spcPct val="100875"/>
              </a:lnSpc>
              <a:spcBef>
                <a:spcPts val="0"/>
              </a:spcBef>
              <a:spcAft>
                <a:spcPts val="0"/>
              </a:spcAft>
              <a:buNone/>
            </a:pPr>
            <a:r>
              <a:rPr lang="en" sz="2100">
                <a:solidFill>
                  <a:srgbClr val="8999A7"/>
                </a:solidFill>
                <a:latin typeface="Calibri"/>
                <a:ea typeface="Calibri"/>
                <a:cs typeface="Calibri"/>
                <a:sym typeface="Calibri"/>
              </a:rPr>
              <a:t>22</a:t>
            </a:r>
            <a:endParaRPr sz="2100">
              <a:solidFill>
                <a:srgbClr val="8999A7"/>
              </a:solidFill>
              <a:latin typeface="Calibri"/>
              <a:ea typeface="Calibri"/>
              <a:cs typeface="Calibri"/>
              <a:sym typeface="Calibri"/>
            </a:endParaRPr>
          </a:p>
        </p:txBody>
      </p:sp>
      <p:pic>
        <p:nvPicPr>
          <p:cNvPr id="243" name="Google Shape;243;p35"/>
          <p:cNvPicPr preferRelativeResize="0"/>
          <p:nvPr/>
        </p:nvPicPr>
        <p:blipFill rotWithShape="1">
          <a:blip r:embed="rId4">
            <a:alphaModFix/>
          </a:blip>
          <a:srcRect b="0" l="0" r="0" t="0"/>
          <a:stretch/>
        </p:blipFill>
        <p:spPr>
          <a:xfrm>
            <a:off x="1871023" y="1440877"/>
            <a:ext cx="9901814" cy="4201687"/>
          </a:xfrm>
          <a:prstGeom prst="rect">
            <a:avLst/>
          </a:prstGeom>
          <a:noFill/>
          <a:ln>
            <a:noFill/>
          </a:ln>
        </p:spPr>
      </p:pic>
      <p:sp>
        <p:nvSpPr>
          <p:cNvPr id="244" name="Google Shape;244;p35"/>
          <p:cNvSpPr txBox="1"/>
          <p:nvPr/>
        </p:nvSpPr>
        <p:spPr>
          <a:xfrm>
            <a:off x="2220214" y="1687829"/>
            <a:ext cx="4311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1800">
                <a:latin typeface="Calibri"/>
                <a:ea typeface="Calibri"/>
                <a:cs typeface="Calibri"/>
                <a:sym typeface="Calibri"/>
              </a:rPr>
              <a:t>Idea</a:t>
            </a:r>
            <a:endParaRPr sz="1800">
              <a:latin typeface="Calibri"/>
              <a:ea typeface="Calibri"/>
              <a:cs typeface="Calibri"/>
              <a:sym typeface="Calibri"/>
            </a:endParaRPr>
          </a:p>
        </p:txBody>
      </p:sp>
      <p:sp>
        <p:nvSpPr>
          <p:cNvPr id="245" name="Google Shape;245;p35"/>
          <p:cNvSpPr txBox="1"/>
          <p:nvPr/>
        </p:nvSpPr>
        <p:spPr>
          <a:xfrm>
            <a:off x="10112120" y="1589912"/>
            <a:ext cx="934800" cy="504600"/>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lang="en" sz="1600">
                <a:latin typeface="Calibri"/>
                <a:ea typeface="Calibri"/>
                <a:cs typeface="Calibri"/>
                <a:sym typeface="Calibri"/>
              </a:rPr>
              <a:t>Message decoded</a:t>
            </a:r>
            <a:endParaRPr sz="1600">
              <a:latin typeface="Calibri"/>
              <a:ea typeface="Calibri"/>
              <a:cs typeface="Calibri"/>
              <a:sym typeface="Calibri"/>
            </a:endParaRPr>
          </a:p>
        </p:txBody>
      </p:sp>
      <p:sp>
        <p:nvSpPr>
          <p:cNvPr id="246" name="Google Shape;246;p35"/>
          <p:cNvSpPr txBox="1"/>
          <p:nvPr/>
        </p:nvSpPr>
        <p:spPr>
          <a:xfrm>
            <a:off x="2090724" y="2463165"/>
            <a:ext cx="9570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1800">
                <a:solidFill>
                  <a:srgbClr val="FC2520"/>
                </a:solidFill>
                <a:latin typeface="Calibri"/>
                <a:ea typeface="Calibri"/>
                <a:cs typeface="Calibri"/>
                <a:sym typeface="Calibri"/>
              </a:rPr>
              <a:t>Coding</a:t>
            </a:r>
            <a:endParaRPr sz="1800">
              <a:latin typeface="Calibri"/>
              <a:ea typeface="Calibri"/>
              <a:cs typeface="Calibri"/>
              <a:sym typeface="Calibri"/>
            </a:endParaRPr>
          </a:p>
        </p:txBody>
      </p:sp>
      <p:sp>
        <p:nvSpPr>
          <p:cNvPr id="247" name="Google Shape;247;p35"/>
          <p:cNvSpPr txBox="1"/>
          <p:nvPr/>
        </p:nvSpPr>
        <p:spPr>
          <a:xfrm>
            <a:off x="9565385" y="2373833"/>
            <a:ext cx="11835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1800">
                <a:solidFill>
                  <a:srgbClr val="FC2520"/>
                </a:solidFill>
                <a:latin typeface="Calibri"/>
                <a:ea typeface="Calibri"/>
                <a:cs typeface="Calibri"/>
                <a:sym typeface="Calibri"/>
              </a:rPr>
              <a:t>Decoding</a:t>
            </a:r>
            <a:endParaRPr sz="1800">
              <a:latin typeface="Calibri"/>
              <a:ea typeface="Calibri"/>
              <a:cs typeface="Calibri"/>
              <a:sym typeface="Calibri"/>
            </a:endParaRPr>
          </a:p>
        </p:txBody>
      </p:sp>
      <p:sp>
        <p:nvSpPr>
          <p:cNvPr id="248" name="Google Shape;248;p35"/>
          <p:cNvSpPr txBox="1"/>
          <p:nvPr/>
        </p:nvSpPr>
        <p:spPr>
          <a:xfrm>
            <a:off x="4736701" y="2211825"/>
            <a:ext cx="1110900" cy="613800"/>
          </a:xfrm>
          <a:prstGeom prst="rect">
            <a:avLst/>
          </a:prstGeom>
          <a:noFill/>
          <a:ln>
            <a:noFill/>
          </a:ln>
        </p:spPr>
        <p:txBody>
          <a:bodyPr anchorCtr="0" anchor="t" bIns="0" lIns="0" spcFirstLastPara="1" rIns="0" wrap="square" tIns="66675">
            <a:spAutoFit/>
          </a:bodyPr>
          <a:lstStyle/>
          <a:p>
            <a:pPr indent="0" lvl="0" marL="12700" rtl="0" algn="l">
              <a:lnSpc>
                <a:spcPct val="100000"/>
              </a:lnSpc>
              <a:spcBef>
                <a:spcPts val="420"/>
              </a:spcBef>
              <a:spcAft>
                <a:spcPts val="0"/>
              </a:spcAft>
              <a:buNone/>
            </a:pPr>
            <a:r>
              <a:rPr lang="en" sz="1600">
                <a:latin typeface="Calibri"/>
                <a:ea typeface="Calibri"/>
                <a:cs typeface="Calibri"/>
                <a:sym typeface="Calibri"/>
              </a:rPr>
              <a:t>Message </a:t>
            </a:r>
            <a:endParaRPr sz="1600">
              <a:latin typeface="Calibri"/>
              <a:ea typeface="Calibri"/>
              <a:cs typeface="Calibri"/>
              <a:sym typeface="Calibri"/>
            </a:endParaRPr>
          </a:p>
          <a:p>
            <a:pPr indent="0" lvl="0" marL="12700" rtl="0" algn="l">
              <a:lnSpc>
                <a:spcPct val="100000"/>
              </a:lnSpc>
              <a:spcBef>
                <a:spcPts val="420"/>
              </a:spcBef>
              <a:spcAft>
                <a:spcPts val="0"/>
              </a:spcAft>
              <a:buNone/>
            </a:pPr>
            <a:r>
              <a:rPr lang="en" sz="1600">
                <a:latin typeface="Calibri"/>
                <a:ea typeface="Calibri"/>
                <a:cs typeface="Calibri"/>
                <a:sym typeface="Calibri"/>
              </a:rPr>
              <a:t>sent</a:t>
            </a:r>
            <a:endParaRPr sz="1600">
              <a:latin typeface="Calibri"/>
              <a:ea typeface="Calibri"/>
              <a:cs typeface="Calibri"/>
              <a:sym typeface="Calibri"/>
            </a:endParaRPr>
          </a:p>
        </p:txBody>
      </p:sp>
      <p:sp>
        <p:nvSpPr>
          <p:cNvPr id="249" name="Google Shape;249;p35"/>
          <p:cNvSpPr txBox="1"/>
          <p:nvPr/>
        </p:nvSpPr>
        <p:spPr>
          <a:xfrm>
            <a:off x="7031960" y="2211825"/>
            <a:ext cx="918900" cy="561900"/>
          </a:xfrm>
          <a:prstGeom prst="rect">
            <a:avLst/>
          </a:prstGeom>
          <a:noFill/>
          <a:ln>
            <a:noFill/>
          </a:ln>
        </p:spPr>
        <p:txBody>
          <a:bodyPr anchorCtr="0" anchor="t" bIns="0" lIns="0" spcFirstLastPara="1" rIns="0" wrap="square" tIns="68575">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Message received</a:t>
            </a:r>
            <a:endParaRPr sz="1600">
              <a:latin typeface="Calibri"/>
              <a:ea typeface="Calibri"/>
              <a:cs typeface="Calibri"/>
              <a:sym typeface="Calibri"/>
            </a:endParaRPr>
          </a:p>
        </p:txBody>
      </p:sp>
      <p:pic>
        <p:nvPicPr>
          <p:cNvPr id="250" name="Google Shape;250;p35"/>
          <p:cNvPicPr preferRelativeResize="0"/>
          <p:nvPr/>
        </p:nvPicPr>
        <p:blipFill rotWithShape="1">
          <a:blip r:embed="rId5">
            <a:alphaModFix/>
          </a:blip>
          <a:srcRect b="0" l="0" r="0" t="0"/>
          <a:stretch/>
        </p:blipFill>
        <p:spPr>
          <a:xfrm>
            <a:off x="5920951" y="3971120"/>
            <a:ext cx="1110995" cy="1019556"/>
          </a:xfrm>
          <a:prstGeom prst="rect">
            <a:avLst/>
          </a:prstGeom>
          <a:noFill/>
          <a:ln>
            <a:noFill/>
          </a:ln>
        </p:spPr>
      </p:pic>
      <p:sp>
        <p:nvSpPr>
          <p:cNvPr id="251" name="Google Shape;251;p35"/>
          <p:cNvSpPr txBox="1"/>
          <p:nvPr/>
        </p:nvSpPr>
        <p:spPr>
          <a:xfrm>
            <a:off x="5509548" y="4990675"/>
            <a:ext cx="1841400" cy="289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 sz="1800">
                <a:latin typeface="Calibri"/>
                <a:ea typeface="Calibri"/>
                <a:cs typeface="Calibri"/>
                <a:sym typeface="Calibri"/>
              </a:rPr>
              <a:t>External barriers</a:t>
            </a:r>
            <a:endParaRPr sz="1800">
              <a:latin typeface="Calibri"/>
              <a:ea typeface="Calibri"/>
              <a:cs typeface="Calibri"/>
              <a:sym typeface="Calibri"/>
            </a:endParaRPr>
          </a:p>
        </p:txBody>
      </p:sp>
      <p:grpSp>
        <p:nvGrpSpPr>
          <p:cNvPr id="252" name="Google Shape;252;p35"/>
          <p:cNvGrpSpPr/>
          <p:nvPr/>
        </p:nvGrpSpPr>
        <p:grpSpPr>
          <a:xfrm>
            <a:off x="3600575" y="1539840"/>
            <a:ext cx="5379600" cy="4666010"/>
            <a:chOff x="3600575" y="1539841"/>
            <a:chExt cx="5379600" cy="4666010"/>
          </a:xfrm>
        </p:grpSpPr>
        <p:grpSp>
          <p:nvGrpSpPr>
            <p:cNvPr id="253" name="Google Shape;253;p35"/>
            <p:cNvGrpSpPr/>
            <p:nvPr/>
          </p:nvGrpSpPr>
          <p:grpSpPr>
            <a:xfrm>
              <a:off x="3630665" y="1901426"/>
              <a:ext cx="4984115" cy="3941953"/>
              <a:chOff x="3497452" y="1841626"/>
              <a:chExt cx="4984115" cy="3941953"/>
            </a:xfrm>
          </p:grpSpPr>
          <p:sp>
            <p:nvSpPr>
              <p:cNvPr id="254" name="Google Shape;254;p35"/>
              <p:cNvSpPr/>
              <p:nvPr/>
            </p:nvSpPr>
            <p:spPr>
              <a:xfrm>
                <a:off x="3994403" y="5494019"/>
                <a:ext cx="4307840" cy="289560"/>
              </a:xfrm>
              <a:custGeom>
                <a:rect b="b" l="l" r="r" t="t"/>
                <a:pathLst>
                  <a:path extrusionOk="0" h="289560" w="4307840">
                    <a:moveTo>
                      <a:pt x="2032381" y="5841"/>
                    </a:moveTo>
                    <a:lnTo>
                      <a:pt x="1954381" y="8910"/>
                    </a:lnTo>
                    <a:lnTo>
                      <a:pt x="1877937" y="12568"/>
                    </a:lnTo>
                    <a:lnTo>
                      <a:pt x="1803126" y="16800"/>
                    </a:lnTo>
                    <a:lnTo>
                      <a:pt x="1730024" y="21589"/>
                    </a:lnTo>
                    <a:lnTo>
                      <a:pt x="1658707" y="26920"/>
                    </a:lnTo>
                    <a:lnTo>
                      <a:pt x="1589252" y="32777"/>
                    </a:lnTo>
                    <a:lnTo>
                      <a:pt x="1521735" y="39143"/>
                    </a:lnTo>
                    <a:lnTo>
                      <a:pt x="1456232" y="46003"/>
                    </a:lnTo>
                    <a:lnTo>
                      <a:pt x="1392821" y="53341"/>
                    </a:lnTo>
                    <a:lnTo>
                      <a:pt x="1331576" y="61141"/>
                    </a:lnTo>
                    <a:lnTo>
                      <a:pt x="1272574" y="69387"/>
                    </a:lnTo>
                    <a:lnTo>
                      <a:pt x="1215892" y="78062"/>
                    </a:lnTo>
                    <a:lnTo>
                      <a:pt x="1161607" y="87152"/>
                    </a:lnTo>
                    <a:lnTo>
                      <a:pt x="1109793" y="96640"/>
                    </a:lnTo>
                    <a:lnTo>
                      <a:pt x="1060529" y="106510"/>
                    </a:lnTo>
                    <a:lnTo>
                      <a:pt x="1013889" y="116746"/>
                    </a:lnTo>
                    <a:lnTo>
                      <a:pt x="969951" y="127332"/>
                    </a:lnTo>
                    <a:lnTo>
                      <a:pt x="928791" y="138252"/>
                    </a:lnTo>
                    <a:lnTo>
                      <a:pt x="890485" y="149491"/>
                    </a:lnTo>
                    <a:lnTo>
                      <a:pt x="822740" y="172859"/>
                    </a:lnTo>
                    <a:lnTo>
                      <a:pt x="767328" y="197309"/>
                    </a:lnTo>
                    <a:lnTo>
                      <a:pt x="724860" y="222713"/>
                    </a:lnTo>
                    <a:lnTo>
                      <a:pt x="695945" y="248944"/>
                    </a:lnTo>
                    <a:lnTo>
                      <a:pt x="679323" y="289559"/>
                    </a:lnTo>
                    <a:lnTo>
                      <a:pt x="0" y="289559"/>
                    </a:lnTo>
                    <a:lnTo>
                      <a:pt x="14636" y="251311"/>
                    </a:lnTo>
                    <a:lnTo>
                      <a:pt x="57306" y="214574"/>
                    </a:lnTo>
                    <a:lnTo>
                      <a:pt x="100411" y="191079"/>
                    </a:lnTo>
                    <a:lnTo>
                      <a:pt x="154599" y="168492"/>
                    </a:lnTo>
                    <a:lnTo>
                      <a:pt x="219320" y="146907"/>
                    </a:lnTo>
                    <a:lnTo>
                      <a:pt x="294025" y="126418"/>
                    </a:lnTo>
                    <a:lnTo>
                      <a:pt x="334949" y="116613"/>
                    </a:lnTo>
                    <a:lnTo>
                      <a:pt x="378162" y="107118"/>
                    </a:lnTo>
                    <a:lnTo>
                      <a:pt x="423596" y="97944"/>
                    </a:lnTo>
                    <a:lnTo>
                      <a:pt x="471182" y="89102"/>
                    </a:lnTo>
                    <a:lnTo>
                      <a:pt x="520850" y="80605"/>
                    </a:lnTo>
                    <a:lnTo>
                      <a:pt x="572533" y="72465"/>
                    </a:lnTo>
                    <a:lnTo>
                      <a:pt x="626162" y="64693"/>
                    </a:lnTo>
                    <a:lnTo>
                      <a:pt x="681667" y="57300"/>
                    </a:lnTo>
                    <a:lnTo>
                      <a:pt x="738979" y="50299"/>
                    </a:lnTo>
                    <a:lnTo>
                      <a:pt x="798031" y="43702"/>
                    </a:lnTo>
                    <a:lnTo>
                      <a:pt x="858753" y="37519"/>
                    </a:lnTo>
                    <a:lnTo>
                      <a:pt x="921077" y="31764"/>
                    </a:lnTo>
                    <a:lnTo>
                      <a:pt x="984933" y="26447"/>
                    </a:lnTo>
                    <a:lnTo>
                      <a:pt x="1050253" y="21581"/>
                    </a:lnTo>
                    <a:lnTo>
                      <a:pt x="1116968" y="17177"/>
                    </a:lnTo>
                    <a:lnTo>
                      <a:pt x="1185009" y="13247"/>
                    </a:lnTo>
                    <a:lnTo>
                      <a:pt x="1254308" y="9803"/>
                    </a:lnTo>
                    <a:lnTo>
                      <a:pt x="1324796" y="6857"/>
                    </a:lnTo>
                    <a:lnTo>
                      <a:pt x="1396403" y="4419"/>
                    </a:lnTo>
                    <a:lnTo>
                      <a:pt x="1469061" y="2503"/>
                    </a:lnTo>
                    <a:lnTo>
                      <a:pt x="1542702" y="1120"/>
                    </a:lnTo>
                    <a:lnTo>
                      <a:pt x="1617257" y="282"/>
                    </a:lnTo>
                    <a:lnTo>
                      <a:pt x="1692656" y="0"/>
                    </a:lnTo>
                    <a:lnTo>
                      <a:pt x="2371979" y="0"/>
                    </a:lnTo>
                    <a:lnTo>
                      <a:pt x="2438998" y="225"/>
                    </a:lnTo>
                    <a:lnTo>
                      <a:pt x="2505501" y="896"/>
                    </a:lnTo>
                    <a:lnTo>
                      <a:pt x="2571429" y="2007"/>
                    </a:lnTo>
                    <a:lnTo>
                      <a:pt x="2636722" y="3549"/>
                    </a:lnTo>
                    <a:lnTo>
                      <a:pt x="2701321" y="5516"/>
                    </a:lnTo>
                    <a:lnTo>
                      <a:pt x="2765168" y="7900"/>
                    </a:lnTo>
                    <a:lnTo>
                      <a:pt x="2828204" y="10694"/>
                    </a:lnTo>
                    <a:lnTo>
                      <a:pt x="2890369" y="13892"/>
                    </a:lnTo>
                    <a:lnTo>
                      <a:pt x="2951604" y="17486"/>
                    </a:lnTo>
                    <a:lnTo>
                      <a:pt x="3011851" y="21469"/>
                    </a:lnTo>
                    <a:lnTo>
                      <a:pt x="3071051" y="25833"/>
                    </a:lnTo>
                    <a:lnTo>
                      <a:pt x="3129145" y="30573"/>
                    </a:lnTo>
                    <a:lnTo>
                      <a:pt x="3186073" y="35679"/>
                    </a:lnTo>
                    <a:lnTo>
                      <a:pt x="3241776" y="41146"/>
                    </a:lnTo>
                    <a:lnTo>
                      <a:pt x="3296197" y="46967"/>
                    </a:lnTo>
                    <a:lnTo>
                      <a:pt x="3349275" y="53133"/>
                    </a:lnTo>
                    <a:lnTo>
                      <a:pt x="3400952" y="59639"/>
                    </a:lnTo>
                    <a:lnTo>
                      <a:pt x="3451169" y="66476"/>
                    </a:lnTo>
                    <a:lnTo>
                      <a:pt x="3499867" y="73638"/>
                    </a:lnTo>
                    <a:lnTo>
                      <a:pt x="3546986" y="81117"/>
                    </a:lnTo>
                    <a:lnTo>
                      <a:pt x="3592469" y="88907"/>
                    </a:lnTo>
                    <a:lnTo>
                      <a:pt x="3636255" y="97000"/>
                    </a:lnTo>
                    <a:lnTo>
                      <a:pt x="3678287" y="105389"/>
                    </a:lnTo>
                    <a:lnTo>
                      <a:pt x="3718504" y="114067"/>
                    </a:lnTo>
                    <a:lnTo>
                      <a:pt x="3756848" y="123027"/>
                    </a:lnTo>
                    <a:lnTo>
                      <a:pt x="3827682" y="141764"/>
                    </a:lnTo>
                    <a:lnTo>
                      <a:pt x="3890316" y="161543"/>
                    </a:lnTo>
                    <a:lnTo>
                      <a:pt x="3944278" y="182306"/>
                    </a:lnTo>
                    <a:lnTo>
                      <a:pt x="3967861" y="193039"/>
                    </a:lnTo>
                    <a:lnTo>
                      <a:pt x="4307586" y="193039"/>
                    </a:lnTo>
                    <a:lnTo>
                      <a:pt x="3725037" y="289559"/>
                    </a:lnTo>
                    <a:lnTo>
                      <a:pt x="2948813" y="193039"/>
                    </a:lnTo>
                    <a:lnTo>
                      <a:pt x="3288538" y="193039"/>
                    </a:lnTo>
                    <a:lnTo>
                      <a:pt x="3264955" y="182306"/>
                    </a:lnTo>
                    <a:lnTo>
                      <a:pt x="3210990" y="161543"/>
                    </a:lnTo>
                    <a:lnTo>
                      <a:pt x="3148351" y="141764"/>
                    </a:lnTo>
                    <a:lnTo>
                      <a:pt x="3077511" y="123027"/>
                    </a:lnTo>
                    <a:lnTo>
                      <a:pt x="3039163" y="114067"/>
                    </a:lnTo>
                    <a:lnTo>
                      <a:pt x="2998942" y="105389"/>
                    </a:lnTo>
                    <a:lnTo>
                      <a:pt x="2956907" y="97000"/>
                    </a:lnTo>
                    <a:lnTo>
                      <a:pt x="2913116" y="88907"/>
                    </a:lnTo>
                    <a:lnTo>
                      <a:pt x="2867630" y="81117"/>
                    </a:lnTo>
                    <a:lnTo>
                      <a:pt x="2820507" y="73638"/>
                    </a:lnTo>
                    <a:lnTo>
                      <a:pt x="2771805" y="66476"/>
                    </a:lnTo>
                    <a:lnTo>
                      <a:pt x="2721585" y="59639"/>
                    </a:lnTo>
                    <a:lnTo>
                      <a:pt x="2669905" y="53133"/>
                    </a:lnTo>
                    <a:lnTo>
                      <a:pt x="2616824" y="46967"/>
                    </a:lnTo>
                    <a:lnTo>
                      <a:pt x="2562401" y="41146"/>
                    </a:lnTo>
                    <a:lnTo>
                      <a:pt x="2506695" y="35679"/>
                    </a:lnTo>
                    <a:lnTo>
                      <a:pt x="2449766" y="30573"/>
                    </a:lnTo>
                    <a:lnTo>
                      <a:pt x="2391672" y="25833"/>
                    </a:lnTo>
                    <a:lnTo>
                      <a:pt x="2332472" y="21469"/>
                    </a:lnTo>
                    <a:lnTo>
                      <a:pt x="2272226" y="17486"/>
                    </a:lnTo>
                    <a:lnTo>
                      <a:pt x="2210992" y="13892"/>
                    </a:lnTo>
                    <a:lnTo>
                      <a:pt x="2148830" y="10694"/>
                    </a:lnTo>
                    <a:lnTo>
                      <a:pt x="2085798" y="7900"/>
                    </a:lnTo>
                    <a:lnTo>
                      <a:pt x="2021956" y="5516"/>
                    </a:lnTo>
                    <a:lnTo>
                      <a:pt x="1957362" y="3549"/>
                    </a:lnTo>
                    <a:lnTo>
                      <a:pt x="1892077" y="2007"/>
                    </a:lnTo>
                    <a:lnTo>
                      <a:pt x="1826157" y="896"/>
                    </a:lnTo>
                    <a:lnTo>
                      <a:pt x="1759664" y="225"/>
                    </a:lnTo>
                    <a:lnTo>
                      <a:pt x="1692656" y="0"/>
                    </a:lnTo>
                  </a:path>
                </a:pathLst>
              </a:custGeom>
              <a:noFill/>
              <a:ln cap="flat" cmpd="sng" w="9525">
                <a:solidFill>
                  <a:srgbClr val="000000"/>
                </a:solidFill>
                <a:prstDash val="dash"/>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5" name="Google Shape;255;p35"/>
              <p:cNvSpPr/>
              <p:nvPr/>
            </p:nvSpPr>
            <p:spPr>
              <a:xfrm>
                <a:off x="3497452" y="1841626"/>
                <a:ext cx="4984115" cy="360680"/>
              </a:xfrm>
              <a:custGeom>
                <a:rect b="b" l="l" r="r" t="t"/>
                <a:pathLst>
                  <a:path extrusionOk="0" h="360680" w="4984115">
                    <a:moveTo>
                      <a:pt x="2631948" y="7238"/>
                    </a:moveTo>
                    <a:lnTo>
                      <a:pt x="2562679" y="10089"/>
                    </a:lnTo>
                    <a:lnTo>
                      <a:pt x="2494326" y="13382"/>
                    </a:lnTo>
                    <a:lnTo>
                      <a:pt x="2426939" y="17108"/>
                    </a:lnTo>
                    <a:lnTo>
                      <a:pt x="2360567" y="21260"/>
                    </a:lnTo>
                    <a:lnTo>
                      <a:pt x="2295260" y="25829"/>
                    </a:lnTo>
                    <a:lnTo>
                      <a:pt x="2231067" y="30809"/>
                    </a:lnTo>
                    <a:lnTo>
                      <a:pt x="2168038" y="36190"/>
                    </a:lnTo>
                    <a:lnTo>
                      <a:pt x="2106223" y="41966"/>
                    </a:lnTo>
                    <a:lnTo>
                      <a:pt x="2045672" y="48127"/>
                    </a:lnTo>
                    <a:lnTo>
                      <a:pt x="1986433" y="54667"/>
                    </a:lnTo>
                    <a:lnTo>
                      <a:pt x="1928557" y="61578"/>
                    </a:lnTo>
                    <a:lnTo>
                      <a:pt x="1872093" y="68850"/>
                    </a:lnTo>
                    <a:lnTo>
                      <a:pt x="1817092" y="76478"/>
                    </a:lnTo>
                    <a:lnTo>
                      <a:pt x="1763602" y="84452"/>
                    </a:lnTo>
                    <a:lnTo>
                      <a:pt x="1711673" y="92764"/>
                    </a:lnTo>
                    <a:lnTo>
                      <a:pt x="1661355" y="101408"/>
                    </a:lnTo>
                    <a:lnTo>
                      <a:pt x="1612697" y="110374"/>
                    </a:lnTo>
                    <a:lnTo>
                      <a:pt x="1565750" y="119656"/>
                    </a:lnTo>
                    <a:lnTo>
                      <a:pt x="1520562" y="129244"/>
                    </a:lnTo>
                    <a:lnTo>
                      <a:pt x="1477184" y="139132"/>
                    </a:lnTo>
                    <a:lnTo>
                      <a:pt x="1435666" y="149311"/>
                    </a:lnTo>
                    <a:lnTo>
                      <a:pt x="1396056" y="159774"/>
                    </a:lnTo>
                    <a:lnTo>
                      <a:pt x="1358404" y="170512"/>
                    </a:lnTo>
                    <a:lnTo>
                      <a:pt x="1289174" y="192783"/>
                    </a:lnTo>
                    <a:lnTo>
                      <a:pt x="1228374" y="216061"/>
                    </a:lnTo>
                    <a:lnTo>
                      <a:pt x="1176401" y="240284"/>
                    </a:lnTo>
                    <a:lnTo>
                      <a:pt x="1568577" y="240284"/>
                    </a:lnTo>
                    <a:lnTo>
                      <a:pt x="672211" y="360299"/>
                    </a:lnTo>
                    <a:lnTo>
                      <a:pt x="0" y="240284"/>
                    </a:lnTo>
                    <a:lnTo>
                      <a:pt x="392175" y="240284"/>
                    </a:lnTo>
                    <a:lnTo>
                      <a:pt x="415632" y="228712"/>
                    </a:lnTo>
                    <a:lnTo>
                      <a:pt x="468461" y="206220"/>
                    </a:lnTo>
                    <a:lnTo>
                      <a:pt x="528883" y="184634"/>
                    </a:lnTo>
                    <a:lnTo>
                      <a:pt x="596546" y="164000"/>
                    </a:lnTo>
                    <a:lnTo>
                      <a:pt x="671095" y="144364"/>
                    </a:lnTo>
                    <a:lnTo>
                      <a:pt x="710841" y="134934"/>
                    </a:lnTo>
                    <a:lnTo>
                      <a:pt x="752177" y="125772"/>
                    </a:lnTo>
                    <a:lnTo>
                      <a:pt x="795057" y="116881"/>
                    </a:lnTo>
                    <a:lnTo>
                      <a:pt x="839437" y="108270"/>
                    </a:lnTo>
                    <a:lnTo>
                      <a:pt x="885274" y="99942"/>
                    </a:lnTo>
                    <a:lnTo>
                      <a:pt x="932523" y="91904"/>
                    </a:lnTo>
                    <a:lnTo>
                      <a:pt x="981140" y="84161"/>
                    </a:lnTo>
                    <a:lnTo>
                      <a:pt x="1031080" y="76720"/>
                    </a:lnTo>
                    <a:lnTo>
                      <a:pt x="1082300" y="69585"/>
                    </a:lnTo>
                    <a:lnTo>
                      <a:pt x="1134755" y="62763"/>
                    </a:lnTo>
                    <a:lnTo>
                      <a:pt x="1188402" y="56260"/>
                    </a:lnTo>
                    <a:lnTo>
                      <a:pt x="1243195" y="50081"/>
                    </a:lnTo>
                    <a:lnTo>
                      <a:pt x="1299090" y="44232"/>
                    </a:lnTo>
                    <a:lnTo>
                      <a:pt x="1356044" y="38719"/>
                    </a:lnTo>
                    <a:lnTo>
                      <a:pt x="1414012" y="33547"/>
                    </a:lnTo>
                    <a:lnTo>
                      <a:pt x="1472950" y="28722"/>
                    </a:lnTo>
                    <a:lnTo>
                      <a:pt x="1532814" y="24250"/>
                    </a:lnTo>
                    <a:lnTo>
                      <a:pt x="1593560" y="20137"/>
                    </a:lnTo>
                    <a:lnTo>
                      <a:pt x="1655142" y="16389"/>
                    </a:lnTo>
                    <a:lnTo>
                      <a:pt x="1717518" y="13010"/>
                    </a:lnTo>
                    <a:lnTo>
                      <a:pt x="1780643" y="10008"/>
                    </a:lnTo>
                    <a:lnTo>
                      <a:pt x="1844472" y="7387"/>
                    </a:lnTo>
                    <a:lnTo>
                      <a:pt x="1908962" y="5154"/>
                    </a:lnTo>
                    <a:lnTo>
                      <a:pt x="1974069" y="3313"/>
                    </a:lnTo>
                    <a:lnTo>
                      <a:pt x="2039747" y="1872"/>
                    </a:lnTo>
                    <a:lnTo>
                      <a:pt x="2105953" y="836"/>
                    </a:lnTo>
                    <a:lnTo>
                      <a:pt x="2172642" y="209"/>
                    </a:lnTo>
                    <a:lnTo>
                      <a:pt x="2239772" y="0"/>
                    </a:lnTo>
                    <a:lnTo>
                      <a:pt x="3023997" y="0"/>
                    </a:lnTo>
                    <a:lnTo>
                      <a:pt x="3099164" y="260"/>
                    </a:lnTo>
                    <a:lnTo>
                      <a:pt x="3173616" y="1034"/>
                    </a:lnTo>
                    <a:lnTo>
                      <a:pt x="3247302" y="2313"/>
                    </a:lnTo>
                    <a:lnTo>
                      <a:pt x="3320170" y="4087"/>
                    </a:lnTo>
                    <a:lnTo>
                      <a:pt x="3392169" y="6348"/>
                    </a:lnTo>
                    <a:lnTo>
                      <a:pt x="3463250" y="9085"/>
                    </a:lnTo>
                    <a:lnTo>
                      <a:pt x="3533362" y="12289"/>
                    </a:lnTo>
                    <a:lnTo>
                      <a:pt x="3602453" y="15952"/>
                    </a:lnTo>
                    <a:lnTo>
                      <a:pt x="3670473" y="20064"/>
                    </a:lnTo>
                    <a:lnTo>
                      <a:pt x="3737371" y="24615"/>
                    </a:lnTo>
                    <a:lnTo>
                      <a:pt x="3803097" y="29596"/>
                    </a:lnTo>
                    <a:lnTo>
                      <a:pt x="3867600" y="34998"/>
                    </a:lnTo>
                    <a:lnTo>
                      <a:pt x="3930828" y="40811"/>
                    </a:lnTo>
                    <a:lnTo>
                      <a:pt x="3992732" y="47027"/>
                    </a:lnTo>
                    <a:lnTo>
                      <a:pt x="4053260" y="53635"/>
                    </a:lnTo>
                    <a:lnTo>
                      <a:pt x="4112362" y="60627"/>
                    </a:lnTo>
                    <a:lnTo>
                      <a:pt x="4169987" y="67993"/>
                    </a:lnTo>
                    <a:lnTo>
                      <a:pt x="4226084" y="75724"/>
                    </a:lnTo>
                    <a:lnTo>
                      <a:pt x="4280603" y="83810"/>
                    </a:lnTo>
                    <a:lnTo>
                      <a:pt x="4333493" y="92243"/>
                    </a:lnTo>
                    <a:lnTo>
                      <a:pt x="4384703" y="101012"/>
                    </a:lnTo>
                    <a:lnTo>
                      <a:pt x="4434182" y="110110"/>
                    </a:lnTo>
                    <a:lnTo>
                      <a:pt x="4481880" y="119525"/>
                    </a:lnTo>
                    <a:lnTo>
                      <a:pt x="4527745" y="129249"/>
                    </a:lnTo>
                    <a:lnTo>
                      <a:pt x="4571728" y="139273"/>
                    </a:lnTo>
                    <a:lnTo>
                      <a:pt x="4613777" y="149587"/>
                    </a:lnTo>
                    <a:lnTo>
                      <a:pt x="4653842" y="160182"/>
                    </a:lnTo>
                    <a:lnTo>
                      <a:pt x="4691872" y="171049"/>
                    </a:lnTo>
                    <a:lnTo>
                      <a:pt x="4761623" y="193559"/>
                    </a:lnTo>
                    <a:lnTo>
                      <a:pt x="4822625" y="217044"/>
                    </a:lnTo>
                    <a:lnTo>
                      <a:pt x="4874472" y="241430"/>
                    </a:lnTo>
                    <a:lnTo>
                      <a:pt x="4916758" y="266640"/>
                    </a:lnTo>
                    <a:lnTo>
                      <a:pt x="4949077" y="292601"/>
                    </a:lnTo>
                    <a:lnTo>
                      <a:pt x="4977980" y="332787"/>
                    </a:lnTo>
                    <a:lnTo>
                      <a:pt x="4983607" y="360299"/>
                    </a:lnTo>
                    <a:lnTo>
                      <a:pt x="4199382" y="360299"/>
                    </a:lnTo>
                    <a:lnTo>
                      <a:pt x="4197967" y="346477"/>
                    </a:lnTo>
                    <a:lnTo>
                      <a:pt x="4193755" y="332787"/>
                    </a:lnTo>
                    <a:lnTo>
                      <a:pt x="4164852" y="292601"/>
                    </a:lnTo>
                    <a:lnTo>
                      <a:pt x="4132533" y="266640"/>
                    </a:lnTo>
                    <a:lnTo>
                      <a:pt x="4090247" y="241430"/>
                    </a:lnTo>
                    <a:lnTo>
                      <a:pt x="4038400" y="217044"/>
                    </a:lnTo>
                    <a:lnTo>
                      <a:pt x="3977398" y="193559"/>
                    </a:lnTo>
                    <a:lnTo>
                      <a:pt x="3907647" y="171049"/>
                    </a:lnTo>
                    <a:lnTo>
                      <a:pt x="3869617" y="160182"/>
                    </a:lnTo>
                    <a:lnTo>
                      <a:pt x="3829552" y="149587"/>
                    </a:lnTo>
                    <a:lnTo>
                      <a:pt x="3787503" y="139273"/>
                    </a:lnTo>
                    <a:lnTo>
                      <a:pt x="3743520" y="129249"/>
                    </a:lnTo>
                    <a:lnTo>
                      <a:pt x="3697655" y="119525"/>
                    </a:lnTo>
                    <a:lnTo>
                      <a:pt x="3649957" y="110110"/>
                    </a:lnTo>
                    <a:lnTo>
                      <a:pt x="3600478" y="101012"/>
                    </a:lnTo>
                    <a:lnTo>
                      <a:pt x="3549268" y="92243"/>
                    </a:lnTo>
                    <a:lnTo>
                      <a:pt x="3496378" y="83810"/>
                    </a:lnTo>
                    <a:lnTo>
                      <a:pt x="3441859" y="75724"/>
                    </a:lnTo>
                    <a:lnTo>
                      <a:pt x="3385762" y="67993"/>
                    </a:lnTo>
                    <a:lnTo>
                      <a:pt x="3328137" y="60627"/>
                    </a:lnTo>
                    <a:lnTo>
                      <a:pt x="3269035" y="53635"/>
                    </a:lnTo>
                    <a:lnTo>
                      <a:pt x="3208507" y="47027"/>
                    </a:lnTo>
                    <a:lnTo>
                      <a:pt x="3146603" y="40811"/>
                    </a:lnTo>
                    <a:lnTo>
                      <a:pt x="3083375" y="34998"/>
                    </a:lnTo>
                    <a:lnTo>
                      <a:pt x="3018872" y="29596"/>
                    </a:lnTo>
                    <a:lnTo>
                      <a:pt x="2953146" y="24615"/>
                    </a:lnTo>
                    <a:lnTo>
                      <a:pt x="2886248" y="20064"/>
                    </a:lnTo>
                    <a:lnTo>
                      <a:pt x="2818228" y="15952"/>
                    </a:lnTo>
                    <a:lnTo>
                      <a:pt x="2749137" y="12289"/>
                    </a:lnTo>
                    <a:lnTo>
                      <a:pt x="2679025" y="9085"/>
                    </a:lnTo>
                    <a:lnTo>
                      <a:pt x="2607944" y="6348"/>
                    </a:lnTo>
                    <a:lnTo>
                      <a:pt x="2535945" y="4087"/>
                    </a:lnTo>
                    <a:lnTo>
                      <a:pt x="2463077" y="2313"/>
                    </a:lnTo>
                    <a:lnTo>
                      <a:pt x="2389391" y="1034"/>
                    </a:lnTo>
                    <a:lnTo>
                      <a:pt x="2314939" y="260"/>
                    </a:lnTo>
                    <a:lnTo>
                      <a:pt x="2239772" y="0"/>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256" name="Google Shape;256;p35"/>
            <p:cNvSpPr txBox="1"/>
            <p:nvPr/>
          </p:nvSpPr>
          <p:spPr>
            <a:xfrm>
              <a:off x="3600575" y="5946650"/>
              <a:ext cx="5379600" cy="2592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b="1" lang="en" sz="1600">
                  <a:latin typeface="Calibri"/>
                  <a:ea typeface="Calibri"/>
                  <a:cs typeface="Calibri"/>
                  <a:sym typeface="Calibri"/>
                </a:rPr>
                <a:t>Possible feedback transmitted to the receiver</a:t>
              </a:r>
              <a:endParaRPr sz="1600">
                <a:latin typeface="Calibri"/>
                <a:ea typeface="Calibri"/>
                <a:cs typeface="Calibri"/>
                <a:sym typeface="Calibri"/>
              </a:endParaRPr>
            </a:p>
          </p:txBody>
        </p:sp>
        <p:sp>
          <p:nvSpPr>
            <p:cNvPr id="257" name="Google Shape;257;p35"/>
            <p:cNvSpPr txBox="1"/>
            <p:nvPr/>
          </p:nvSpPr>
          <p:spPr>
            <a:xfrm>
              <a:off x="4915782" y="1539840"/>
              <a:ext cx="2627100" cy="258300"/>
            </a:xfrm>
            <a:prstGeom prst="rect">
              <a:avLst/>
            </a:prstGeom>
            <a:noFill/>
            <a:ln>
              <a:noFill/>
            </a:ln>
          </p:spPr>
          <p:txBody>
            <a:bodyPr anchorCtr="0" anchor="t" bIns="0" lIns="0" spcFirstLastPara="1" rIns="0" wrap="square" tIns="12050">
              <a:spAutoFit/>
            </a:bodyPr>
            <a:lstStyle/>
            <a:p>
              <a:pPr indent="0" lvl="0" marL="12700" rtl="0" algn="ctr">
                <a:lnSpc>
                  <a:spcPct val="100000"/>
                </a:lnSpc>
                <a:spcBef>
                  <a:spcPts val="0"/>
                </a:spcBef>
                <a:spcAft>
                  <a:spcPts val="0"/>
                </a:spcAft>
                <a:buNone/>
              </a:pPr>
              <a:r>
                <a:rPr b="1" lang="en" sz="1600">
                  <a:latin typeface="Calibri"/>
                  <a:ea typeface="Calibri"/>
                  <a:cs typeface="Calibri"/>
                  <a:sym typeface="Calibri"/>
                </a:rPr>
                <a:t>Feedback to the sender</a:t>
              </a:r>
              <a:endParaRPr b="1" sz="1600">
                <a:latin typeface="Calibri"/>
                <a:ea typeface="Calibri"/>
                <a:cs typeface="Calibri"/>
                <a:sym typeface="Calibri"/>
              </a:endParaRPr>
            </a:p>
          </p:txBody>
        </p:sp>
      </p:grpSp>
      <p:sp>
        <p:nvSpPr>
          <p:cNvPr id="258" name="Google Shape;258;p35"/>
          <p:cNvSpPr/>
          <p:nvPr/>
        </p:nvSpPr>
        <p:spPr>
          <a:xfrm>
            <a:off x="1051000" y="3055250"/>
            <a:ext cx="1440300" cy="1362300"/>
          </a:xfrm>
          <a:prstGeom prst="rightArrow">
            <a:avLst>
              <a:gd fmla="val 50000" name="adj1"/>
              <a:gd fmla="val 50000" name="adj2"/>
            </a:avLst>
          </a:prstGeom>
          <a:solidFill>
            <a:schemeClr val="accent6"/>
          </a:solidFill>
          <a:ln cap="flat" cmpd="sng" w="9525">
            <a:solidFill>
              <a:srgbClr val="040C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Internal factors</a:t>
            </a:r>
            <a:endParaRPr sz="1600"/>
          </a:p>
        </p:txBody>
      </p:sp>
      <p:sp>
        <p:nvSpPr>
          <p:cNvPr id="259" name="Google Shape;259;p35"/>
          <p:cNvSpPr/>
          <p:nvPr/>
        </p:nvSpPr>
        <p:spPr>
          <a:xfrm flipH="1">
            <a:off x="10162475" y="3055250"/>
            <a:ext cx="1271100" cy="1362300"/>
          </a:xfrm>
          <a:prstGeom prst="rightArrow">
            <a:avLst>
              <a:gd fmla="val 50000" name="adj1"/>
              <a:gd fmla="val 50000" name="adj2"/>
            </a:avLst>
          </a:prstGeom>
          <a:solidFill>
            <a:schemeClr val="accent6"/>
          </a:solidFill>
          <a:ln cap="flat" cmpd="sng" w="9525">
            <a:solidFill>
              <a:srgbClr val="040C2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Internal factors</a:t>
            </a:r>
            <a:endParaRPr sz="1600"/>
          </a:p>
        </p:txBody>
      </p:sp>
      <p:sp>
        <p:nvSpPr>
          <p:cNvPr id="260" name="Google Shape;260;p35"/>
          <p:cNvSpPr txBox="1"/>
          <p:nvPr>
            <p:ph idx="12" type="sldNum"/>
          </p:nvPr>
        </p:nvSpPr>
        <p:spPr>
          <a:xfrm>
            <a:off x="11406191" y="6333134"/>
            <a:ext cx="731400" cy="525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